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7.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8.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9.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0.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11.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2.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3.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4.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15.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1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17.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xml" ContentType="application/vnd.openxmlformats-officedocument.presentationml.tags+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106" r:id="rId1"/>
    <p:sldMasterId id="2147484284" r:id="rId2"/>
    <p:sldMasterId id="2147484310" r:id="rId3"/>
    <p:sldMasterId id="2147484465" r:id="rId4"/>
    <p:sldMasterId id="2147484576" r:id="rId5"/>
    <p:sldMasterId id="2147484692" r:id="rId6"/>
    <p:sldMasterId id="2147484738" r:id="rId7"/>
    <p:sldMasterId id="2147484800" r:id="rId8"/>
    <p:sldMasterId id="2147484889" r:id="rId9"/>
    <p:sldMasterId id="2147484932" r:id="rId10"/>
    <p:sldMasterId id="2147484981" r:id="rId11"/>
    <p:sldMasterId id="2147485041" r:id="rId12"/>
    <p:sldMasterId id="2147485060" r:id="rId13"/>
    <p:sldMasterId id="2147485081" r:id="rId14"/>
    <p:sldMasterId id="2147485105" r:id="rId15"/>
    <p:sldMasterId id="2147485126" r:id="rId16"/>
    <p:sldMasterId id="2147485149" r:id="rId17"/>
    <p:sldMasterId id="2147485171" r:id="rId18"/>
  </p:sldMasterIdLst>
  <p:notesMasterIdLst>
    <p:notesMasterId r:id="rId55"/>
  </p:notesMasterIdLst>
  <p:sldIdLst>
    <p:sldId id="291" r:id="rId19"/>
    <p:sldId id="410" r:id="rId20"/>
    <p:sldId id="267" r:id="rId21"/>
    <p:sldId id="408" r:id="rId22"/>
    <p:sldId id="541" r:id="rId23"/>
    <p:sldId id="1988" r:id="rId24"/>
    <p:sldId id="274" r:id="rId25"/>
    <p:sldId id="270" r:id="rId26"/>
    <p:sldId id="322" r:id="rId27"/>
    <p:sldId id="272" r:id="rId28"/>
    <p:sldId id="428" r:id="rId29"/>
    <p:sldId id="323" r:id="rId30"/>
    <p:sldId id="287" r:id="rId31"/>
    <p:sldId id="288" r:id="rId32"/>
    <p:sldId id="422" r:id="rId33"/>
    <p:sldId id="1984" r:id="rId34"/>
    <p:sldId id="1985" r:id="rId35"/>
    <p:sldId id="1986" r:id="rId36"/>
    <p:sldId id="631" r:id="rId37"/>
    <p:sldId id="615" r:id="rId38"/>
    <p:sldId id="629" r:id="rId39"/>
    <p:sldId id="623" r:id="rId40"/>
    <p:sldId id="1981" r:id="rId41"/>
    <p:sldId id="619" r:id="rId42"/>
    <p:sldId id="265" r:id="rId43"/>
    <p:sldId id="1987" r:id="rId44"/>
    <p:sldId id="293" r:id="rId45"/>
    <p:sldId id="298" r:id="rId46"/>
    <p:sldId id="314" r:id="rId47"/>
    <p:sldId id="492" r:id="rId48"/>
    <p:sldId id="1983" r:id="rId49"/>
    <p:sldId id="405" r:id="rId50"/>
    <p:sldId id="311" r:id="rId51"/>
    <p:sldId id="617" r:id="rId52"/>
    <p:sldId id="1982" r:id="rId53"/>
    <p:sldId id="632" r:id="rId54"/>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roslav Petráš" initials="JP" lastIdx="3" clrIdx="0"/>
  <p:cmAuthor id="2" name="" initials="" lastIdx="1" clrIdx="1"/>
  <p:cmAuthor id="3" name="Jan Biroš" initials="JB" lastIdx="1" clrIdx="2"/>
  <p:cmAuthor id="4" name="Radek Sterba" initials="RS" lastIdx="1" clrIdx="3"/>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94"/>
    <a:srgbClr val="8ADEFF"/>
    <a:srgbClr val="0071C5"/>
    <a:srgbClr val="FFC5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C7B0E1-CD94-4722-AF6E-6DBEACD0ACCB}" v="25" dt="2019-06-03T07:34:49.195"/>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Styl s motivem 1 – zvýraznění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14" autoAdjust="0"/>
    <p:restoredTop sz="94660"/>
  </p:normalViewPr>
  <p:slideViewPr>
    <p:cSldViewPr snapToGrid="0">
      <p:cViewPr varScale="1">
        <p:scale>
          <a:sx n="79" d="100"/>
          <a:sy n="79" d="100"/>
        </p:scale>
        <p:origin x="854" y="72"/>
      </p:cViewPr>
      <p:guideLst>
        <p:guide orient="horz" pos="2160"/>
        <p:guide pos="3840"/>
      </p:guideLst>
    </p:cSldViewPr>
  </p:slideViewPr>
  <p:notesTextViewPr>
    <p:cViewPr>
      <p:scale>
        <a:sx n="1" d="1"/>
        <a:sy n="1" d="1"/>
      </p:scale>
      <p:origin x="0" y="0"/>
    </p:cViewPr>
  </p:notesTextViewPr>
  <p:notesViewPr>
    <p:cSldViewPr snapToGrid="0">
      <p:cViewPr varScale="1">
        <p:scale>
          <a:sx n="80" d="100"/>
          <a:sy n="80" d="100"/>
        </p:scale>
        <p:origin x="-197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viewProps" Target="viewProps.xml"/><Relationship Id="rId5" Type="http://schemas.openxmlformats.org/officeDocument/2006/relationships/slideMaster" Target="slideMasters/slideMaster5.xml"/><Relationship Id="rId61" Type="http://schemas.microsoft.com/office/2015/10/relationships/revisionInfo" Target="revisionInfo.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slide" Target="slides/slide3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theme" Target="theme/theme1.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56601778944306E-2"/>
          <c:y val="5.1576558283124678E-2"/>
          <c:w val="0.95611402741324003"/>
          <c:h val="0.77265355104248645"/>
        </c:manualLayout>
      </c:layout>
      <c:barChart>
        <c:barDir val="col"/>
        <c:grouping val="clustered"/>
        <c:varyColors val="0"/>
        <c:ser>
          <c:idx val="0"/>
          <c:order val="0"/>
          <c:tx>
            <c:strRef>
              <c:f>Sheet1!$B$1</c:f>
              <c:strCache>
                <c:ptCount val="1"/>
                <c:pt idx="0">
                  <c:v>Global </c:v>
                </c:pt>
              </c:strCache>
            </c:strRef>
          </c:tx>
          <c:spPr>
            <a:solidFill>
              <a:srgbClr val="0070C0"/>
            </a:solidFill>
            <a:ln>
              <a:noFill/>
            </a:ln>
            <a:effectLst/>
          </c:spPr>
          <c:invertIfNegative val="0"/>
          <c:dPt>
            <c:idx val="2"/>
            <c:invertIfNegative val="0"/>
            <c:bubble3D val="0"/>
            <c:spPr>
              <a:solidFill>
                <a:srgbClr val="0070C0"/>
              </a:solidFill>
              <a:ln w="19050">
                <a:noFill/>
              </a:ln>
              <a:effectLst/>
            </c:spPr>
            <c:extLst>
              <c:ext xmlns:c16="http://schemas.microsoft.com/office/drawing/2014/chart" uri="{C3380CC4-5D6E-409C-BE32-E72D297353CC}">
                <c16:uniqueId val="{00000001-DBFD-4874-ABAE-01A88D2C6E47}"/>
              </c:ext>
            </c:extLst>
          </c:dPt>
          <c:dPt>
            <c:idx val="4"/>
            <c:invertIfNegative val="0"/>
            <c:bubble3D val="0"/>
            <c:spPr>
              <a:solidFill>
                <a:srgbClr val="0070C0"/>
              </a:solidFill>
              <a:ln w="19050">
                <a:noFill/>
              </a:ln>
              <a:effectLst/>
            </c:spPr>
            <c:extLst>
              <c:ext xmlns:c16="http://schemas.microsoft.com/office/drawing/2014/chart" uri="{C3380CC4-5D6E-409C-BE32-E72D297353CC}">
                <c16:uniqueId val="{00000003-DBFD-4874-ABAE-01A88D2C6E47}"/>
              </c:ext>
            </c:extLst>
          </c:dPt>
          <c:dPt>
            <c:idx val="5"/>
            <c:invertIfNegative val="0"/>
            <c:bubble3D val="0"/>
            <c:spPr>
              <a:solidFill>
                <a:srgbClr val="0070C0"/>
              </a:solidFill>
              <a:ln w="19050">
                <a:noFill/>
              </a:ln>
              <a:effectLst/>
            </c:spPr>
            <c:extLst>
              <c:ext xmlns:c16="http://schemas.microsoft.com/office/drawing/2014/chart" uri="{C3380CC4-5D6E-409C-BE32-E72D297353CC}">
                <c16:uniqueId val="{00000005-DBFD-4874-ABAE-01A88D2C6E47}"/>
              </c:ext>
            </c:extLst>
          </c:dPt>
          <c:dLbls>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4"/>
                <c:pt idx="0">
                  <c:v>Total Global Gamers</c:v>
                </c:pt>
                <c:pt idx="1">
                  <c:v>All PC Gamers</c:v>
                </c:pt>
                <c:pt idx="2">
                  <c:v>PC Gamers (excl. those that only play casual webgames)</c:v>
                </c:pt>
                <c:pt idx="3">
                  <c:v> Paying PC Gamers</c:v>
                </c:pt>
              </c:strCache>
            </c:strRef>
          </c:cat>
          <c:val>
            <c:numRef>
              <c:f>Sheet1!$B$2:$B$9</c:f>
              <c:numCache>
                <c:formatCode>0</c:formatCode>
                <c:ptCount val="4"/>
                <c:pt idx="0">
                  <c:v>2487</c:v>
                </c:pt>
                <c:pt idx="1">
                  <c:v>1300</c:v>
                </c:pt>
                <c:pt idx="2">
                  <c:v>1151</c:v>
                </c:pt>
                <c:pt idx="3">
                  <c:v>580</c:v>
                </c:pt>
              </c:numCache>
            </c:numRef>
          </c:val>
          <c:extLst>
            <c:ext xmlns:c16="http://schemas.microsoft.com/office/drawing/2014/chart" uri="{C3380CC4-5D6E-409C-BE32-E72D297353CC}">
              <c16:uniqueId val="{00000006-DBFD-4874-ABAE-01A88D2C6E47}"/>
            </c:ext>
          </c:extLst>
        </c:ser>
        <c:dLbls>
          <c:showLegendKey val="0"/>
          <c:showVal val="0"/>
          <c:showCatName val="0"/>
          <c:showSerName val="0"/>
          <c:showPercent val="0"/>
          <c:showBubbleSize val="0"/>
        </c:dLbls>
        <c:gapWidth val="219"/>
        <c:overlap val="-27"/>
        <c:axId val="205742848"/>
        <c:axId val="205744384"/>
      </c:barChart>
      <c:catAx>
        <c:axId val="205742848"/>
        <c:scaling>
          <c:orientation val="minMax"/>
        </c:scaling>
        <c:delete val="1"/>
        <c:axPos val="b"/>
        <c:numFmt formatCode="General" sourceLinked="1"/>
        <c:majorTickMark val="none"/>
        <c:minorTickMark val="none"/>
        <c:tickLblPos val="none"/>
        <c:crossAx val="205744384"/>
        <c:crosses val="autoZero"/>
        <c:auto val="1"/>
        <c:lblAlgn val="ctr"/>
        <c:lblOffset val="100"/>
        <c:noMultiLvlLbl val="0"/>
      </c:catAx>
      <c:valAx>
        <c:axId val="205744384"/>
        <c:scaling>
          <c:orientation val="minMax"/>
        </c:scaling>
        <c:delete val="1"/>
        <c:axPos val="l"/>
        <c:title>
          <c:tx>
            <c:rich>
              <a:bodyPr rot="-5400000" spcFirstLastPara="1" vertOverflow="ellipsis" vert="horz" wrap="square" anchor="ctr" anchorCtr="1"/>
              <a:lstStyle/>
              <a:p>
                <a:pPr>
                  <a:defRPr sz="1800" b="0" i="0" u="none" strike="noStrike" kern="1200" baseline="0">
                    <a:solidFill>
                      <a:schemeClr val="tx2"/>
                    </a:solidFill>
                    <a:latin typeface="Intel Clear Pro" panose="020B0804020202060201" pitchFamily="34" charset="0"/>
                    <a:ea typeface="Intel Clear Pro" panose="020B0804020202060201" pitchFamily="34" charset="0"/>
                    <a:cs typeface="Intel Clear Pro" panose="020B0804020202060201" pitchFamily="34" charset="0"/>
                  </a:defRPr>
                </a:pPr>
                <a:r>
                  <a:rPr lang="en-US" dirty="0" err="1"/>
                  <a:t>Popn</a:t>
                </a:r>
                <a:r>
                  <a:rPr lang="en-US" dirty="0"/>
                  <a:t>. in M</a:t>
                </a:r>
              </a:p>
            </c:rich>
          </c:tx>
          <c:layout>
            <c:manualLayout>
              <c:xMode val="edge"/>
              <c:yMode val="edge"/>
              <c:x val="4.7453703703703706E-2"/>
              <c:y val="0.39903320553711996"/>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2"/>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title>
        <c:numFmt formatCode="0" sourceLinked="1"/>
        <c:majorTickMark val="none"/>
        <c:minorTickMark val="none"/>
        <c:tickLblPos val="none"/>
        <c:crossAx val="205742848"/>
        <c:crosses val="autoZero"/>
        <c:crossBetween val="between"/>
      </c:valAx>
      <c:spPr>
        <a:noFill/>
        <a:ln>
          <a:noFill/>
        </a:ln>
        <a:effectLst/>
      </c:spPr>
    </c:plotArea>
    <c:plotVisOnly val="1"/>
    <c:dispBlanksAs val="gap"/>
    <c:showDLblsOverMax val="0"/>
  </c:chart>
  <c:spPr>
    <a:noFill/>
    <a:ln>
      <a:noFill/>
    </a:ln>
    <a:effectLst/>
  </c:spPr>
  <c:txPr>
    <a:bodyPr/>
    <a:lstStyle/>
    <a:p>
      <a:pPr>
        <a:defRPr sz="1800">
          <a:solidFill>
            <a:schemeClr val="tx2"/>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4.1284327553306237E-2"/>
          <c:w val="1"/>
          <c:h val="0.84598277559055113"/>
        </c:manualLayout>
      </c:layout>
      <c:barChart>
        <c:barDir val="col"/>
        <c:grouping val="stacked"/>
        <c:varyColors val="0"/>
        <c:ser>
          <c:idx val="0"/>
          <c:order val="0"/>
          <c:tx>
            <c:strRef>
              <c:f>Sheet1!$B$1</c:f>
              <c:strCache>
                <c:ptCount val="1"/>
                <c:pt idx="0">
                  <c:v>Esports Enthusiasts</c:v>
                </c:pt>
              </c:strCache>
            </c:strRef>
          </c:tx>
          <c:spPr>
            <a:solidFill>
              <a:schemeClr val="accent1"/>
            </a:solidFill>
            <a:ln>
              <a:noFill/>
            </a:ln>
            <a:effectLst/>
          </c:spPr>
          <c:invertIfNegative val="0"/>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General</c:formatCode>
                <c:ptCount val="6"/>
                <c:pt idx="0">
                  <c:v>121</c:v>
                </c:pt>
                <c:pt idx="1">
                  <c:v>143</c:v>
                </c:pt>
                <c:pt idx="2">
                  <c:v>173</c:v>
                </c:pt>
                <c:pt idx="3">
                  <c:v>201</c:v>
                </c:pt>
                <c:pt idx="4">
                  <c:v>233</c:v>
                </c:pt>
                <c:pt idx="5">
                  <c:v>264</c:v>
                </c:pt>
              </c:numCache>
            </c:numRef>
          </c:val>
          <c:extLst>
            <c:ext xmlns:c16="http://schemas.microsoft.com/office/drawing/2014/chart" uri="{C3380CC4-5D6E-409C-BE32-E72D297353CC}">
              <c16:uniqueId val="{00000000-5D2B-495F-ABDE-2BC62BF2C5B6}"/>
            </c:ext>
          </c:extLst>
        </c:ser>
        <c:ser>
          <c:idx val="1"/>
          <c:order val="1"/>
          <c:tx>
            <c:strRef>
              <c:f>Sheet1!$C$1</c:f>
              <c:strCache>
                <c:ptCount val="1"/>
                <c:pt idx="0">
                  <c:v>Occasional viewers</c:v>
                </c:pt>
              </c:strCache>
            </c:strRef>
          </c:tx>
          <c:spPr>
            <a:solidFill>
              <a:schemeClr val="accent2"/>
            </a:solidFill>
            <a:ln>
              <a:noFill/>
            </a:ln>
            <a:effectLst/>
          </c:spPr>
          <c:invertIfNegative val="0"/>
          <c:cat>
            <c:numRef>
              <c:f>Sheet1!$A$2:$A$7</c:f>
              <c:numCache>
                <c:formatCode>General</c:formatCode>
                <c:ptCount val="6"/>
                <c:pt idx="0">
                  <c:v>2016</c:v>
                </c:pt>
                <c:pt idx="1">
                  <c:v>2017</c:v>
                </c:pt>
                <c:pt idx="2">
                  <c:v>2018</c:v>
                </c:pt>
                <c:pt idx="3">
                  <c:v>2019</c:v>
                </c:pt>
                <c:pt idx="4">
                  <c:v>2020</c:v>
                </c:pt>
                <c:pt idx="5">
                  <c:v>2021</c:v>
                </c:pt>
              </c:numCache>
            </c:numRef>
          </c:cat>
          <c:val>
            <c:numRef>
              <c:f>Sheet1!$C$2:$C$7</c:f>
              <c:numCache>
                <c:formatCode>General</c:formatCode>
                <c:ptCount val="6"/>
                <c:pt idx="0">
                  <c:v>160</c:v>
                </c:pt>
                <c:pt idx="1">
                  <c:v>192</c:v>
                </c:pt>
                <c:pt idx="2">
                  <c:v>222</c:v>
                </c:pt>
                <c:pt idx="3">
                  <c:v>253</c:v>
                </c:pt>
                <c:pt idx="4">
                  <c:v>285</c:v>
                </c:pt>
                <c:pt idx="5">
                  <c:v>316</c:v>
                </c:pt>
              </c:numCache>
            </c:numRef>
          </c:val>
          <c:extLst>
            <c:ext xmlns:c16="http://schemas.microsoft.com/office/drawing/2014/chart" uri="{C3380CC4-5D6E-409C-BE32-E72D297353CC}">
              <c16:uniqueId val="{00000001-5D2B-495F-ABDE-2BC62BF2C5B6}"/>
            </c:ext>
          </c:extLst>
        </c:ser>
        <c:dLbls>
          <c:showLegendKey val="0"/>
          <c:showVal val="0"/>
          <c:showCatName val="0"/>
          <c:showSerName val="0"/>
          <c:showPercent val="0"/>
          <c:showBubbleSize val="0"/>
        </c:dLbls>
        <c:gapWidth val="102"/>
        <c:overlap val="100"/>
        <c:axId val="208162816"/>
        <c:axId val="208164352"/>
      </c:barChart>
      <c:catAx>
        <c:axId val="2081628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crossAx val="208164352"/>
        <c:crosses val="autoZero"/>
        <c:auto val="1"/>
        <c:lblAlgn val="ctr"/>
        <c:lblOffset val="100"/>
        <c:noMultiLvlLbl val="0"/>
      </c:catAx>
      <c:valAx>
        <c:axId val="208164352"/>
        <c:scaling>
          <c:orientation val="minMax"/>
        </c:scaling>
        <c:delete val="1"/>
        <c:axPos val="l"/>
        <c:numFmt formatCode="General" sourceLinked="1"/>
        <c:majorTickMark val="none"/>
        <c:minorTickMark val="none"/>
        <c:tickLblPos val="none"/>
        <c:crossAx val="20816281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Intel Clear Pro" panose="020B0804020202060201" pitchFamily="34" charset="0"/>
                <a:cs typeface="Intel Clear Pro" panose="020B0804020202060201" pitchFamily="34" charset="0"/>
              </a:defRPr>
            </a:pPr>
            <a:endParaRPr lang="pl-PL"/>
          </a:p>
        </c:txPr>
      </c:legendEntry>
      <c:legendEntry>
        <c:idx val="1"/>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Intel Clear Pro" panose="020B0804020202060201" pitchFamily="34" charset="0"/>
                <a:cs typeface="Intel Clear Pro" panose="020B0804020202060201" pitchFamily="34" charset="0"/>
              </a:defRPr>
            </a:pPr>
            <a:endParaRPr lang="pl-PL"/>
          </a:p>
        </c:txPr>
      </c:legendEntry>
      <c:layout>
        <c:manualLayout>
          <c:xMode val="edge"/>
          <c:yMode val="edge"/>
          <c:x val="3.1162636037264782E-2"/>
          <c:y val="2.9413804875461278E-2"/>
          <c:w val="0.28040398347545287"/>
          <c:h val="0.2663629080849200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437500000000001E-2"/>
          <c:w val="1"/>
          <c:h val="0.84598277559055113"/>
        </c:manualLayout>
      </c:layout>
      <c:barChart>
        <c:barDir val="col"/>
        <c:grouping val="stacked"/>
        <c:varyColors val="0"/>
        <c:ser>
          <c:idx val="0"/>
          <c:order val="0"/>
          <c:tx>
            <c:strRef>
              <c:f>Sheet1!$B$1</c:f>
              <c:strCache>
                <c:ptCount val="1"/>
                <c:pt idx="0">
                  <c:v>Global Revenue</c:v>
                </c:pt>
              </c:strCache>
            </c:strRef>
          </c:tx>
          <c:spPr>
            <a:solidFill>
              <a:schemeClr val="accent1"/>
            </a:solidFill>
            <a:ln>
              <a:noFill/>
            </a:ln>
            <a:effectLst/>
          </c:spPr>
          <c:invertIfNegative val="0"/>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General</c:formatCode>
                <c:ptCount val="6"/>
                <c:pt idx="0">
                  <c:v>492.7</c:v>
                </c:pt>
                <c:pt idx="1">
                  <c:v>655.29999999999995</c:v>
                </c:pt>
                <c:pt idx="2">
                  <c:v>900.1</c:v>
                </c:pt>
                <c:pt idx="3">
                  <c:v>1170.4000000000001</c:v>
                </c:pt>
                <c:pt idx="4">
                  <c:v>1455.9</c:v>
                </c:pt>
                <c:pt idx="5">
                  <c:v>1662.7</c:v>
                </c:pt>
              </c:numCache>
            </c:numRef>
          </c:val>
          <c:extLst>
            <c:ext xmlns:c16="http://schemas.microsoft.com/office/drawing/2014/chart" uri="{C3380CC4-5D6E-409C-BE32-E72D297353CC}">
              <c16:uniqueId val="{00000000-54CD-4EA8-91F8-119D6516AA6B}"/>
            </c:ext>
          </c:extLst>
        </c:ser>
        <c:dLbls>
          <c:showLegendKey val="0"/>
          <c:showVal val="0"/>
          <c:showCatName val="0"/>
          <c:showSerName val="0"/>
          <c:showPercent val="0"/>
          <c:showBubbleSize val="0"/>
        </c:dLbls>
        <c:gapWidth val="102"/>
        <c:overlap val="100"/>
        <c:axId val="210671104"/>
        <c:axId val="210672640"/>
      </c:barChart>
      <c:catAx>
        <c:axId val="2106711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crossAx val="210672640"/>
        <c:crosses val="autoZero"/>
        <c:auto val="1"/>
        <c:lblAlgn val="ctr"/>
        <c:lblOffset val="100"/>
        <c:noMultiLvlLbl val="0"/>
      </c:catAx>
      <c:valAx>
        <c:axId val="210672640"/>
        <c:scaling>
          <c:orientation val="minMax"/>
        </c:scaling>
        <c:delete val="1"/>
        <c:axPos val="l"/>
        <c:numFmt formatCode="General" sourceLinked="1"/>
        <c:majorTickMark val="none"/>
        <c:minorTickMark val="none"/>
        <c:tickLblPos val="none"/>
        <c:crossAx val="210671104"/>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Intel Clear Pro" panose="020B0804020202060201" pitchFamily="34" charset="0"/>
                <a:cs typeface="Intel Clear Pro" panose="020B0804020202060201" pitchFamily="34" charset="0"/>
              </a:defRPr>
            </a:pPr>
            <a:endParaRPr lang="pl-PL"/>
          </a:p>
        </c:txPr>
      </c:legendEntry>
      <c:layout>
        <c:manualLayout>
          <c:xMode val="edge"/>
          <c:yMode val="edge"/>
          <c:x val="0"/>
          <c:y val="1.4448109014717669E-2"/>
          <c:w val="0.25105770916671133"/>
          <c:h val="0.120447749750824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Intel Clear Pro" panose="020B0804020202060201" pitchFamily="34" charset="0"/>
              <a:cs typeface="Intel Clear Pro" panose="020B0804020202060201" pitchFamily="34" charset="0"/>
            </a:defRPr>
          </a:pPr>
          <a:endParaRPr lang="pl-PL"/>
        </a:p>
      </c:txPr>
    </c:legend>
    <c:plotVisOnly val="1"/>
    <c:dispBlanksAs val="gap"/>
    <c:showDLblsOverMax val="0"/>
  </c:chart>
  <c:spPr>
    <a:noFill/>
    <a:ln>
      <a:noFill/>
    </a:ln>
    <a:effectLst/>
  </c:spPr>
  <c:txPr>
    <a:bodyPr/>
    <a:lstStyle/>
    <a:p>
      <a:pPr>
        <a:defRPr sz="1600">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731481481481481E-2"/>
          <c:y val="3.4147403856236741E-2"/>
          <c:w val="0.95370370370370372"/>
          <c:h val="0.84062988638471892"/>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tx>
                <c:rich>
                  <a:bodyPr rot="0" spcFirstLastPara="1" vertOverflow="ellipsis" vert="horz" wrap="square" anchor="ctr" anchorCtr="1"/>
                  <a:lstStyle/>
                  <a:p>
                    <a:pPr>
                      <a:defRPr sz="1600" b="0" i="0" u="none" strike="noStrike" kern="1200" baseline="0">
                        <a:solidFill>
                          <a:schemeClr val="tx1">
                            <a:lumMod val="75000"/>
                            <a:lumOff val="25000"/>
                          </a:schemeClr>
                        </a:solidFill>
                        <a:latin typeface="Intel Clear Pro" panose="020B0804020202060201" pitchFamily="34" charset="0"/>
                        <a:ea typeface="Intel Clear Pro" panose="020B0804020202060201" pitchFamily="34" charset="0"/>
                        <a:cs typeface="Intel Clear Pro" panose="020B0804020202060201" pitchFamily="34" charset="0"/>
                      </a:defRPr>
                    </a:pPr>
                    <a:fld id="{C89885EC-F84E-42D5-93DA-AAD4E5394AA2}" type="VALUE">
                      <a:rPr lang="en-US" smtClean="0"/>
                      <a:pPr>
                        <a:defRPr/>
                      </a:pPr>
                      <a:t>[WARTOŚĆ]</a:t>
                    </a:fld>
                    <a:r>
                      <a:rPr lang="en-US" dirty="0"/>
                      <a:t>M</a:t>
                    </a:r>
                  </a:p>
                </c:rich>
              </c:tx>
              <c:numFmt formatCode="#,##0.00"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D58-4AA5-BE7D-0B0061B28AA3}"/>
                </c:ext>
              </c:extLst>
            </c:dLbl>
            <c:dLbl>
              <c:idx val="1"/>
              <c:tx>
                <c:rich>
                  <a:bodyPr/>
                  <a:lstStyle/>
                  <a:p>
                    <a:fld id="{35AD6E78-442F-4A3E-B19A-0DE2F21F4CD9}" type="VALUE">
                      <a:rPr lang="en-US" smtClean="0"/>
                      <a:pPr/>
                      <a:t>[WARTOŚĆ]</a:t>
                    </a:fld>
                    <a:r>
                      <a:rPr lang="en-US" dirty="0"/>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D58-4AA5-BE7D-0B0061B28AA3}"/>
                </c:ext>
              </c:extLst>
            </c:dLbl>
            <c:dLbl>
              <c:idx val="2"/>
              <c:tx>
                <c:rich>
                  <a:bodyPr/>
                  <a:lstStyle/>
                  <a:p>
                    <a:fld id="{89DD6E97-9633-4348-9A32-40840CB1E6A7}" type="VALUE">
                      <a:rPr lang="en-US" smtClean="0"/>
                      <a:pPr/>
                      <a:t>[WARTOŚĆ]</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D58-4AA5-BE7D-0B0061B28AA3}"/>
                </c:ext>
              </c:extLst>
            </c:dLbl>
            <c:dLbl>
              <c:idx val="3"/>
              <c:tx>
                <c:rich>
                  <a:bodyPr/>
                  <a:lstStyle/>
                  <a:p>
                    <a:fld id="{762BE860-3065-42CB-BC28-A2CE0CA19B71}" type="VALUE">
                      <a:rPr lang="en-US" smtClean="0"/>
                      <a:pPr/>
                      <a:t>[WARTOŚĆ]</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D58-4AA5-BE7D-0B0061B28AA3}"/>
                </c:ext>
              </c:extLst>
            </c:dLbl>
            <c:dLbl>
              <c:idx val="4"/>
              <c:tx>
                <c:rich>
                  <a:bodyPr/>
                  <a:lstStyle/>
                  <a:p>
                    <a:fld id="{5FA3908D-7007-458F-9E74-C155E48DB391}" type="VALUE">
                      <a:rPr lang="en-US" smtClean="0"/>
                      <a:pPr/>
                      <a:t>[WARTOŚĆ]</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AD58-4AA5-BE7D-0B0061B28AA3}"/>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"$"#,##0_);[Red]\("$"#,##0\)</c:formatCode>
                <c:ptCount val="5"/>
                <c:pt idx="0">
                  <c:v>995</c:v>
                </c:pt>
                <c:pt idx="1">
                  <c:v>1715</c:v>
                </c:pt>
                <c:pt idx="2">
                  <c:v>2015</c:v>
                </c:pt>
                <c:pt idx="3">
                  <c:v>2607</c:v>
                </c:pt>
                <c:pt idx="4">
                  <c:v>3357</c:v>
                </c:pt>
              </c:numCache>
            </c:numRef>
          </c:val>
          <c:smooth val="0"/>
          <c:extLst>
            <c:ext xmlns:c16="http://schemas.microsoft.com/office/drawing/2014/chart" uri="{C3380CC4-5D6E-409C-BE32-E72D297353CC}">
              <c16:uniqueId val="{00000005-AD58-4AA5-BE7D-0B0061B28AA3}"/>
            </c:ext>
          </c:extLst>
        </c:ser>
        <c:dLbls>
          <c:showLegendKey val="0"/>
          <c:showVal val="1"/>
          <c:showCatName val="0"/>
          <c:showSerName val="0"/>
          <c:showPercent val="0"/>
          <c:showBubbleSize val="0"/>
        </c:dLbls>
        <c:marker val="1"/>
        <c:smooth val="0"/>
        <c:axId val="243226112"/>
        <c:axId val="243227648"/>
      </c:lineChart>
      <c:catAx>
        <c:axId val="24322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crossAx val="243227648"/>
        <c:crosses val="autoZero"/>
        <c:auto val="1"/>
        <c:lblAlgn val="ctr"/>
        <c:lblOffset val="100"/>
        <c:noMultiLvlLbl val="0"/>
      </c:catAx>
      <c:valAx>
        <c:axId val="243227648"/>
        <c:scaling>
          <c:orientation val="minMax"/>
        </c:scaling>
        <c:delete val="1"/>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one"/>
        <c:crossAx val="243226112"/>
        <c:crosses val="autoZero"/>
        <c:crossBetween val="between"/>
      </c:valAx>
      <c:spPr>
        <a:noFill/>
        <a:ln w="25400">
          <a:noFill/>
        </a:ln>
        <a:effectLst/>
      </c:spPr>
    </c:plotArea>
    <c:plotVisOnly val="1"/>
    <c:dispBlanksAs val="gap"/>
    <c:showDLblsOverMax val="0"/>
  </c:chart>
  <c:spPr>
    <a:noFill/>
    <a:ln>
      <a:noFill/>
    </a:ln>
    <a:effectLst/>
  </c:spPr>
  <c:txPr>
    <a:bodyPr/>
    <a:lstStyle/>
    <a:p>
      <a:pPr>
        <a:defRPr sz="1600">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Column3</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Grand theft auto V</c:v>
                </c:pt>
                <c:pt idx="1">
                  <c:v>World of warcraft</c:v>
                </c:pt>
                <c:pt idx="2">
                  <c:v>Overwatch</c:v>
                </c:pt>
                <c:pt idx="3">
                  <c:v>IRL</c:v>
                </c:pt>
                <c:pt idx="4">
                  <c:v>CS:GO</c:v>
                </c:pt>
                <c:pt idx="5">
                  <c:v>Hearthstone</c:v>
                </c:pt>
                <c:pt idx="6">
                  <c:v>Dota 2</c:v>
                </c:pt>
                <c:pt idx="7">
                  <c:v>pubg</c:v>
                </c:pt>
                <c:pt idx="8">
                  <c:v>Fortnite</c:v>
                </c:pt>
                <c:pt idx="9">
                  <c:v>League of legends</c:v>
                </c:pt>
              </c:strCache>
            </c:strRef>
          </c:cat>
          <c:val>
            <c:numRef>
              <c:f>Sheet1!$B$2:$B$11</c:f>
              <c:numCache>
                <c:formatCode>General</c:formatCode>
                <c:ptCount val="10"/>
                <c:pt idx="0">
                  <c:v>169.9</c:v>
                </c:pt>
                <c:pt idx="1">
                  <c:v>278</c:v>
                </c:pt>
                <c:pt idx="2">
                  <c:v>342.6</c:v>
                </c:pt>
                <c:pt idx="3">
                  <c:v>448.9</c:v>
                </c:pt>
                <c:pt idx="4">
                  <c:v>455.8</c:v>
                </c:pt>
                <c:pt idx="5">
                  <c:v>482.7</c:v>
                </c:pt>
                <c:pt idx="6">
                  <c:v>567.6</c:v>
                </c:pt>
                <c:pt idx="7">
                  <c:v>703.5</c:v>
                </c:pt>
                <c:pt idx="8">
                  <c:v>1144.43</c:v>
                </c:pt>
                <c:pt idx="9">
                  <c:v>1175.7</c:v>
                </c:pt>
              </c:numCache>
            </c:numRef>
          </c:val>
          <c:extLst>
            <c:ext xmlns:c16="http://schemas.microsoft.com/office/drawing/2014/chart" uri="{C3380CC4-5D6E-409C-BE32-E72D297353CC}">
              <c16:uniqueId val="{00000000-67D7-4D54-AFF6-F055E72D65FF}"/>
            </c:ext>
          </c:extLst>
        </c:ser>
        <c:dLbls>
          <c:showLegendKey val="0"/>
          <c:showVal val="0"/>
          <c:showCatName val="0"/>
          <c:showSerName val="0"/>
          <c:showPercent val="0"/>
          <c:showBubbleSize val="0"/>
        </c:dLbls>
        <c:gapWidth val="182"/>
        <c:axId val="248221696"/>
        <c:axId val="248223232"/>
      </c:barChart>
      <c:catAx>
        <c:axId val="248221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crossAx val="248223232"/>
        <c:crosses val="autoZero"/>
        <c:auto val="1"/>
        <c:lblAlgn val="ctr"/>
        <c:lblOffset val="100"/>
        <c:noMultiLvlLbl val="0"/>
      </c:catAx>
      <c:valAx>
        <c:axId val="248223232"/>
        <c:scaling>
          <c:orientation val="minMax"/>
        </c:scaling>
        <c:delete val="1"/>
        <c:axPos val="b"/>
        <c:numFmt formatCode="General" sourceLinked="1"/>
        <c:majorTickMark val="none"/>
        <c:minorTickMark val="none"/>
        <c:tickLblPos val="none"/>
        <c:crossAx val="248221696"/>
        <c:crosses val="autoZero"/>
        <c:crossBetween val="between"/>
      </c:valAx>
      <c:spPr>
        <a:noFill/>
        <a:ln>
          <a:noFill/>
        </a:ln>
        <a:effectLst/>
      </c:spPr>
    </c:plotArea>
    <c:plotVisOnly val="1"/>
    <c:dispBlanksAs val="gap"/>
    <c:showDLblsOverMax val="0"/>
  </c:chart>
  <c:spPr>
    <a:noFill/>
    <a:ln>
      <a:noFill/>
    </a:ln>
    <a:effectLst/>
  </c:spPr>
  <c:txPr>
    <a:bodyPr/>
    <a:lstStyle/>
    <a:p>
      <a:pPr>
        <a:defRPr sz="1400">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Column3</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GTA V</c:v>
                </c:pt>
                <c:pt idx="1">
                  <c:v>dota 2</c:v>
                </c:pt>
                <c:pt idx="2">
                  <c:v>Casino Games</c:v>
                </c:pt>
                <c:pt idx="3">
                  <c:v>Mobile Legends: Bang bang</c:v>
                </c:pt>
                <c:pt idx="4">
                  <c:v>World of Tanks</c:v>
                </c:pt>
                <c:pt idx="5">
                  <c:v>Minecraft</c:v>
                </c:pt>
                <c:pt idx="6">
                  <c:v>CS:GO</c:v>
                </c:pt>
                <c:pt idx="7">
                  <c:v>pubg</c:v>
                </c:pt>
                <c:pt idx="8">
                  <c:v>League of Legends</c:v>
                </c:pt>
                <c:pt idx="9">
                  <c:v>Fortnite</c:v>
                </c:pt>
              </c:strCache>
            </c:strRef>
          </c:cat>
          <c:val>
            <c:numRef>
              <c:f>Sheet1!$B$2:$B$11</c:f>
              <c:numCache>
                <c:formatCode>General</c:formatCode>
                <c:ptCount val="10"/>
                <c:pt idx="0">
                  <c:v>43.9</c:v>
                </c:pt>
                <c:pt idx="1">
                  <c:v>51.5</c:v>
                </c:pt>
                <c:pt idx="2">
                  <c:v>55</c:v>
                </c:pt>
                <c:pt idx="3">
                  <c:v>58</c:v>
                </c:pt>
                <c:pt idx="4">
                  <c:v>72.599999999999994</c:v>
                </c:pt>
                <c:pt idx="5">
                  <c:v>73.900000000000006</c:v>
                </c:pt>
                <c:pt idx="6">
                  <c:v>92.149999999999991</c:v>
                </c:pt>
                <c:pt idx="7">
                  <c:v>192.9</c:v>
                </c:pt>
                <c:pt idx="8">
                  <c:v>222.1</c:v>
                </c:pt>
                <c:pt idx="9">
                  <c:v>276.10000000000002</c:v>
                </c:pt>
              </c:numCache>
            </c:numRef>
          </c:val>
          <c:extLst>
            <c:ext xmlns:c16="http://schemas.microsoft.com/office/drawing/2014/chart" uri="{C3380CC4-5D6E-409C-BE32-E72D297353CC}">
              <c16:uniqueId val="{00000000-7B2A-4800-8552-9D41CE55F64C}"/>
            </c:ext>
          </c:extLst>
        </c:ser>
        <c:dLbls>
          <c:showLegendKey val="0"/>
          <c:showVal val="0"/>
          <c:showCatName val="0"/>
          <c:showSerName val="0"/>
          <c:showPercent val="0"/>
          <c:showBubbleSize val="0"/>
        </c:dLbls>
        <c:gapWidth val="182"/>
        <c:axId val="248362496"/>
        <c:axId val="248364032"/>
      </c:barChart>
      <c:catAx>
        <c:axId val="248362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crossAx val="248364032"/>
        <c:crosses val="autoZero"/>
        <c:auto val="1"/>
        <c:lblAlgn val="ctr"/>
        <c:lblOffset val="100"/>
        <c:noMultiLvlLbl val="0"/>
      </c:catAx>
      <c:valAx>
        <c:axId val="248364032"/>
        <c:scaling>
          <c:orientation val="minMax"/>
        </c:scaling>
        <c:delete val="1"/>
        <c:axPos val="b"/>
        <c:numFmt formatCode="General" sourceLinked="1"/>
        <c:majorTickMark val="none"/>
        <c:minorTickMark val="none"/>
        <c:tickLblPos val="none"/>
        <c:crossAx val="248362496"/>
        <c:crosses val="autoZero"/>
        <c:crossBetween val="between"/>
      </c:valAx>
      <c:spPr>
        <a:noFill/>
        <a:ln>
          <a:noFill/>
        </a:ln>
        <a:effectLst/>
      </c:spPr>
    </c:plotArea>
    <c:plotVisOnly val="1"/>
    <c:dispBlanksAs val="gap"/>
    <c:showDLblsOverMax val="0"/>
  </c:chart>
  <c:spPr>
    <a:noFill/>
    <a:ln>
      <a:noFill/>
    </a:ln>
    <a:effectLst/>
  </c:spPr>
  <c:txPr>
    <a:bodyPr/>
    <a:lstStyle/>
    <a:p>
      <a:pPr>
        <a:defRPr sz="1400">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3.2304357457774262E-2"/>
          <c:y val="3.9302592516600714E-3"/>
          <c:w val="0.93539128508445157"/>
          <c:h val="0.81690946994075209"/>
        </c:manualLayout>
      </c:layout>
      <c:barChart>
        <c:barDir val="col"/>
        <c:grouping val="stacked"/>
        <c:varyColors val="0"/>
        <c:ser>
          <c:idx val="0"/>
          <c:order val="0"/>
          <c:tx>
            <c:strRef>
              <c:f>Sheet1!$B$1</c:f>
              <c:strCache>
                <c:ptCount val="1"/>
                <c:pt idx="0">
                  <c:v>Entry-level</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"$"#,##0_);[Red]\("$"#,##0\)</c:formatCode>
                <c:ptCount val="5"/>
                <c:pt idx="0">
                  <c:v>2282</c:v>
                </c:pt>
                <c:pt idx="1">
                  <c:v>2196</c:v>
                </c:pt>
                <c:pt idx="2">
                  <c:v>2229</c:v>
                </c:pt>
                <c:pt idx="3">
                  <c:v>2209</c:v>
                </c:pt>
                <c:pt idx="4">
                  <c:v>2567</c:v>
                </c:pt>
              </c:numCache>
            </c:numRef>
          </c:val>
          <c:extLst>
            <c:ext xmlns:c16="http://schemas.microsoft.com/office/drawing/2014/chart" uri="{C3380CC4-5D6E-409C-BE32-E72D297353CC}">
              <c16:uniqueId val="{00000000-DD22-4A0F-ACC6-348CA72AB272}"/>
            </c:ext>
          </c:extLst>
        </c:ser>
        <c:ser>
          <c:idx val="1"/>
          <c:order val="1"/>
          <c:tx>
            <c:strRef>
              <c:f>Sheet1!$C$1</c:f>
              <c:strCache>
                <c:ptCount val="1"/>
                <c:pt idx="0">
                  <c:v>Mid-range</c:v>
                </c:pt>
              </c:strCache>
            </c:strRef>
          </c:tx>
          <c:spPr>
            <a:solidFill>
              <a:srgbClr val="0071C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Sheet1!$C$2:$C$6</c:f>
              <c:numCache>
                <c:formatCode>"$"#,##0_);[Red]\("$"#,##0\)</c:formatCode>
                <c:ptCount val="5"/>
                <c:pt idx="0">
                  <c:v>2078</c:v>
                </c:pt>
                <c:pt idx="1">
                  <c:v>1761</c:v>
                </c:pt>
                <c:pt idx="2">
                  <c:v>1909</c:v>
                </c:pt>
                <c:pt idx="3">
                  <c:v>1880</c:v>
                </c:pt>
                <c:pt idx="4">
                  <c:v>1905</c:v>
                </c:pt>
              </c:numCache>
            </c:numRef>
          </c:val>
          <c:extLst>
            <c:ext xmlns:c16="http://schemas.microsoft.com/office/drawing/2014/chart" uri="{C3380CC4-5D6E-409C-BE32-E72D297353CC}">
              <c16:uniqueId val="{00000001-DD22-4A0F-ACC6-348CA72AB272}"/>
            </c:ext>
          </c:extLst>
        </c:ser>
        <c:ser>
          <c:idx val="2"/>
          <c:order val="2"/>
          <c:tx>
            <c:strRef>
              <c:f>Sheet1!$D$1</c:f>
              <c:strCache>
                <c:ptCount val="1"/>
                <c:pt idx="0">
                  <c:v>High-end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Sheet1!$D$2:$D$6</c:f>
              <c:numCache>
                <c:formatCode>"$"#,##0_);[Red]\("$"#,##0\)</c:formatCode>
                <c:ptCount val="5"/>
                <c:pt idx="0">
                  <c:v>3459</c:v>
                </c:pt>
                <c:pt idx="1">
                  <c:v>3032</c:v>
                </c:pt>
                <c:pt idx="2">
                  <c:v>3211</c:v>
                </c:pt>
                <c:pt idx="3">
                  <c:v>3365</c:v>
                </c:pt>
                <c:pt idx="4">
                  <c:v>3377</c:v>
                </c:pt>
              </c:numCache>
            </c:numRef>
          </c:val>
          <c:extLst>
            <c:ext xmlns:c16="http://schemas.microsoft.com/office/drawing/2014/chart" uri="{C3380CC4-5D6E-409C-BE32-E72D297353CC}">
              <c16:uniqueId val="{00000002-DD22-4A0F-ACC6-348CA72AB272}"/>
            </c:ext>
          </c:extLst>
        </c:ser>
        <c:dLbls>
          <c:showLegendKey val="0"/>
          <c:showVal val="1"/>
          <c:showCatName val="0"/>
          <c:showSerName val="0"/>
          <c:showPercent val="0"/>
          <c:showBubbleSize val="0"/>
        </c:dLbls>
        <c:gapWidth val="150"/>
        <c:overlap val="100"/>
        <c:axId val="296290560"/>
        <c:axId val="296300544"/>
      </c:barChart>
      <c:catAx>
        <c:axId val="29629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crossAx val="296300544"/>
        <c:crosses val="autoZero"/>
        <c:auto val="1"/>
        <c:lblAlgn val="ctr"/>
        <c:lblOffset val="100"/>
        <c:noMultiLvlLbl val="0"/>
      </c:catAx>
      <c:valAx>
        <c:axId val="296300544"/>
        <c:scaling>
          <c:orientation val="minMax"/>
        </c:scaling>
        <c:delete val="1"/>
        <c:axPos val="l"/>
        <c:numFmt formatCode="&quot;$&quot;#,##0_);[Red]\(&quot;$&quot;#,##0\)" sourceLinked="1"/>
        <c:majorTickMark val="none"/>
        <c:minorTickMark val="none"/>
        <c:tickLblPos val="none"/>
        <c:crossAx val="2962905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200"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legendEntry>
      <c:layout>
        <c:manualLayout>
          <c:xMode val="edge"/>
          <c:yMode val="edge"/>
          <c:x val="0.32056183914233666"/>
          <c:y val="0.93293655133848863"/>
          <c:w val="0.35887632171532668"/>
          <c:h val="4.718456506430995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3.2304357457774262E-2"/>
          <c:y val="3.9302592516600714E-3"/>
          <c:w val="0.93539128508445157"/>
          <c:h val="0.77139445907718152"/>
        </c:manualLayout>
      </c:layout>
      <c:barChart>
        <c:barDir val="col"/>
        <c:grouping val="stacked"/>
        <c:varyColors val="0"/>
        <c:ser>
          <c:idx val="0"/>
          <c:order val="0"/>
          <c:tx>
            <c:strRef>
              <c:f>Sheet1!$B$1</c:f>
              <c:strCache>
                <c:ptCount val="1"/>
                <c:pt idx="0">
                  <c:v>Entry-level</c:v>
                </c:pt>
              </c:strCache>
            </c:strRef>
          </c:tx>
          <c:spPr>
            <a:solidFill>
              <a:srgbClr val="00559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"$"#,##0_);[Red]\("$"#,##0\)</c:formatCode>
                <c:ptCount val="5"/>
                <c:pt idx="0">
                  <c:v>1987</c:v>
                </c:pt>
                <c:pt idx="1">
                  <c:v>1821</c:v>
                </c:pt>
                <c:pt idx="2">
                  <c:v>1853</c:v>
                </c:pt>
                <c:pt idx="3">
                  <c:v>1882</c:v>
                </c:pt>
                <c:pt idx="4">
                  <c:v>2075</c:v>
                </c:pt>
              </c:numCache>
            </c:numRef>
          </c:val>
          <c:extLst>
            <c:ext xmlns:c16="http://schemas.microsoft.com/office/drawing/2014/chart" uri="{C3380CC4-5D6E-409C-BE32-E72D297353CC}">
              <c16:uniqueId val="{00000000-D897-4CAC-92C0-53ED9C5B28C1}"/>
            </c:ext>
          </c:extLst>
        </c:ser>
        <c:ser>
          <c:idx val="1"/>
          <c:order val="1"/>
          <c:tx>
            <c:strRef>
              <c:f>Sheet1!$C$1</c:f>
              <c:strCache>
                <c:ptCount val="1"/>
                <c:pt idx="0">
                  <c:v>Mid-range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Sheet1!$C$2:$C$6</c:f>
              <c:numCache>
                <c:formatCode>"$"#,##0_);[Red]\("$"#,##0\)</c:formatCode>
                <c:ptCount val="5"/>
                <c:pt idx="0">
                  <c:v>5897</c:v>
                </c:pt>
                <c:pt idx="1">
                  <c:v>7468</c:v>
                </c:pt>
                <c:pt idx="2">
                  <c:v>7324</c:v>
                </c:pt>
                <c:pt idx="3">
                  <c:v>6995</c:v>
                </c:pt>
                <c:pt idx="4">
                  <c:v>6973</c:v>
                </c:pt>
              </c:numCache>
            </c:numRef>
          </c:val>
          <c:extLst>
            <c:ext xmlns:c16="http://schemas.microsoft.com/office/drawing/2014/chart" uri="{C3380CC4-5D6E-409C-BE32-E72D297353CC}">
              <c16:uniqueId val="{00000001-D897-4CAC-92C0-53ED9C5B28C1}"/>
            </c:ext>
          </c:extLst>
        </c:ser>
        <c:ser>
          <c:idx val="2"/>
          <c:order val="2"/>
          <c:tx>
            <c:strRef>
              <c:f>Sheet1!$D$1</c:f>
              <c:strCache>
                <c:ptCount val="1"/>
                <c:pt idx="0">
                  <c:v>High-end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Sheet1!$D$2:$D$6</c:f>
              <c:numCache>
                <c:formatCode>"$"#,##0_);[Red]\("$"#,##0\)</c:formatCode>
                <c:ptCount val="5"/>
                <c:pt idx="0">
                  <c:v>7175</c:v>
                </c:pt>
                <c:pt idx="1">
                  <c:v>9338</c:v>
                </c:pt>
                <c:pt idx="2">
                  <c:v>9348</c:v>
                </c:pt>
                <c:pt idx="3">
                  <c:v>9646</c:v>
                </c:pt>
                <c:pt idx="4">
                  <c:v>9016</c:v>
                </c:pt>
              </c:numCache>
            </c:numRef>
          </c:val>
          <c:extLst>
            <c:ext xmlns:c16="http://schemas.microsoft.com/office/drawing/2014/chart" uri="{C3380CC4-5D6E-409C-BE32-E72D297353CC}">
              <c16:uniqueId val="{00000002-D897-4CAC-92C0-53ED9C5B28C1}"/>
            </c:ext>
          </c:extLst>
        </c:ser>
        <c:dLbls>
          <c:showLegendKey val="0"/>
          <c:showVal val="1"/>
          <c:showCatName val="0"/>
          <c:showSerName val="0"/>
          <c:showPercent val="0"/>
          <c:showBubbleSize val="0"/>
        </c:dLbls>
        <c:gapWidth val="150"/>
        <c:overlap val="100"/>
        <c:axId val="296386560"/>
        <c:axId val="296388096"/>
      </c:barChart>
      <c:catAx>
        <c:axId val="29638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crossAx val="296388096"/>
        <c:crosses val="autoZero"/>
        <c:auto val="1"/>
        <c:lblAlgn val="ctr"/>
        <c:lblOffset val="100"/>
        <c:noMultiLvlLbl val="0"/>
      </c:catAx>
      <c:valAx>
        <c:axId val="296388096"/>
        <c:scaling>
          <c:orientation val="minMax"/>
        </c:scaling>
        <c:delete val="1"/>
        <c:axPos val="l"/>
        <c:numFmt formatCode="&quot;$&quot;#,##0_);[Red]\(&quot;$&quot;#,##0\)" sourceLinked="1"/>
        <c:majorTickMark val="none"/>
        <c:minorTickMark val="none"/>
        <c:tickLblPos val="none"/>
        <c:crossAx val="296386560"/>
        <c:crosses val="autoZero"/>
        <c:crossBetween val="between"/>
      </c:valAx>
      <c:spPr>
        <a:noFill/>
        <a:ln>
          <a:noFill/>
        </a:ln>
        <a:effectLst/>
      </c:spPr>
    </c:plotArea>
    <c:legend>
      <c:legendPos val="b"/>
      <c:layout>
        <c:manualLayout>
          <c:xMode val="edge"/>
          <c:yMode val="edge"/>
          <c:x val="0.20382563832901607"/>
          <c:y val="0.89132139915676467"/>
          <c:w val="0.38971229928865664"/>
          <c:h val="5.56501878437582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Intel Clear Pro" panose="020B0804020202060201" pitchFamily="34" charset="0"/>
              <a:ea typeface="Intel Clear Pro" panose="020B0804020202060201" pitchFamily="34" charset="0"/>
              <a:cs typeface="Intel Clear Pro" panose="020B0804020202060201"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5">
  <a:schemeClr val="accent2"/>
</cs:colorStyle>
</file>

<file path=ppt/charts/colors8.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278A10-5476-4FE7-A73E-29854B3E9F14}" type="doc">
      <dgm:prSet loTypeId="urn:microsoft.com/office/officeart/2005/8/layout/pyramid1" loCatId="pyramid" qsTypeId="urn:microsoft.com/office/officeart/2005/8/quickstyle/3d2" qsCatId="3D" csTypeId="urn:microsoft.com/office/officeart/2005/8/colors/accent1_5" csCatId="accent1" phldr="1"/>
      <dgm:spPr/>
    </dgm:pt>
    <dgm:pt modelId="{FC152896-EA9F-4BAE-BEFF-454497E1008A}">
      <dgm:prSet phldrT="[Text]" custT="1"/>
      <dgm:spPr>
        <a:solidFill>
          <a:schemeClr val="accent1"/>
        </a:solidFill>
      </dgm:spPr>
      <dgm:t>
        <a:bodyPr/>
        <a:lstStyle/>
        <a:p>
          <a:endParaRPr lang="en-US" sz="1400" b="1" dirty="0">
            <a:solidFill>
              <a:schemeClr val="bg1"/>
            </a:solidFill>
          </a:endParaRPr>
        </a:p>
      </dgm:t>
    </dgm:pt>
    <dgm:pt modelId="{44CC8B72-3E6C-432C-BE77-A648F45F62D2}" type="parTrans" cxnId="{E6CE90D9-3412-411D-85D7-95D7C6EB38E4}">
      <dgm:prSet/>
      <dgm:spPr/>
      <dgm:t>
        <a:bodyPr/>
        <a:lstStyle/>
        <a:p>
          <a:endParaRPr lang="en-US"/>
        </a:p>
      </dgm:t>
    </dgm:pt>
    <dgm:pt modelId="{1A514882-6FFF-4937-9B45-A50403EDF8B8}" type="sibTrans" cxnId="{E6CE90D9-3412-411D-85D7-95D7C6EB38E4}">
      <dgm:prSet/>
      <dgm:spPr/>
      <dgm:t>
        <a:bodyPr/>
        <a:lstStyle/>
        <a:p>
          <a:endParaRPr lang="en-US"/>
        </a:p>
      </dgm:t>
    </dgm:pt>
    <dgm:pt modelId="{F770BE1A-21CC-4384-B263-E5D300F0BFB5}">
      <dgm:prSet phldrT="[Text]" custT="1"/>
      <dgm:spPr>
        <a:solidFill>
          <a:schemeClr val="bg2">
            <a:lumMod val="75000"/>
          </a:schemeClr>
        </a:solidFill>
      </dgm:spPr>
      <dgm:t>
        <a:bodyPr/>
        <a:lstStyle/>
        <a:p>
          <a:endParaRPr lang="en-US" sz="1400" b="1" dirty="0">
            <a:solidFill>
              <a:schemeClr val="bg1"/>
            </a:solidFill>
          </a:endParaRPr>
        </a:p>
      </dgm:t>
    </dgm:pt>
    <dgm:pt modelId="{69A33E04-84B6-44CF-A61C-1D51B397D3A2}" type="parTrans" cxnId="{E6884131-7873-4FA9-BE2A-C75773B0FFDB}">
      <dgm:prSet/>
      <dgm:spPr/>
      <dgm:t>
        <a:bodyPr/>
        <a:lstStyle/>
        <a:p>
          <a:endParaRPr lang="en-US"/>
        </a:p>
      </dgm:t>
    </dgm:pt>
    <dgm:pt modelId="{F1709FC6-603C-4243-BFD3-06452190703A}" type="sibTrans" cxnId="{E6884131-7873-4FA9-BE2A-C75773B0FFDB}">
      <dgm:prSet/>
      <dgm:spPr/>
      <dgm:t>
        <a:bodyPr/>
        <a:lstStyle/>
        <a:p>
          <a:endParaRPr lang="en-US"/>
        </a:p>
      </dgm:t>
    </dgm:pt>
    <dgm:pt modelId="{45E2D06A-6F23-4DE6-BFC5-4F4CAC68209B}">
      <dgm:prSet phldrT="[Text]" custT="1"/>
      <dgm:spPr>
        <a:solidFill>
          <a:schemeClr val="tx2"/>
        </a:solidFill>
      </dgm:spPr>
      <dgm:t>
        <a:bodyPr/>
        <a:lstStyle/>
        <a:p>
          <a:pPr>
            <a:lnSpc>
              <a:spcPct val="150000"/>
            </a:lnSpc>
          </a:pPr>
          <a:endParaRPr lang="en-US" sz="600" b="1" dirty="0">
            <a:solidFill>
              <a:schemeClr val="bg1"/>
            </a:solidFill>
          </a:endParaRPr>
        </a:p>
      </dgm:t>
    </dgm:pt>
    <dgm:pt modelId="{A21BA7C2-D4E3-4B73-BFC0-59F8B6270308}" type="parTrans" cxnId="{0A6B8444-63E7-47EE-8233-4845C37F1E51}">
      <dgm:prSet/>
      <dgm:spPr/>
      <dgm:t>
        <a:bodyPr/>
        <a:lstStyle/>
        <a:p>
          <a:endParaRPr lang="en-US"/>
        </a:p>
      </dgm:t>
    </dgm:pt>
    <dgm:pt modelId="{6FBD32D3-EDC9-4B31-BF9D-A8B24CD7874B}" type="sibTrans" cxnId="{0A6B8444-63E7-47EE-8233-4845C37F1E51}">
      <dgm:prSet/>
      <dgm:spPr/>
      <dgm:t>
        <a:bodyPr/>
        <a:lstStyle/>
        <a:p>
          <a:endParaRPr lang="en-US"/>
        </a:p>
      </dgm:t>
    </dgm:pt>
    <dgm:pt modelId="{1E096349-B315-49D4-8A7B-FE3C2D4A76DD}">
      <dgm:prSet phldrT="[Text]" custT="1"/>
      <dgm:spPr>
        <a:solidFill>
          <a:schemeClr val="accent2"/>
        </a:solidFill>
      </dgm:spPr>
      <dgm:t>
        <a:bodyPr/>
        <a:lstStyle/>
        <a:p>
          <a:endParaRPr lang="en-US" sz="1400" b="1" dirty="0">
            <a:solidFill>
              <a:schemeClr val="bg1"/>
            </a:solidFill>
          </a:endParaRPr>
        </a:p>
      </dgm:t>
    </dgm:pt>
    <dgm:pt modelId="{65B1F645-36FF-4E9B-B7D2-1D8020E8AE3C}" type="parTrans" cxnId="{1C40FECB-604D-4368-B49D-AA53CAAA5230}">
      <dgm:prSet/>
      <dgm:spPr/>
      <dgm:t>
        <a:bodyPr/>
        <a:lstStyle/>
        <a:p>
          <a:endParaRPr lang="en-US"/>
        </a:p>
      </dgm:t>
    </dgm:pt>
    <dgm:pt modelId="{6D8D0821-8461-46B9-AF0E-74DC009D9F1D}" type="sibTrans" cxnId="{1C40FECB-604D-4368-B49D-AA53CAAA5230}">
      <dgm:prSet/>
      <dgm:spPr/>
      <dgm:t>
        <a:bodyPr/>
        <a:lstStyle/>
        <a:p>
          <a:endParaRPr lang="en-US"/>
        </a:p>
      </dgm:t>
    </dgm:pt>
    <dgm:pt modelId="{51948E44-E5CD-4B71-9B4C-A88730DC0F5E}" type="pres">
      <dgm:prSet presAssocID="{47278A10-5476-4FE7-A73E-29854B3E9F14}" presName="Name0" presStyleCnt="0">
        <dgm:presLayoutVars>
          <dgm:dir/>
          <dgm:animLvl val="lvl"/>
          <dgm:resizeHandles val="exact"/>
        </dgm:presLayoutVars>
      </dgm:prSet>
      <dgm:spPr/>
    </dgm:pt>
    <dgm:pt modelId="{91898807-1EBD-43E6-BBDE-6D4022DCFB3B}" type="pres">
      <dgm:prSet presAssocID="{45E2D06A-6F23-4DE6-BFC5-4F4CAC68209B}" presName="Name8" presStyleCnt="0"/>
      <dgm:spPr/>
    </dgm:pt>
    <dgm:pt modelId="{D1E175AC-C58F-47C3-8EC0-C28CDAC1F670}" type="pres">
      <dgm:prSet presAssocID="{45E2D06A-6F23-4DE6-BFC5-4F4CAC68209B}" presName="level" presStyleLbl="node1" presStyleIdx="0" presStyleCnt="4" custScaleX="99659" custLinFactNeighborY="487">
        <dgm:presLayoutVars>
          <dgm:chMax val="1"/>
          <dgm:bulletEnabled val="1"/>
        </dgm:presLayoutVars>
      </dgm:prSet>
      <dgm:spPr/>
    </dgm:pt>
    <dgm:pt modelId="{8B0C90D9-8C52-4E10-A058-F0EC7B3033C9}" type="pres">
      <dgm:prSet presAssocID="{45E2D06A-6F23-4DE6-BFC5-4F4CAC68209B}" presName="levelTx" presStyleLbl="revTx" presStyleIdx="0" presStyleCnt="0">
        <dgm:presLayoutVars>
          <dgm:chMax val="1"/>
          <dgm:bulletEnabled val="1"/>
        </dgm:presLayoutVars>
      </dgm:prSet>
      <dgm:spPr/>
    </dgm:pt>
    <dgm:pt modelId="{B893DA34-187C-4F88-8329-2A9A7562737C}" type="pres">
      <dgm:prSet presAssocID="{FC152896-EA9F-4BAE-BEFF-454497E1008A}" presName="Name8" presStyleCnt="0"/>
      <dgm:spPr/>
    </dgm:pt>
    <dgm:pt modelId="{76517685-071B-410E-B170-A1376861DFBC}" type="pres">
      <dgm:prSet presAssocID="{FC152896-EA9F-4BAE-BEFF-454497E1008A}" presName="level" presStyleLbl="node1" presStyleIdx="1" presStyleCnt="4" custLinFactNeighborX="-162" custLinFactNeighborY="0">
        <dgm:presLayoutVars>
          <dgm:chMax val="1"/>
          <dgm:bulletEnabled val="1"/>
        </dgm:presLayoutVars>
      </dgm:prSet>
      <dgm:spPr/>
    </dgm:pt>
    <dgm:pt modelId="{3B343635-83E7-4664-A903-2559E328BB41}" type="pres">
      <dgm:prSet presAssocID="{FC152896-EA9F-4BAE-BEFF-454497E1008A}" presName="levelTx" presStyleLbl="revTx" presStyleIdx="0" presStyleCnt="0">
        <dgm:presLayoutVars>
          <dgm:chMax val="1"/>
          <dgm:bulletEnabled val="1"/>
        </dgm:presLayoutVars>
      </dgm:prSet>
      <dgm:spPr/>
    </dgm:pt>
    <dgm:pt modelId="{68C1A51E-3273-4510-99B2-AF826AF54379}" type="pres">
      <dgm:prSet presAssocID="{1E096349-B315-49D4-8A7B-FE3C2D4A76DD}" presName="Name8" presStyleCnt="0"/>
      <dgm:spPr/>
    </dgm:pt>
    <dgm:pt modelId="{00B3F4C5-D454-4B13-91AC-7E00DCD07263}" type="pres">
      <dgm:prSet presAssocID="{1E096349-B315-49D4-8A7B-FE3C2D4A76DD}" presName="level" presStyleLbl="node1" presStyleIdx="2" presStyleCnt="4">
        <dgm:presLayoutVars>
          <dgm:chMax val="1"/>
          <dgm:bulletEnabled val="1"/>
        </dgm:presLayoutVars>
      </dgm:prSet>
      <dgm:spPr/>
    </dgm:pt>
    <dgm:pt modelId="{B4F0585D-31D6-4FE3-9BD6-C8E18A4EDA8F}" type="pres">
      <dgm:prSet presAssocID="{1E096349-B315-49D4-8A7B-FE3C2D4A76DD}" presName="levelTx" presStyleLbl="revTx" presStyleIdx="0" presStyleCnt="0">
        <dgm:presLayoutVars>
          <dgm:chMax val="1"/>
          <dgm:bulletEnabled val="1"/>
        </dgm:presLayoutVars>
      </dgm:prSet>
      <dgm:spPr/>
    </dgm:pt>
    <dgm:pt modelId="{F9B9BCF8-8C1D-41C9-A2C1-FC3CF28070DB}" type="pres">
      <dgm:prSet presAssocID="{F770BE1A-21CC-4384-B263-E5D300F0BFB5}" presName="Name8" presStyleCnt="0"/>
      <dgm:spPr/>
    </dgm:pt>
    <dgm:pt modelId="{52A5EE9A-7DAA-44A1-AE0C-29F1CF6A6D24}" type="pres">
      <dgm:prSet presAssocID="{F770BE1A-21CC-4384-B263-E5D300F0BFB5}" presName="level" presStyleLbl="node1" presStyleIdx="3" presStyleCnt="4" custLinFactNeighborY="608">
        <dgm:presLayoutVars>
          <dgm:chMax val="1"/>
          <dgm:bulletEnabled val="1"/>
        </dgm:presLayoutVars>
      </dgm:prSet>
      <dgm:spPr/>
    </dgm:pt>
    <dgm:pt modelId="{0FDF2FEC-966E-4DC2-9A17-3DE0F1464EC2}" type="pres">
      <dgm:prSet presAssocID="{F770BE1A-21CC-4384-B263-E5D300F0BFB5}" presName="levelTx" presStyleLbl="revTx" presStyleIdx="0" presStyleCnt="0">
        <dgm:presLayoutVars>
          <dgm:chMax val="1"/>
          <dgm:bulletEnabled val="1"/>
        </dgm:presLayoutVars>
      </dgm:prSet>
      <dgm:spPr/>
    </dgm:pt>
  </dgm:ptLst>
  <dgm:cxnLst>
    <dgm:cxn modelId="{5EA5C312-F44C-40CC-BEDA-0555D789D3CE}" type="presOf" srcId="{1E096349-B315-49D4-8A7B-FE3C2D4A76DD}" destId="{B4F0585D-31D6-4FE3-9BD6-C8E18A4EDA8F}" srcOrd="1" destOrd="0" presId="urn:microsoft.com/office/officeart/2005/8/layout/pyramid1"/>
    <dgm:cxn modelId="{2F737021-CA45-455F-953B-3FD6647EF428}" type="presOf" srcId="{FC152896-EA9F-4BAE-BEFF-454497E1008A}" destId="{3B343635-83E7-4664-A903-2559E328BB41}" srcOrd="1" destOrd="0" presId="urn:microsoft.com/office/officeart/2005/8/layout/pyramid1"/>
    <dgm:cxn modelId="{920ACC2D-4EF4-4A6E-BCA9-14F85BAFC055}" type="presOf" srcId="{FC152896-EA9F-4BAE-BEFF-454497E1008A}" destId="{76517685-071B-410E-B170-A1376861DFBC}" srcOrd="0" destOrd="0" presId="urn:microsoft.com/office/officeart/2005/8/layout/pyramid1"/>
    <dgm:cxn modelId="{E6884131-7873-4FA9-BE2A-C75773B0FFDB}" srcId="{47278A10-5476-4FE7-A73E-29854B3E9F14}" destId="{F770BE1A-21CC-4384-B263-E5D300F0BFB5}" srcOrd="3" destOrd="0" parTransId="{69A33E04-84B6-44CF-A61C-1D51B397D3A2}" sibTransId="{F1709FC6-603C-4243-BFD3-06452190703A}"/>
    <dgm:cxn modelId="{42BB5A41-E3DF-43E9-9D26-AC901998A55B}" type="presOf" srcId="{45E2D06A-6F23-4DE6-BFC5-4F4CAC68209B}" destId="{D1E175AC-C58F-47C3-8EC0-C28CDAC1F670}" srcOrd="0" destOrd="0" presId="urn:microsoft.com/office/officeart/2005/8/layout/pyramid1"/>
    <dgm:cxn modelId="{0A6B8444-63E7-47EE-8233-4845C37F1E51}" srcId="{47278A10-5476-4FE7-A73E-29854B3E9F14}" destId="{45E2D06A-6F23-4DE6-BFC5-4F4CAC68209B}" srcOrd="0" destOrd="0" parTransId="{A21BA7C2-D4E3-4B73-BFC0-59F8B6270308}" sibTransId="{6FBD32D3-EDC9-4B31-BF9D-A8B24CD7874B}"/>
    <dgm:cxn modelId="{1F22D78C-814A-4EDB-96F6-A2EF87B67F01}" type="presOf" srcId="{F770BE1A-21CC-4384-B263-E5D300F0BFB5}" destId="{0FDF2FEC-966E-4DC2-9A17-3DE0F1464EC2}" srcOrd="1" destOrd="0" presId="urn:microsoft.com/office/officeart/2005/8/layout/pyramid1"/>
    <dgm:cxn modelId="{1F7723BA-1855-4EF4-BDDF-1C48E9CDD368}" type="presOf" srcId="{F770BE1A-21CC-4384-B263-E5D300F0BFB5}" destId="{52A5EE9A-7DAA-44A1-AE0C-29F1CF6A6D24}" srcOrd="0" destOrd="0" presId="urn:microsoft.com/office/officeart/2005/8/layout/pyramid1"/>
    <dgm:cxn modelId="{1C40FECB-604D-4368-B49D-AA53CAAA5230}" srcId="{47278A10-5476-4FE7-A73E-29854B3E9F14}" destId="{1E096349-B315-49D4-8A7B-FE3C2D4A76DD}" srcOrd="2" destOrd="0" parTransId="{65B1F645-36FF-4E9B-B7D2-1D8020E8AE3C}" sibTransId="{6D8D0821-8461-46B9-AF0E-74DC009D9F1D}"/>
    <dgm:cxn modelId="{F3E544D2-19B7-4F1B-A12F-D7CF3AC889D6}" type="presOf" srcId="{47278A10-5476-4FE7-A73E-29854B3E9F14}" destId="{51948E44-E5CD-4B71-9B4C-A88730DC0F5E}" srcOrd="0" destOrd="0" presId="urn:microsoft.com/office/officeart/2005/8/layout/pyramid1"/>
    <dgm:cxn modelId="{E6CE90D9-3412-411D-85D7-95D7C6EB38E4}" srcId="{47278A10-5476-4FE7-A73E-29854B3E9F14}" destId="{FC152896-EA9F-4BAE-BEFF-454497E1008A}" srcOrd="1" destOrd="0" parTransId="{44CC8B72-3E6C-432C-BE77-A648F45F62D2}" sibTransId="{1A514882-6FFF-4937-9B45-A50403EDF8B8}"/>
    <dgm:cxn modelId="{DA42A3E7-7138-4E6E-9ECF-39B32CF09231}" type="presOf" srcId="{45E2D06A-6F23-4DE6-BFC5-4F4CAC68209B}" destId="{8B0C90D9-8C52-4E10-A058-F0EC7B3033C9}" srcOrd="1" destOrd="0" presId="urn:microsoft.com/office/officeart/2005/8/layout/pyramid1"/>
    <dgm:cxn modelId="{2765BBE9-AACF-4037-B85D-E468F5253F94}" type="presOf" srcId="{1E096349-B315-49D4-8A7B-FE3C2D4A76DD}" destId="{00B3F4C5-D454-4B13-91AC-7E00DCD07263}" srcOrd="0" destOrd="0" presId="urn:microsoft.com/office/officeart/2005/8/layout/pyramid1"/>
    <dgm:cxn modelId="{A3BDFB97-294B-4738-9E0F-BB3FC88337D1}" type="presParOf" srcId="{51948E44-E5CD-4B71-9B4C-A88730DC0F5E}" destId="{91898807-1EBD-43E6-BBDE-6D4022DCFB3B}" srcOrd="0" destOrd="0" presId="urn:microsoft.com/office/officeart/2005/8/layout/pyramid1"/>
    <dgm:cxn modelId="{D20F0624-B169-4C4E-93A3-CAAA48ADC21F}" type="presParOf" srcId="{91898807-1EBD-43E6-BBDE-6D4022DCFB3B}" destId="{D1E175AC-C58F-47C3-8EC0-C28CDAC1F670}" srcOrd="0" destOrd="0" presId="urn:microsoft.com/office/officeart/2005/8/layout/pyramid1"/>
    <dgm:cxn modelId="{5BF2537F-AC5F-4D73-A96A-63A03B0E6DDF}" type="presParOf" srcId="{91898807-1EBD-43E6-BBDE-6D4022DCFB3B}" destId="{8B0C90D9-8C52-4E10-A058-F0EC7B3033C9}" srcOrd="1" destOrd="0" presId="urn:microsoft.com/office/officeart/2005/8/layout/pyramid1"/>
    <dgm:cxn modelId="{BF81A982-7FFE-4284-B890-5B5F1924346E}" type="presParOf" srcId="{51948E44-E5CD-4B71-9B4C-A88730DC0F5E}" destId="{B893DA34-187C-4F88-8329-2A9A7562737C}" srcOrd="1" destOrd="0" presId="urn:microsoft.com/office/officeart/2005/8/layout/pyramid1"/>
    <dgm:cxn modelId="{AF4EAABA-8A4C-48C0-9753-0F26A474CE94}" type="presParOf" srcId="{B893DA34-187C-4F88-8329-2A9A7562737C}" destId="{76517685-071B-410E-B170-A1376861DFBC}" srcOrd="0" destOrd="0" presId="urn:microsoft.com/office/officeart/2005/8/layout/pyramid1"/>
    <dgm:cxn modelId="{FB8D11CD-7D5F-43B3-9B50-277987A64879}" type="presParOf" srcId="{B893DA34-187C-4F88-8329-2A9A7562737C}" destId="{3B343635-83E7-4664-A903-2559E328BB41}" srcOrd="1" destOrd="0" presId="urn:microsoft.com/office/officeart/2005/8/layout/pyramid1"/>
    <dgm:cxn modelId="{13BB0E4A-1ED8-4BFE-83C1-E8D1DDEF22D4}" type="presParOf" srcId="{51948E44-E5CD-4B71-9B4C-A88730DC0F5E}" destId="{68C1A51E-3273-4510-99B2-AF826AF54379}" srcOrd="2" destOrd="0" presId="urn:microsoft.com/office/officeart/2005/8/layout/pyramid1"/>
    <dgm:cxn modelId="{457E27F6-CFB7-47E9-9DCA-AD7B6B424505}" type="presParOf" srcId="{68C1A51E-3273-4510-99B2-AF826AF54379}" destId="{00B3F4C5-D454-4B13-91AC-7E00DCD07263}" srcOrd="0" destOrd="0" presId="urn:microsoft.com/office/officeart/2005/8/layout/pyramid1"/>
    <dgm:cxn modelId="{CE4A38F2-8A3F-47D7-B9F7-BA4BFEA96117}" type="presParOf" srcId="{68C1A51E-3273-4510-99B2-AF826AF54379}" destId="{B4F0585D-31D6-4FE3-9BD6-C8E18A4EDA8F}" srcOrd="1" destOrd="0" presId="urn:microsoft.com/office/officeart/2005/8/layout/pyramid1"/>
    <dgm:cxn modelId="{7191F518-FACD-4644-8C4E-9C48B97D34D1}" type="presParOf" srcId="{51948E44-E5CD-4B71-9B4C-A88730DC0F5E}" destId="{F9B9BCF8-8C1D-41C9-A2C1-FC3CF28070DB}" srcOrd="3" destOrd="0" presId="urn:microsoft.com/office/officeart/2005/8/layout/pyramid1"/>
    <dgm:cxn modelId="{42BFBC3A-DC8E-4B79-8524-5A31C87A6BB6}" type="presParOf" srcId="{F9B9BCF8-8C1D-41C9-A2C1-FC3CF28070DB}" destId="{52A5EE9A-7DAA-44A1-AE0C-29F1CF6A6D24}" srcOrd="0" destOrd="0" presId="urn:microsoft.com/office/officeart/2005/8/layout/pyramid1"/>
    <dgm:cxn modelId="{354CF647-C25C-4070-9022-B567E499FBA9}" type="presParOf" srcId="{F9B9BCF8-8C1D-41C9-A2C1-FC3CF28070DB}" destId="{0FDF2FEC-966E-4DC2-9A17-3DE0F1464EC2}" srcOrd="1" destOrd="0" presId="urn:microsoft.com/office/officeart/2005/8/layout/pyramid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175AC-C58F-47C3-8EC0-C28CDAC1F670}">
      <dsp:nvSpPr>
        <dsp:cNvPr id="0" name=""/>
        <dsp:cNvSpPr/>
      </dsp:nvSpPr>
      <dsp:spPr>
        <a:xfrm>
          <a:off x="2317305" y="6048"/>
          <a:ext cx="1537854" cy="1242059"/>
        </a:xfrm>
        <a:prstGeom prst="trapezoid">
          <a:avLst>
            <a:gd name="adj" fmla="val 62119"/>
          </a:avLst>
        </a:prstGeom>
        <a:solidFill>
          <a:schemeClr val="tx2"/>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150000"/>
            </a:lnSpc>
            <a:spcBef>
              <a:spcPct val="0"/>
            </a:spcBef>
            <a:spcAft>
              <a:spcPct val="35000"/>
            </a:spcAft>
            <a:buNone/>
          </a:pPr>
          <a:endParaRPr lang="en-US" sz="600" b="1" kern="1200" dirty="0">
            <a:solidFill>
              <a:schemeClr val="bg1"/>
            </a:solidFill>
          </a:endParaRPr>
        </a:p>
      </dsp:txBody>
      <dsp:txXfrm>
        <a:off x="2317305" y="6048"/>
        <a:ext cx="1537854" cy="1242059"/>
      </dsp:txXfrm>
    </dsp:sp>
    <dsp:sp modelId="{76517685-071B-410E-B170-A1376861DFBC}">
      <dsp:nvSpPr>
        <dsp:cNvPr id="0" name=""/>
        <dsp:cNvSpPr/>
      </dsp:nvSpPr>
      <dsp:spPr>
        <a:xfrm>
          <a:off x="1538116" y="1242059"/>
          <a:ext cx="3086232" cy="1242059"/>
        </a:xfrm>
        <a:prstGeom prst="trapezoid">
          <a:avLst>
            <a:gd name="adj" fmla="val 62119"/>
          </a:avLst>
        </a:prstGeom>
        <a:solidFill>
          <a:schemeClr val="accent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b="1" kern="1200" dirty="0">
            <a:solidFill>
              <a:schemeClr val="bg1"/>
            </a:solidFill>
          </a:endParaRPr>
        </a:p>
      </dsp:txBody>
      <dsp:txXfrm>
        <a:off x="2078207" y="1242059"/>
        <a:ext cx="2006051" cy="1242059"/>
      </dsp:txXfrm>
    </dsp:sp>
    <dsp:sp modelId="{00B3F4C5-D454-4B13-91AC-7E00DCD07263}">
      <dsp:nvSpPr>
        <dsp:cNvPr id="0" name=""/>
        <dsp:cNvSpPr/>
      </dsp:nvSpPr>
      <dsp:spPr>
        <a:xfrm>
          <a:off x="771558" y="2484119"/>
          <a:ext cx="4629348" cy="1242059"/>
        </a:xfrm>
        <a:prstGeom prst="trapezoid">
          <a:avLst>
            <a:gd name="adj" fmla="val 62119"/>
          </a:avLst>
        </a:prstGeom>
        <a:solidFill>
          <a:schemeClr val="accent2"/>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b="1" kern="1200" dirty="0">
            <a:solidFill>
              <a:schemeClr val="bg1"/>
            </a:solidFill>
          </a:endParaRPr>
        </a:p>
      </dsp:txBody>
      <dsp:txXfrm>
        <a:off x="1581694" y="2484119"/>
        <a:ext cx="3009076" cy="1242059"/>
      </dsp:txXfrm>
    </dsp:sp>
    <dsp:sp modelId="{52A5EE9A-7DAA-44A1-AE0C-29F1CF6A6D24}">
      <dsp:nvSpPr>
        <dsp:cNvPr id="0" name=""/>
        <dsp:cNvSpPr/>
      </dsp:nvSpPr>
      <dsp:spPr>
        <a:xfrm>
          <a:off x="0" y="3726179"/>
          <a:ext cx="6172465" cy="1242059"/>
        </a:xfrm>
        <a:prstGeom prst="trapezoid">
          <a:avLst>
            <a:gd name="adj" fmla="val 62119"/>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b="1" kern="1200" dirty="0">
            <a:solidFill>
              <a:schemeClr val="bg1"/>
            </a:solidFill>
          </a:endParaRPr>
        </a:p>
      </dsp:txBody>
      <dsp:txXfrm>
        <a:off x="1080181" y="3726179"/>
        <a:ext cx="4012102" cy="124205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913EAB-AC8B-4DF6-88B9-4BCD94F4EBD5}" type="datetimeFigureOut">
              <a:rPr lang="cs-CZ" smtClean="0"/>
              <a:pPr/>
              <a:t>28.10.2024</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6D0392-AD11-4079-A83A-2503B7FA38E3}" type="slidenum">
              <a:rPr lang="cs-CZ" smtClean="0"/>
              <a:pPr/>
              <a:t>‹#›</a:t>
            </a:fld>
            <a:endParaRPr lang="cs-CZ"/>
          </a:p>
        </p:txBody>
      </p:sp>
    </p:spTree>
    <p:extLst>
      <p:ext uri="{BB962C8B-B14F-4D97-AF65-F5344CB8AC3E}">
        <p14:creationId xmlns:p14="http://schemas.microsoft.com/office/powerpoint/2010/main" val="287056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lobenewswire.com/Tracker?data=rMKD9qhRvmd-59tgOmgvWmzjp359SyN2M6ORiNvc4RoQp1PE4U2xOwYt9g3JuuosFGy-f3hTKtcOCr6Ir8_iSn113vpmcbp2TJ9jRsZbZrU="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globenewswire.com/Tracker?data=AR_ZYBesQ5CfLLsw7qi12tJFTEBU7z3Lo5wlPyrBW6Ez1TVZwyZqbNj2Ah77apAvWCKrxW6fAnN16xpYb1azjAe0meZoarme5iaQDpkoou7fIKG_8b63NgsRm5q9Ii38x2bAhoKxqKDqRlIlGYpCA0CtTtE-toU979ld96uS9a4qGjLQkt7JMDDQWc9141l6Fc4n3qnpMMf1pDJChNmCoeioE_t7V9N93zrQ9NYiCetFuTVMueZsfAAgew9ZSisZvNGyLfYYi8sAXxTTMbQPdA=="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Intel Clear"/>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7C6B2D3-C367-4CCE-96E9-7C2C5DA793C8}" type="slidenum">
              <a:rPr kumimoji="0" lang="en-GB"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1926977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1665218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1538907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775094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Intel Clear"/>
                <a:ea typeface="+mn-ea"/>
                <a:cs typeface="+mn-cs"/>
              </a:rPr>
              <a:t>How did JPR arrive at these figures? And are these numbers in thousands, millions, ASP per </a:t>
            </a:r>
            <a:r>
              <a:rPr lang="en-US" sz="1200" kern="1200" dirty="0" err="1">
                <a:solidFill>
                  <a:schemeClr val="tx1"/>
                </a:solidFill>
                <a:effectLst/>
                <a:latin typeface="Intel Clear"/>
                <a:ea typeface="+mn-ea"/>
                <a:cs typeface="+mn-cs"/>
              </a:rPr>
              <a:t>esports</a:t>
            </a:r>
            <a:r>
              <a:rPr lang="en-US" sz="1200" kern="1200" dirty="0">
                <a:solidFill>
                  <a:schemeClr val="tx1"/>
                </a:solidFill>
                <a:effectLst/>
                <a:latin typeface="Intel Clear"/>
                <a:ea typeface="+mn-ea"/>
                <a:cs typeface="+mn-cs"/>
              </a:rPr>
              <a:t> fan, etc.?</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TIBURON, Calif., July 11, 2017 (GLOBE NEWSWIRE) -- Technology management consulting firm </a:t>
            </a:r>
            <a:r>
              <a:rPr lang="en-US" sz="1200" u="none" strike="noStrike" kern="1200" dirty="0">
                <a:solidFill>
                  <a:schemeClr val="tx1"/>
                </a:solidFill>
                <a:effectLst/>
                <a:latin typeface="+mn-lt"/>
                <a:ea typeface="+mn-ea"/>
                <a:cs typeface="+mn-cs"/>
                <a:hlinkClick r:id="rId3" tooltip="Jon Peddie Research"/>
              </a:rPr>
              <a:t>Jon Peddie Research</a:t>
            </a:r>
            <a:r>
              <a:rPr lang="en-US" sz="1200" kern="1200" dirty="0">
                <a:solidFill>
                  <a:schemeClr val="tx1"/>
                </a:solidFill>
                <a:effectLst/>
                <a:latin typeface="+mn-lt"/>
                <a:ea typeface="+mn-ea"/>
                <a:cs typeface="+mn-cs"/>
              </a:rPr>
              <a:t> has added an </a:t>
            </a:r>
            <a:r>
              <a:rPr lang="en-US" sz="1200" kern="1200" dirty="0" err="1">
                <a:solidFill>
                  <a:schemeClr val="tx1"/>
                </a:solidFill>
                <a:effectLst/>
                <a:latin typeface="+mn-lt"/>
                <a:ea typeface="+mn-ea"/>
                <a:cs typeface="+mn-cs"/>
              </a:rPr>
              <a:t>eSports</a:t>
            </a:r>
            <a:r>
              <a:rPr lang="en-US" sz="1200" kern="1200" dirty="0">
                <a:solidFill>
                  <a:schemeClr val="tx1"/>
                </a:solidFill>
                <a:effectLst/>
                <a:latin typeface="+mn-lt"/>
                <a:ea typeface="+mn-ea"/>
                <a:cs typeface="+mn-cs"/>
              </a:rPr>
              <a:t> hardware analysis to its PC Gaming Hardware report series and forecasts the market to reach $856 million in 2017. Growing at a blistering 42% CAGR, </a:t>
            </a:r>
            <a:r>
              <a:rPr lang="en-US" sz="1200" kern="1200" dirty="0" err="1">
                <a:solidFill>
                  <a:schemeClr val="tx1"/>
                </a:solidFill>
                <a:effectLst/>
                <a:latin typeface="+mn-lt"/>
                <a:ea typeface="+mn-ea"/>
                <a:cs typeface="+mn-cs"/>
              </a:rPr>
              <a:t>eSports</a:t>
            </a:r>
            <a:r>
              <a:rPr lang="en-US" sz="1200" kern="1200" dirty="0">
                <a:solidFill>
                  <a:schemeClr val="tx1"/>
                </a:solidFill>
                <a:effectLst/>
                <a:latin typeface="+mn-lt"/>
                <a:ea typeface="+mn-ea"/>
                <a:cs typeface="+mn-cs"/>
              </a:rPr>
              <a:t> influenced PC Hardware purchases will reach over $2.2 billion in annual sales by 2020.</a:t>
            </a:r>
          </a:p>
          <a:p>
            <a:r>
              <a:rPr lang="en-US" sz="1200" kern="1200" dirty="0">
                <a:solidFill>
                  <a:schemeClr val="tx1"/>
                </a:solidFill>
                <a:effectLst/>
                <a:latin typeface="+mn-lt"/>
                <a:ea typeface="+mn-ea"/>
                <a:cs typeface="+mn-cs"/>
              </a:rPr>
              <a:t>Sales chart: </a:t>
            </a:r>
            <a:r>
              <a:rPr lang="en-US" sz="1200" u="none" strike="noStrike" kern="1200" dirty="0">
                <a:solidFill>
                  <a:schemeClr val="tx1"/>
                </a:solidFill>
                <a:effectLst/>
                <a:latin typeface="+mn-lt"/>
                <a:ea typeface="+mn-ea"/>
                <a:cs typeface="+mn-cs"/>
                <a:hlinkClick r:id="rId4"/>
              </a:rPr>
              <a:t>http://www.globenewswire.com/NewsRoom/AttachmentNg/1bda36ba-a9dd-46cf-84b7-f15ea4999b11</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Ted </a:t>
            </a:r>
            <a:r>
              <a:rPr lang="en-US" sz="1200" kern="1200" dirty="0" err="1">
                <a:solidFill>
                  <a:schemeClr val="tx1"/>
                </a:solidFill>
                <a:effectLst/>
                <a:latin typeface="+mn-lt"/>
                <a:ea typeface="+mn-ea"/>
                <a:cs typeface="+mn-cs"/>
              </a:rPr>
              <a:t>Pollak</a:t>
            </a:r>
            <a:r>
              <a:rPr lang="en-US" sz="1200" kern="1200" dirty="0">
                <a:solidFill>
                  <a:schemeClr val="tx1"/>
                </a:solidFill>
                <a:effectLst/>
                <a:latin typeface="+mn-lt"/>
                <a:ea typeface="+mn-ea"/>
                <a:cs typeface="+mn-cs"/>
              </a:rPr>
              <a:t>, JPR Senior Video Game Industry Analyst said, “Much of the current </a:t>
            </a:r>
            <a:r>
              <a:rPr lang="en-US" sz="1200" kern="1200" dirty="0" err="1">
                <a:solidFill>
                  <a:schemeClr val="tx1"/>
                </a:solidFill>
                <a:effectLst/>
                <a:latin typeface="+mn-lt"/>
                <a:ea typeface="+mn-ea"/>
                <a:cs typeface="+mn-cs"/>
              </a:rPr>
              <a:t>eSports</a:t>
            </a:r>
            <a:r>
              <a:rPr lang="en-US" sz="1200" kern="1200" dirty="0">
                <a:solidFill>
                  <a:schemeClr val="tx1"/>
                </a:solidFill>
                <a:effectLst/>
                <a:latin typeface="+mn-lt"/>
                <a:ea typeface="+mn-ea"/>
                <a:cs typeface="+mn-cs"/>
              </a:rPr>
              <a:t> research focuses on advertising and event revenue as well as game sales influenced by </a:t>
            </a:r>
            <a:r>
              <a:rPr lang="en-US" sz="1200" kern="1200" dirty="0" err="1">
                <a:solidFill>
                  <a:schemeClr val="tx1"/>
                </a:solidFill>
                <a:effectLst/>
                <a:latin typeface="+mn-lt"/>
                <a:ea typeface="+mn-ea"/>
                <a:cs typeface="+mn-cs"/>
              </a:rPr>
              <a:t>eSports</a:t>
            </a:r>
            <a:r>
              <a:rPr lang="en-US" sz="1200" kern="1200" dirty="0">
                <a:solidFill>
                  <a:schemeClr val="tx1"/>
                </a:solidFill>
                <a:effectLst/>
                <a:latin typeface="+mn-lt"/>
                <a:ea typeface="+mn-ea"/>
                <a:cs typeface="+mn-cs"/>
              </a:rPr>
              <a:t> tournament creation or adoption. Often overlooked is the fact that </a:t>
            </a:r>
            <a:r>
              <a:rPr lang="en-US" sz="1200" kern="1200" dirty="0" err="1">
                <a:solidFill>
                  <a:schemeClr val="tx1"/>
                </a:solidFill>
                <a:effectLst/>
                <a:latin typeface="+mn-lt"/>
                <a:ea typeface="+mn-ea"/>
                <a:cs typeface="+mn-cs"/>
              </a:rPr>
              <a:t>eSports</a:t>
            </a:r>
            <a:r>
              <a:rPr lang="en-US" sz="1200" kern="1200" dirty="0">
                <a:solidFill>
                  <a:schemeClr val="tx1"/>
                </a:solidFill>
                <a:effectLst/>
                <a:latin typeface="+mn-lt"/>
                <a:ea typeface="+mn-ea"/>
                <a:cs typeface="+mn-cs"/>
              </a:rPr>
              <a:t> is increasing hardware revenue in multiple ways. The first and most important factor is that </a:t>
            </a:r>
            <a:r>
              <a:rPr lang="en-US" sz="1200" kern="1200" dirty="0" err="1">
                <a:solidFill>
                  <a:schemeClr val="tx1"/>
                </a:solidFill>
                <a:effectLst/>
                <a:latin typeface="+mn-lt"/>
                <a:ea typeface="+mn-ea"/>
                <a:cs typeface="+mn-cs"/>
              </a:rPr>
              <a:t>eSports</a:t>
            </a:r>
            <a:r>
              <a:rPr lang="en-US" sz="1200" kern="1200" dirty="0">
                <a:solidFill>
                  <a:schemeClr val="tx1"/>
                </a:solidFill>
                <a:effectLst/>
                <a:latin typeface="+mn-lt"/>
                <a:ea typeface="+mn-ea"/>
                <a:cs typeface="+mn-cs"/>
              </a:rPr>
              <a:t> is minting new customers. Their initial system and peripheral purchases often measure over a thousand dollars. Additionally, hardware marketing via team sponsorships are encouraging new and existing gamers to select better parts and accelerate upgrades and rebuilds which also enhances the market.”</a:t>
            </a:r>
          </a:p>
          <a:p>
            <a:r>
              <a:rPr lang="en-US" sz="1200" kern="1200" dirty="0">
                <a:solidFill>
                  <a:schemeClr val="tx1"/>
                </a:solidFill>
                <a:effectLst/>
                <a:latin typeface="+mn-lt"/>
                <a:ea typeface="+mn-ea"/>
                <a:cs typeface="+mn-cs"/>
              </a:rPr>
              <a:t>From high refresh/resolution displays, to mice and keyboards, to headsets and entire systems, the </a:t>
            </a:r>
            <a:r>
              <a:rPr lang="en-US" sz="1200" kern="1200" dirty="0" err="1">
                <a:solidFill>
                  <a:schemeClr val="tx1"/>
                </a:solidFill>
                <a:effectLst/>
                <a:latin typeface="+mn-lt"/>
                <a:ea typeface="+mn-ea"/>
                <a:cs typeface="+mn-cs"/>
              </a:rPr>
              <a:t>eSports</a:t>
            </a:r>
            <a:r>
              <a:rPr lang="en-US" sz="1200" kern="1200" dirty="0">
                <a:solidFill>
                  <a:schemeClr val="tx1"/>
                </a:solidFill>
                <a:effectLst/>
                <a:latin typeface="+mn-lt"/>
                <a:ea typeface="+mn-ea"/>
                <a:cs typeface="+mn-cs"/>
              </a:rPr>
              <a:t> influenced PC Gaming Hardware market comes in many forms.</a:t>
            </a:r>
          </a:p>
          <a:p>
            <a:r>
              <a:rPr lang="en-US" sz="1200" kern="1200" dirty="0">
                <a:solidFill>
                  <a:schemeClr val="tx1"/>
                </a:solidFill>
                <a:effectLst/>
                <a:latin typeface="+mn-lt"/>
                <a:ea typeface="+mn-ea"/>
                <a:cs typeface="+mn-cs"/>
              </a:rPr>
              <a:t>Jon Peddie, President of JPR noted, “Our analysis not only measures </a:t>
            </a:r>
            <a:r>
              <a:rPr lang="en-US" sz="1200" kern="1200" dirty="0" err="1">
                <a:solidFill>
                  <a:schemeClr val="tx1"/>
                </a:solidFill>
                <a:effectLst/>
                <a:latin typeface="+mn-lt"/>
                <a:ea typeface="+mn-ea"/>
                <a:cs typeface="+mn-cs"/>
              </a:rPr>
              <a:t>eSports</a:t>
            </a:r>
            <a:r>
              <a:rPr lang="en-US" sz="1200" kern="1200" dirty="0">
                <a:solidFill>
                  <a:schemeClr val="tx1"/>
                </a:solidFill>
                <a:effectLst/>
                <a:latin typeface="+mn-lt"/>
                <a:ea typeface="+mn-ea"/>
                <a:cs typeface="+mn-cs"/>
              </a:rPr>
              <a:t> influence across hardware segments, but it drills down to pricing tiers within each segment and does this for all major geographic regions globally. If one adds our data to even the most conservative advertising, software, and event revenue, the market has already breached $1.5 billion. </a:t>
            </a:r>
            <a:r>
              <a:rPr lang="en-US" sz="1200" kern="1200" dirty="0" err="1">
                <a:solidFill>
                  <a:schemeClr val="tx1"/>
                </a:solidFill>
                <a:effectLst/>
                <a:latin typeface="+mn-lt"/>
                <a:ea typeface="+mn-ea"/>
                <a:cs typeface="+mn-cs"/>
              </a:rPr>
              <a:t>eSports</a:t>
            </a:r>
            <a:r>
              <a:rPr lang="en-US" sz="1200" kern="1200" dirty="0">
                <a:solidFill>
                  <a:schemeClr val="tx1"/>
                </a:solidFill>
                <a:effectLst/>
                <a:latin typeface="+mn-lt"/>
                <a:ea typeface="+mn-ea"/>
                <a:cs typeface="+mn-cs"/>
              </a:rPr>
              <a:t> is about and for the gaming community, not just who’s selling ads, or running conferences.”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7C6B2D3-C367-4CCE-96E9-7C2C5DA793C8}" type="slidenum">
              <a:rPr kumimoji="0" lang="en-GB"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1362447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955887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3335979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3797059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3789262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1706471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talk about the hardware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4202395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Let’s go back in history a bit,</a:t>
            </a:r>
            <a:r>
              <a:rPr lang="en-US" baseline="0" dirty="0"/>
              <a:t> about a decade before we started IEM. </a:t>
            </a:r>
          </a:p>
          <a:p>
            <a:pPr lvl="0"/>
            <a:endParaRPr lang="en-US" i="0" dirty="0"/>
          </a:p>
          <a:p>
            <a:pPr lvl="0"/>
            <a:r>
              <a:rPr lang="en-US" i="0" dirty="0"/>
              <a:t>If you’re</a:t>
            </a:r>
            <a:r>
              <a:rPr lang="en-US" i="0" baseline="0" dirty="0"/>
              <a:t> my age you may remember LAN parties when we’d drag our desktop PCs to a basement somewhere and wire them all together, playing some of the original multiplayer games like Unreal, Quake, and an early Half Life mod called Counterstrike. </a:t>
            </a:r>
          </a:p>
          <a:p>
            <a:pPr lvl="0"/>
            <a:endParaRPr lang="en-US" i="0" baseline="0" dirty="0"/>
          </a:p>
          <a:p>
            <a:pPr lvl="0"/>
            <a:r>
              <a:rPr lang="en-US" i="0" baseline="0" dirty="0"/>
              <a:t>That was fun but things got better with broadband in the early 00s, no more dragging was required and we could play anyone anywhere, any time. Live events were still happening though, including the first IEM in 2006.</a:t>
            </a:r>
          </a:p>
          <a:p>
            <a:pPr lvl="0"/>
            <a:endParaRPr lang="en-US" i="0" baseline="0" dirty="0"/>
          </a:p>
          <a:p>
            <a:pPr lvl="0"/>
            <a:r>
              <a:rPr lang="en-US" i="0" baseline="0" dirty="0"/>
              <a:t>The last piece that really created esports was live streaming, allowing there to be a worldwide audience, </a:t>
            </a:r>
            <a:r>
              <a:rPr lang="en-US" dirty="0"/>
              <a:t>creating a sustainable esports scene that leads to real money for players and businesses.</a:t>
            </a:r>
          </a:p>
          <a:p>
            <a:pPr lvl="0"/>
            <a:endParaRPr lang="en-US" dirty="0"/>
          </a:p>
          <a:p>
            <a:pPr lvl="0"/>
            <a:r>
              <a:rPr lang="en-US" dirty="0"/>
              <a:t>So what allowed the innovations that led to modern esports? The power and openness</a:t>
            </a:r>
            <a:r>
              <a:rPr lang="en-US" baseline="0" dirty="0"/>
              <a:t> of the PC. Hardware advances over the past 2 decades have paved the way for new software and new services that take advantage of the improved performance and new capabilities. </a:t>
            </a:r>
          </a:p>
          <a:p>
            <a:pPr lvl="0"/>
            <a:endParaRPr lang="en-US" baseline="0" dirty="0"/>
          </a:p>
          <a:p>
            <a:pPr lvl="0"/>
            <a:r>
              <a:rPr lang="en-US" baseline="0" dirty="0"/>
              <a:t>And we’re continuing to deliver innovation and performance.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794111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newest product for gamers is the 9</a:t>
            </a:r>
            <a:r>
              <a:rPr lang="en-US" baseline="30000" dirty="0"/>
              <a:t>th</a:t>
            </a:r>
            <a:r>
              <a:rPr lang="en-US" baseline="0" dirty="0"/>
              <a:t> gen Core i9-9900K we just launched last month. This continues an annual cadence we’ve been on the past few years, adding cores, threads, frequency and platform benefits for desktop gamers who want the best gaming CPU ever made.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1121261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look at</a:t>
            </a:r>
            <a:r>
              <a:rPr lang="en-US" b="0" baseline="0" dirty="0"/>
              <a:t> the performance benefits of the </a:t>
            </a:r>
            <a:r>
              <a:rPr lang="en-US" b="0" dirty="0"/>
              <a:t>Core i9-9900K</a:t>
            </a:r>
          </a:p>
          <a:p>
            <a:endParaRPr lang="en-US" b="0"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0" baseline="0" dirty="0"/>
              <a:t>Here are 4 gaming titles, and we’re comparing the i9-9900K with both the 8</a:t>
            </a:r>
            <a:r>
              <a:rPr lang="en-US" b="0" baseline="30000" dirty="0"/>
              <a:t>th</a:t>
            </a:r>
            <a:r>
              <a:rPr lang="en-US" b="0" baseline="0" dirty="0"/>
              <a:t> Gen Core i7-8700K, as well as a i7-6700K from 3 years ago. </a:t>
            </a:r>
          </a:p>
          <a:p>
            <a:endParaRPr lang="en-US" b="0" baseline="0" dirty="0"/>
          </a:p>
          <a:p>
            <a:r>
              <a:rPr lang="en-US" b="0" baseline="0" dirty="0"/>
              <a:t>Bottom line is double digit performance gains vs. 1 year ago and about 40% gains vs. 3 years ago. </a:t>
            </a:r>
          </a:p>
          <a:p>
            <a:endParaRPr lang="en-US" b="0"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0" baseline="0" dirty="0"/>
              <a:t>--WoT: In-game benchmark points </a:t>
            </a:r>
          </a:p>
          <a:p>
            <a:pPr marL="0" indent="0">
              <a:buFont typeface="Arial" panose="020B0604020202020204" pitchFamily="34" charset="0"/>
              <a:buNone/>
            </a:pPr>
            <a:r>
              <a:rPr lang="en-US" b="0" baseline="0" dirty="0"/>
              <a:t>--Hitman 2, Conqueror’s Blade: median FPS during in-game benchmark mode</a:t>
            </a:r>
          </a:p>
          <a:p>
            <a:pPr marL="0" indent="0">
              <a:buFont typeface="Arial" panose="020B0604020202020204" pitchFamily="34" charset="0"/>
              <a:buNone/>
            </a:pPr>
            <a:r>
              <a:rPr lang="en-US" b="0" baseline="0" dirty="0"/>
              <a:t>--Total War: median FPS while gaming/recording/streaming</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sz="4000" b="0" baseline="0" dirty="0"/>
              <a:t>For those who like to later edit their videos, we measured the video editing capabilities of this platform using Adobe Premier Pro. For video editing, the i9-9900K was 34% faster than the i7-8700K, and 2x vs. the 3yr old PC.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2111220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4182939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talk notebooks.</a:t>
            </a:r>
          </a:p>
          <a:p>
            <a:endParaRPr lang="en-US" dirty="0"/>
          </a:p>
          <a:p>
            <a:r>
              <a:rPr lang="en-US" dirty="0"/>
              <a:t>We look at gaming</a:t>
            </a:r>
            <a:r>
              <a:rPr lang="en-US" baseline="0" dirty="0"/>
              <a:t> NB in 3 categories. </a:t>
            </a:r>
            <a:r>
              <a:rPr lang="en-US" baseline="0" dirty="0" err="1"/>
              <a:t>Musclebooks</a:t>
            </a:r>
            <a:r>
              <a:rPr lang="en-US" baseline="0" dirty="0"/>
              <a:t> used to be the main type of gaming notebook, and they remain the top of the performance lineup.</a:t>
            </a:r>
          </a:p>
          <a:p>
            <a:endParaRPr lang="en-US" baseline="0" dirty="0"/>
          </a:p>
          <a:p>
            <a:r>
              <a:rPr lang="en-US" baseline="0" dirty="0"/>
              <a:t>In </a:t>
            </a:r>
            <a:r>
              <a:rPr lang="en-US" baseline="0" dirty="0" err="1"/>
              <a:t>Musclebooks</a:t>
            </a:r>
            <a:r>
              <a:rPr lang="en-US" baseline="0" dirty="0"/>
              <a:t> you’ll find overclocked CPUs, mechanical keyboard, HDR / high refresh screens, eye trackers. </a:t>
            </a:r>
          </a:p>
          <a:p>
            <a:endParaRPr lang="en-US" baseline="0" dirty="0"/>
          </a:p>
          <a:p>
            <a:r>
              <a:rPr lang="en-US" baseline="0" dirty="0"/>
              <a:t>Right alongside the </a:t>
            </a:r>
            <a:r>
              <a:rPr lang="en-US" baseline="0" dirty="0" err="1"/>
              <a:t>musclebooks</a:t>
            </a:r>
            <a:r>
              <a:rPr lang="en-US" baseline="0" dirty="0"/>
              <a:t> is the new slim gaming category. This was created because everyone wants gaming performance without sacrificing weight and battery life, so it’s been a real focus area for us and for Nvidia the past couple of years. </a:t>
            </a:r>
          </a:p>
          <a:p>
            <a:endParaRPr lang="en-US" dirty="0"/>
          </a:p>
          <a:p>
            <a:r>
              <a:rPr lang="en-US" dirty="0"/>
              <a:t>In these machines you’ll</a:t>
            </a:r>
            <a:r>
              <a:rPr lang="en-US" baseline="0" dirty="0"/>
              <a:t> also find amazing screens, tiny bezels (</a:t>
            </a:r>
            <a:r>
              <a:rPr lang="en-US" dirty="0"/>
              <a:t>85% screen to body), thin Z height, small power adapters, 8+</a:t>
            </a:r>
            <a:r>
              <a:rPr lang="en-US" baseline="0" dirty="0"/>
              <a:t> hours battery. IMO this will be the area of continued innovation as we try to find the balance between performance and size.</a:t>
            </a:r>
            <a:endParaRPr lang="en-US" dirty="0"/>
          </a:p>
          <a:p>
            <a:endParaRPr lang="en-US" baseline="0" dirty="0"/>
          </a:p>
          <a:p>
            <a:r>
              <a:rPr lang="en-US" baseline="0" dirty="0"/>
              <a:t>Sitting below both of these pricewise is the standard performance gaming lineup,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276936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t>Intel is also offering innovative software products that improve the gaming experience.  </a:t>
            </a:r>
          </a:p>
          <a:p>
            <a:endParaRPr lang="en-US" sz="1200" b="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Intel Performance Maximizer is a new innovative software tool that opens up the performance of overclocking to a whole new segment of gamers. </a:t>
            </a:r>
            <a:endParaRPr lang="en-US" sz="1200" b="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In the past, if a user wanted to overclock their CPU for maximum performance, they often needed custom cooling and archaic software tools at a minimum. </a:t>
            </a:r>
          </a:p>
          <a:p>
            <a:endParaRPr lang="en-US" sz="1200" b="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With </a:t>
            </a:r>
            <a:r>
              <a:rPr lang="en-US" sz="1200" dirty="0">
                <a:solidFill>
                  <a:schemeClr val="tx2"/>
                </a:solidFill>
              </a:rPr>
              <a:t>Intel Performance Maximizer</a:t>
            </a:r>
            <a:r>
              <a:rPr lang="en-US" sz="1200" dirty="0"/>
              <a:t>, a simple one-button interface provides a personalized performance boost, self-monitoring and peace of mind so gamers can make the most of their 9</a:t>
            </a:r>
            <a:r>
              <a:rPr lang="en-US" sz="1200" baseline="30000" dirty="0"/>
              <a:t>th</a:t>
            </a:r>
            <a:r>
              <a:rPr lang="en-US" sz="1200" dirty="0"/>
              <a:t> Gen unlocked desktop CPUs.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And as mentioned earlier, </a:t>
            </a:r>
            <a:r>
              <a:rPr lang="en-US" sz="1200" b="0" dirty="0">
                <a:solidFill>
                  <a:schemeClr val="tx2"/>
                </a:solidFill>
              </a:rPr>
              <a:t>community</a:t>
            </a:r>
            <a:r>
              <a:rPr lang="en-US" sz="1200" b="0" dirty="0"/>
              <a:t> is super important to this audience. </a:t>
            </a:r>
          </a:p>
          <a:p>
            <a:endParaRPr lang="en-US" sz="1200" b="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Streaming game play to services like Twitch, YouTube, or Mixer is necessary for the gamer.</a:t>
            </a:r>
          </a:p>
          <a:p>
            <a:endParaRPr lang="en-US" sz="1200" b="0" dirty="0"/>
          </a:p>
          <a:p>
            <a:r>
              <a:rPr lang="en-US" sz="1200" b="0" dirty="0"/>
              <a:t>The </a:t>
            </a:r>
            <a:r>
              <a:rPr lang="en-US" sz="1200" b="0" dirty="0">
                <a:solidFill>
                  <a:schemeClr val="tx2"/>
                </a:solidFill>
              </a:rPr>
              <a:t>Intel Easy Streaming Wizard </a:t>
            </a:r>
            <a:r>
              <a:rPr lang="en-US" sz="1200" b="0" dirty="0"/>
              <a:t>helps users quickly and easily install and configure Open Broadcaster Software (OBS)</a:t>
            </a:r>
          </a:p>
          <a:p>
            <a:endParaRPr lang="en-US" sz="1200" b="0" dirty="0"/>
          </a:p>
          <a:p>
            <a:r>
              <a:rPr lang="en-US" sz="1200" b="0" dirty="0"/>
              <a:t>This minimizes confusion and allows gamers to start streaming to their community </a:t>
            </a:r>
            <a:r>
              <a:rPr lang="en-US" sz="1200" b="1" dirty="0"/>
              <a:t>in minutes, not hours or days.</a:t>
            </a:r>
          </a:p>
          <a:p>
            <a:endParaRPr lang="en-US" sz="1200" b="0" dirty="0"/>
          </a:p>
          <a:p>
            <a:r>
              <a:rPr lang="en-US" sz="1200" b="0" dirty="0"/>
              <a:t>Intel innovations, not just in the processor, but in memory, connectivity and software, enables amazing immersive game play.</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3080169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3544FA-19F0-4C06-B2A5-4CF6452E62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24074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Intel POV on challenges below:</a:t>
            </a:r>
          </a:p>
          <a:p>
            <a:r>
              <a:rPr lang="en-US" dirty="0"/>
              <a:t>Tech Literacy: Not all cloud gaming services are equal. Some provide a hosted PC experience in the cloud, thus demanding a similar level of tech literacy to get your games up and running.</a:t>
            </a:r>
          </a:p>
          <a:p>
            <a:r>
              <a:rPr lang="en-US" dirty="0"/>
              <a:t>Immediacy: This is a universally appreciated benefit cloud gaming will bring</a:t>
            </a:r>
          </a:p>
          <a:p>
            <a:r>
              <a:rPr lang="en-US" dirty="0"/>
              <a:t>Cost To Play: The economics and cost-of-ownership are unproven given many services’ prices are unknown or untested. </a:t>
            </a:r>
          </a:p>
          <a:p>
            <a:r>
              <a:rPr lang="en-US" dirty="0"/>
              <a:t>Mobility: Data constraints on ISP plans, battery life for mobile devices, and input ergonomics are all factors that can limit this reality.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3544FA-19F0-4C06-B2A5-4CF6452E62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812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prstClr val="white">
                    <a:lumMod val="65000"/>
                  </a:prstClr>
                </a:solidFill>
              </a:rPr>
              <a:t>The final technology I’ll mention is Thunderbolt, now in it’s third generation. You’re starting to see these ports more and more, primarily on notebooks,</a:t>
            </a:r>
            <a:r>
              <a:rPr lang="en-US" sz="1200" b="0" baseline="0" dirty="0">
                <a:solidFill>
                  <a:prstClr val="white">
                    <a:lumMod val="65000"/>
                  </a:prstClr>
                </a:solidFill>
              </a:rPr>
              <a:t> with several use cases: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baseline="0" dirty="0">
              <a:solidFill>
                <a:prstClr val="white">
                  <a:lumMod val="65000"/>
                </a:prstClr>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baseline="0" dirty="0">
                <a:solidFill>
                  <a:prstClr val="white">
                    <a:lumMod val="65000"/>
                  </a:prstClr>
                </a:solidFill>
              </a:rPr>
              <a:t>Gaming displays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baseline="0" dirty="0">
                <a:solidFill>
                  <a:prstClr val="white">
                    <a:lumMod val="65000"/>
                  </a:prstClr>
                </a:solidFill>
              </a:rPr>
              <a:t>External storage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baseline="0" dirty="0">
                <a:solidFill>
                  <a:prstClr val="white">
                    <a:lumMod val="65000"/>
                  </a:prstClr>
                </a:solidFill>
              </a:rPr>
              <a:t>External graphics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baseline="0" dirty="0">
              <a:solidFill>
                <a:prstClr val="white">
                  <a:lumMod val="65000"/>
                </a:prstClr>
              </a:solidFill>
              <a:latin typeface="Intel Clear Regular" charset="0"/>
              <a:cs typeface="Intel Clear Regular"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1C8689-8455-3546-ADF9-3B7273760F66}" type="slidenum">
              <a:rPr kumimoji="0" lang="en-US" sz="1200" b="0" i="0" u="none" strike="noStrike" kern="1200" cap="none" spc="0" normalizeH="0" baseline="0" noProof="0" smtClean="0">
                <a:ln>
                  <a:noFill/>
                </a:ln>
                <a:solidFill>
                  <a:prstClr val="black"/>
                </a:solidFill>
                <a:effectLst/>
                <a:uLnTx/>
                <a:uFillTx/>
                <a:latin typeface="Intel Clear"/>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Intel Clear"/>
              <a:ea typeface="+mn-ea"/>
              <a:cs typeface="+mn-cs"/>
            </a:endParaRPr>
          </a:p>
        </p:txBody>
      </p:sp>
    </p:spTree>
    <p:extLst>
      <p:ext uri="{BB962C8B-B14F-4D97-AF65-F5344CB8AC3E}">
        <p14:creationId xmlns:p14="http://schemas.microsoft.com/office/powerpoint/2010/main" val="760070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675" y="509588"/>
            <a:ext cx="1725613" cy="971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561350" rtl="0" eaLnBrk="1" fontAlgn="auto" latinLnBrk="0" hangingPunct="1">
              <a:lnSpc>
                <a:spcPct val="100000"/>
              </a:lnSpc>
              <a:spcBef>
                <a:spcPts val="0"/>
              </a:spcBef>
              <a:spcAft>
                <a:spcPts val="0"/>
              </a:spcAft>
              <a:buClrTx/>
              <a:buSzTx/>
              <a:buFontTx/>
              <a:buNone/>
              <a:tabLst/>
              <a:defRPr/>
            </a:pPr>
            <a:fld id="{776D46A4-8B05-4FF2-8BA3-D808FB8E4D04}" type="slidenum">
              <a:rPr kumimoji="0" lang="en-US" sz="1200" b="0" i="0" u="none" strike="noStrike" kern="1200" cap="none" spc="0" normalizeH="0" baseline="0" noProof="0" smtClean="0">
                <a:ln>
                  <a:noFill/>
                </a:ln>
                <a:solidFill>
                  <a:prstClr val="black"/>
                </a:solidFill>
                <a:effectLst/>
                <a:uLnTx/>
                <a:uFillTx/>
                <a:latin typeface="Intel Clear Regular" charset="0"/>
                <a:ea typeface="+mn-ea"/>
                <a:cs typeface="+mn-cs"/>
              </a:rPr>
              <a:pPr marL="0" marR="0" lvl="0" indent="0" algn="r" defTabSz="56135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Intel Clear Regular" charset="0"/>
              <a:ea typeface="+mn-ea"/>
              <a:cs typeface="+mn-cs"/>
            </a:endParaRPr>
          </a:p>
        </p:txBody>
      </p:sp>
    </p:spTree>
    <p:extLst>
      <p:ext uri="{BB962C8B-B14F-4D97-AF65-F5344CB8AC3E}">
        <p14:creationId xmlns:p14="http://schemas.microsoft.com/office/powerpoint/2010/main" val="410156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hyperlink" Target="http://www.competition.intel.com/" TargetMode="External"/><Relationship Id="rId4" Type="http://schemas.openxmlformats.org/officeDocument/2006/relationships/image" Target="../media/image1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eg"/><Relationship Id="rId1" Type="http://schemas.openxmlformats.org/officeDocument/2006/relationships/slideMaster" Target="../slideMasters/slideMaster3.xml"/><Relationship Id="rId5" Type="http://schemas.openxmlformats.org/officeDocument/2006/relationships/hyperlink" Target="http://www.competition.intel.com/" TargetMode="External"/><Relationship Id="rId4" Type="http://schemas.openxmlformats.org/officeDocument/2006/relationships/image" Target="../media/image15.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7.png"/><Relationship Id="rId1" Type="http://schemas.openxmlformats.org/officeDocument/2006/relationships/slideMaster" Target="../slideMasters/slideMaster12.xml"/><Relationship Id="rId4" Type="http://schemas.openxmlformats.org/officeDocument/2006/relationships/image" Target="../media/image42.png"/></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3.png"/><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7.png"/><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7.png"/><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5.jpeg"/><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7.jpeg"/><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6.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Master" Target="../slideMasters/slideMaster16.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6.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Master" Target="../slideMasters/slideMaster16.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18.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18.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18.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18.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18.xml"/></Relationships>
</file>

<file path=ppt/slideLayouts/_rels/slideLayout29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5.jpeg"/><Relationship Id="rId1" Type="http://schemas.openxmlformats.org/officeDocument/2006/relationships/slideMaster" Target="../slideMasters/slideMaster1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Title and Bulleted Tex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a:solidFill>
                <a:prstClr val="white"/>
              </a:solidFill>
            </a:endParaRPr>
          </a:p>
        </p:txBody>
      </p:sp>
      <p:sp>
        <p:nvSpPr>
          <p:cNvPr id="7" name="Title 6"/>
          <p:cNvSpPr>
            <a:spLocks noGrp="1"/>
          </p:cNvSpPr>
          <p:nvPr>
            <p:ph type="title" hasCustomPrompt="1"/>
          </p:nvPr>
        </p:nvSpPr>
        <p:spPr>
          <a:xfrm>
            <a:off x="475488" y="408133"/>
            <a:ext cx="10972800" cy="1158240"/>
          </a:xfrm>
        </p:spPr>
        <p:txBody>
          <a:bodyPr vert="horz" lIns="91440" tIns="91440" rIns="91440" bIns="91440" rtlCol="0" anchor="ctr" anchorCtr="0">
            <a:noAutofit/>
          </a:bodyPr>
          <a:lstStyle>
            <a:lvl1pPr>
              <a:defRPr lang="en-US" dirty="0"/>
            </a:lvl1pPr>
          </a:lstStyle>
          <a:p>
            <a:pPr lvl="0">
              <a:lnSpc>
                <a:spcPct val="70000"/>
              </a:lnSpc>
            </a:pPr>
            <a:r>
              <a:rPr lang="en-US"/>
              <a:t>44pt Intel Clear Headline</a:t>
            </a:r>
          </a:p>
        </p:txBody>
      </p:sp>
      <p:sp>
        <p:nvSpPr>
          <p:cNvPr id="9" name="Content Placeholder 8"/>
          <p:cNvSpPr>
            <a:spLocks noGrp="1"/>
          </p:cNvSpPr>
          <p:nvPr>
            <p:ph sz="quarter" idx="13" hasCustomPrompt="1"/>
          </p:nvPr>
        </p:nvSpPr>
        <p:spPr>
          <a:xfrm>
            <a:off x="475490" y="1604437"/>
            <a:ext cx="11102679" cy="4567767"/>
          </a:xfr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133">
                <a:solidFill>
                  <a:schemeClr val="bg1"/>
                </a:solidFill>
              </a:defRPr>
            </a:lvl4pPr>
            <a:lvl5pPr>
              <a:defRPr sz="1867">
                <a:solidFill>
                  <a:schemeClr val="bg1"/>
                </a:solidFill>
              </a:defRPr>
            </a:lvl5pPr>
          </a:lstStyle>
          <a:p>
            <a:pPr lvl="0"/>
            <a:r>
              <a:rPr lang="en-US"/>
              <a:t>18pt Intel Clear body text</a:t>
            </a:r>
          </a:p>
          <a:p>
            <a:pPr lvl="1"/>
            <a:r>
              <a:rPr lang="en-US"/>
              <a:t>18pt Intel Clear bullet one</a:t>
            </a:r>
          </a:p>
          <a:p>
            <a:pPr lvl="2"/>
            <a:r>
              <a:rPr lang="en-US"/>
              <a:t>18pt Intel Clear sub-bullet</a:t>
            </a:r>
          </a:p>
          <a:p>
            <a:pPr lvl="3"/>
            <a:r>
              <a:rPr lang="en-US"/>
              <a:t>16pt Intel Clear fourth level</a:t>
            </a:r>
          </a:p>
          <a:p>
            <a:pPr lvl="4"/>
            <a:r>
              <a:rPr lang="en-US" err="1"/>
              <a:t>14pt</a:t>
            </a:r>
            <a:r>
              <a:rPr lang="en-US"/>
              <a:t> Intel Clear fifth level</a:t>
            </a:r>
          </a:p>
        </p:txBody>
      </p:sp>
    </p:spTree>
    <p:extLst>
      <p:ext uri="{BB962C8B-B14F-4D97-AF65-F5344CB8AC3E}">
        <p14:creationId xmlns:p14="http://schemas.microsoft.com/office/powerpoint/2010/main" val="29256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a:solidFill>
                <a:prstClr val="white"/>
              </a:solidFill>
            </a:endParaRPr>
          </a:p>
        </p:txBody>
      </p:sp>
      <p:sp>
        <p:nvSpPr>
          <p:cNvPr id="7" name="Title 6"/>
          <p:cNvSpPr>
            <a:spLocks noGrp="1"/>
          </p:cNvSpPr>
          <p:nvPr>
            <p:ph type="title" hasCustomPrompt="1"/>
          </p:nvPr>
        </p:nvSpPr>
        <p:spPr>
          <a:xfrm>
            <a:off x="475488" y="408133"/>
            <a:ext cx="10972800" cy="1158240"/>
          </a:xfrm>
        </p:spPr>
        <p:txBody>
          <a:bodyPr vert="horz" lIns="91440" tIns="91440" rIns="91440" bIns="91440" rtlCol="0" anchor="ctr" anchorCtr="0">
            <a:noAutofit/>
          </a:bodyPr>
          <a:lstStyle>
            <a:lvl1pPr>
              <a:lnSpc>
                <a:spcPct val="70000"/>
              </a:lnSpc>
              <a:defRPr lang="en-US" dirty="0"/>
            </a:lvl1pPr>
          </a:lstStyle>
          <a:p>
            <a:pPr lvl="0"/>
            <a:r>
              <a:rPr lang="en-US"/>
              <a:t>44pt Intel Clear Headline</a:t>
            </a:r>
          </a:p>
        </p:txBody>
      </p:sp>
    </p:spTree>
    <p:extLst>
      <p:ext uri="{BB962C8B-B14F-4D97-AF65-F5344CB8AC3E}">
        <p14:creationId xmlns:p14="http://schemas.microsoft.com/office/powerpoint/2010/main" val="88930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Bulleted Tex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ABF29F-4663-406B-A800-279D1B21F47D}"/>
              </a:ext>
            </a:extLst>
          </p:cNvPr>
          <p:cNvSpPr/>
          <p:nvPr userDrawn="1"/>
        </p:nvSpPr>
        <p:spPr>
          <a:xfrm>
            <a:off x="0" y="6406896"/>
            <a:ext cx="12192000" cy="451104"/>
          </a:xfrm>
          <a:prstGeom prst="rect">
            <a:avLst/>
          </a:prstGeom>
          <a:gradFill>
            <a:gsLst>
              <a:gs pos="32000">
                <a:schemeClr val="tx2"/>
              </a:gs>
              <a:gs pos="95000">
                <a:srgbClr val="009FDF"/>
              </a:gs>
              <a:gs pos="78000">
                <a:srgbClr val="0071C5"/>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17">
              <a:solidFill>
                <a:prstClr val="white"/>
              </a:solidFill>
            </a:endParaRPr>
          </a:p>
        </p:txBody>
      </p:sp>
      <p:grpSp>
        <p:nvGrpSpPr>
          <p:cNvPr id="10" name="Group 9">
            <a:extLst>
              <a:ext uri="{FF2B5EF4-FFF2-40B4-BE49-F238E27FC236}">
                <a16:creationId xmlns:a16="http://schemas.microsoft.com/office/drawing/2014/main" id="{256C3A95-150B-4924-84EA-3AB515F9EE53}"/>
              </a:ext>
            </a:extLst>
          </p:cNvPr>
          <p:cNvGrpSpPr/>
          <p:nvPr userDrawn="1"/>
        </p:nvGrpSpPr>
        <p:grpSpPr>
          <a:xfrm>
            <a:off x="11027965" y="6483329"/>
            <a:ext cx="452539" cy="298259"/>
            <a:chOff x="451796" y="386081"/>
            <a:chExt cx="1249194" cy="823318"/>
          </a:xfrm>
        </p:grpSpPr>
        <p:sp>
          <p:nvSpPr>
            <p:cNvPr id="11" name="Freeform 36">
              <a:extLst>
                <a:ext uri="{FF2B5EF4-FFF2-40B4-BE49-F238E27FC236}">
                  <a16:creationId xmlns:a16="http://schemas.microsoft.com/office/drawing/2014/main" id="{86BB6A4F-6650-4AF2-989C-D7EFEC486D44}"/>
                </a:ext>
              </a:extLst>
            </p:cNvPr>
            <p:cNvSpPr>
              <a:spLocks noEditPoints="1"/>
            </p:cNvSpPr>
            <p:nvPr userDrawn="1"/>
          </p:nvSpPr>
          <p:spPr bwMode="auto">
            <a:xfrm>
              <a:off x="451796" y="386081"/>
              <a:ext cx="1249194" cy="823318"/>
            </a:xfrm>
            <a:custGeom>
              <a:avLst/>
              <a:gdLst>
                <a:gd name="T0" fmla="*/ 2295 w 3777"/>
                <a:gd name="T1" fmla="*/ 1128 h 2491"/>
                <a:gd name="T2" fmla="*/ 2564 w 3777"/>
                <a:gd name="T3" fmla="*/ 1149 h 2491"/>
                <a:gd name="T4" fmla="*/ 2434 w 3777"/>
                <a:gd name="T5" fmla="*/ 1046 h 2491"/>
                <a:gd name="T6" fmla="*/ 1474 w 3777"/>
                <a:gd name="T7" fmla="*/ 949 h 2491"/>
                <a:gd name="T8" fmla="*/ 1548 w 3777"/>
                <a:gd name="T9" fmla="*/ 1130 h 2491"/>
                <a:gd name="T10" fmla="*/ 1326 w 3777"/>
                <a:gd name="T11" fmla="*/ 1068 h 2491"/>
                <a:gd name="T12" fmla="*/ 920 w 3777"/>
                <a:gd name="T13" fmla="*/ 900 h 2491"/>
                <a:gd name="T14" fmla="*/ 630 w 3777"/>
                <a:gd name="T15" fmla="*/ 1637 h 2491"/>
                <a:gd name="T16" fmla="*/ 551 w 3777"/>
                <a:gd name="T17" fmla="*/ 1468 h 2491"/>
                <a:gd name="T18" fmla="*/ 2646 w 3777"/>
                <a:gd name="T19" fmla="*/ 959 h 2491"/>
                <a:gd name="T20" fmla="*/ 2769 w 3777"/>
                <a:gd name="T21" fmla="*/ 1272 h 2491"/>
                <a:gd name="T22" fmla="*/ 2335 w 3777"/>
                <a:gd name="T23" fmla="*/ 1478 h 2491"/>
                <a:gd name="T24" fmla="*/ 2551 w 3777"/>
                <a:gd name="T25" fmla="*/ 1496 h 2491"/>
                <a:gd name="T26" fmla="*/ 2677 w 3777"/>
                <a:gd name="T27" fmla="*/ 1613 h 2491"/>
                <a:gd name="T28" fmla="*/ 2400 w 3777"/>
                <a:gd name="T29" fmla="*/ 1677 h 2491"/>
                <a:gd name="T30" fmla="*/ 2162 w 3777"/>
                <a:gd name="T31" fmla="*/ 1556 h 2491"/>
                <a:gd name="T32" fmla="*/ 2087 w 3777"/>
                <a:gd name="T33" fmla="*/ 1215 h 2491"/>
                <a:gd name="T34" fmla="*/ 2243 w 3777"/>
                <a:gd name="T35" fmla="*/ 941 h 2491"/>
                <a:gd name="T36" fmla="*/ 412 w 3777"/>
                <a:gd name="T37" fmla="*/ 815 h 2491"/>
                <a:gd name="T38" fmla="*/ 164 w 3777"/>
                <a:gd name="T39" fmla="*/ 1308 h 2491"/>
                <a:gd name="T40" fmla="*/ 246 w 3777"/>
                <a:gd name="T41" fmla="*/ 1819 h 2491"/>
                <a:gd name="T42" fmla="*/ 614 w 3777"/>
                <a:gd name="T43" fmla="*/ 2109 h 2491"/>
                <a:gd name="T44" fmla="*/ 1163 w 3777"/>
                <a:gd name="T45" fmla="*/ 2229 h 2491"/>
                <a:gd name="T46" fmla="*/ 1796 w 3777"/>
                <a:gd name="T47" fmla="*/ 2220 h 2491"/>
                <a:gd name="T48" fmla="*/ 2654 w 3777"/>
                <a:gd name="T49" fmla="*/ 2031 h 2491"/>
                <a:gd name="T50" fmla="*/ 3022 w 3777"/>
                <a:gd name="T51" fmla="*/ 2160 h 2491"/>
                <a:gd name="T52" fmla="*/ 2228 w 3777"/>
                <a:gd name="T53" fmla="*/ 2412 h 2491"/>
                <a:gd name="T54" fmla="*/ 1360 w 3777"/>
                <a:gd name="T55" fmla="*/ 2489 h 2491"/>
                <a:gd name="T56" fmla="*/ 599 w 3777"/>
                <a:gd name="T57" fmla="*/ 2344 h 2491"/>
                <a:gd name="T58" fmla="*/ 135 w 3777"/>
                <a:gd name="T59" fmla="*/ 1990 h 2491"/>
                <a:gd name="T60" fmla="*/ 2 w 3777"/>
                <a:gd name="T61" fmla="*/ 1451 h 2491"/>
                <a:gd name="T62" fmla="*/ 206 w 3777"/>
                <a:gd name="T63" fmla="*/ 933 h 2491"/>
                <a:gd name="T64" fmla="*/ 1887 w 3777"/>
                <a:gd name="T65" fmla="*/ 900 h 2491"/>
                <a:gd name="T66" fmla="*/ 1899 w 3777"/>
                <a:gd name="T67" fmla="*/ 1478 h 2491"/>
                <a:gd name="T68" fmla="*/ 1918 w 3777"/>
                <a:gd name="T69" fmla="*/ 1665 h 2491"/>
                <a:gd name="T70" fmla="*/ 1716 w 3777"/>
                <a:gd name="T71" fmla="*/ 1552 h 2491"/>
                <a:gd name="T72" fmla="*/ 745 w 3777"/>
                <a:gd name="T73" fmla="*/ 608 h 2491"/>
                <a:gd name="T74" fmla="*/ 3078 w 3777"/>
                <a:gd name="T75" fmla="*/ 1659 h 2491"/>
                <a:gd name="T76" fmla="*/ 2899 w 3777"/>
                <a:gd name="T77" fmla="*/ 1548 h 2491"/>
                <a:gd name="T78" fmla="*/ 2515 w 3777"/>
                <a:gd name="T79" fmla="*/ 0 h 2491"/>
                <a:gd name="T80" fmla="*/ 3161 w 3777"/>
                <a:gd name="T81" fmla="*/ 109 h 2491"/>
                <a:gd name="T82" fmla="*/ 3615 w 3777"/>
                <a:gd name="T83" fmla="*/ 404 h 2491"/>
                <a:gd name="T84" fmla="*/ 3777 w 3777"/>
                <a:gd name="T85" fmla="*/ 900 h 2491"/>
                <a:gd name="T86" fmla="*/ 3591 w 3777"/>
                <a:gd name="T87" fmla="*/ 1385 h 2491"/>
                <a:gd name="T88" fmla="*/ 3211 w 3777"/>
                <a:gd name="T89" fmla="*/ 1665 h 2491"/>
                <a:gd name="T90" fmla="*/ 3510 w 3777"/>
                <a:gd name="T91" fmla="*/ 1151 h 2491"/>
                <a:gd name="T92" fmla="*/ 3557 w 3777"/>
                <a:gd name="T93" fmla="*/ 684 h 2491"/>
                <a:gd name="T94" fmla="*/ 3258 w 3777"/>
                <a:gd name="T95" fmla="*/ 321 h 2491"/>
                <a:gd name="T96" fmla="*/ 2715 w 3777"/>
                <a:gd name="T97" fmla="*/ 149 h 2491"/>
                <a:gd name="T98" fmla="*/ 2027 w 3777"/>
                <a:gd name="T99" fmla="*/ 153 h 2491"/>
                <a:gd name="T100" fmla="*/ 1292 w 3777"/>
                <a:gd name="T101" fmla="*/ 321 h 2491"/>
                <a:gd name="T102" fmla="*/ 933 w 3777"/>
                <a:gd name="T103" fmla="*/ 383 h 2491"/>
                <a:gd name="T104" fmla="*/ 1651 w 3777"/>
                <a:gd name="T105" fmla="*/ 103 h 2491"/>
                <a:gd name="T106" fmla="*/ 2396 w 3777"/>
                <a:gd name="T107" fmla="*/ 0 h 2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7" h="2491">
                  <a:moveTo>
                    <a:pt x="2434" y="1046"/>
                  </a:moveTo>
                  <a:lnTo>
                    <a:pt x="2396" y="1050"/>
                  </a:lnTo>
                  <a:lnTo>
                    <a:pt x="2362" y="1062"/>
                  </a:lnTo>
                  <a:lnTo>
                    <a:pt x="2335" y="1078"/>
                  </a:lnTo>
                  <a:lnTo>
                    <a:pt x="2311" y="1102"/>
                  </a:lnTo>
                  <a:lnTo>
                    <a:pt x="2295" y="1128"/>
                  </a:lnTo>
                  <a:lnTo>
                    <a:pt x="2285" y="1153"/>
                  </a:lnTo>
                  <a:lnTo>
                    <a:pt x="2279" y="1179"/>
                  </a:lnTo>
                  <a:lnTo>
                    <a:pt x="2275" y="1211"/>
                  </a:lnTo>
                  <a:lnTo>
                    <a:pt x="2574" y="1211"/>
                  </a:lnTo>
                  <a:lnTo>
                    <a:pt x="2572" y="1179"/>
                  </a:lnTo>
                  <a:lnTo>
                    <a:pt x="2564" y="1149"/>
                  </a:lnTo>
                  <a:lnTo>
                    <a:pt x="2555" y="1122"/>
                  </a:lnTo>
                  <a:lnTo>
                    <a:pt x="2541" y="1098"/>
                  </a:lnTo>
                  <a:lnTo>
                    <a:pt x="2521" y="1076"/>
                  </a:lnTo>
                  <a:lnTo>
                    <a:pt x="2497" y="1060"/>
                  </a:lnTo>
                  <a:lnTo>
                    <a:pt x="2467" y="1050"/>
                  </a:lnTo>
                  <a:lnTo>
                    <a:pt x="2434" y="1046"/>
                  </a:lnTo>
                  <a:close/>
                  <a:moveTo>
                    <a:pt x="920" y="900"/>
                  </a:moveTo>
                  <a:lnTo>
                    <a:pt x="1320" y="900"/>
                  </a:lnTo>
                  <a:lnTo>
                    <a:pt x="1367" y="904"/>
                  </a:lnTo>
                  <a:lnTo>
                    <a:pt x="1409" y="914"/>
                  </a:lnTo>
                  <a:lnTo>
                    <a:pt x="1445" y="929"/>
                  </a:lnTo>
                  <a:lnTo>
                    <a:pt x="1474" y="949"/>
                  </a:lnTo>
                  <a:lnTo>
                    <a:pt x="1498" y="973"/>
                  </a:lnTo>
                  <a:lnTo>
                    <a:pt x="1516" y="1001"/>
                  </a:lnTo>
                  <a:lnTo>
                    <a:pt x="1532" y="1031"/>
                  </a:lnTo>
                  <a:lnTo>
                    <a:pt x="1540" y="1062"/>
                  </a:lnTo>
                  <a:lnTo>
                    <a:pt x="1546" y="1096"/>
                  </a:lnTo>
                  <a:lnTo>
                    <a:pt x="1548" y="1130"/>
                  </a:lnTo>
                  <a:lnTo>
                    <a:pt x="1548" y="1667"/>
                  </a:lnTo>
                  <a:lnTo>
                    <a:pt x="1354" y="1667"/>
                  </a:lnTo>
                  <a:lnTo>
                    <a:pt x="1354" y="1130"/>
                  </a:lnTo>
                  <a:lnTo>
                    <a:pt x="1352" y="1104"/>
                  </a:lnTo>
                  <a:lnTo>
                    <a:pt x="1342" y="1084"/>
                  </a:lnTo>
                  <a:lnTo>
                    <a:pt x="1326" y="1068"/>
                  </a:lnTo>
                  <a:lnTo>
                    <a:pt x="1304" y="1060"/>
                  </a:lnTo>
                  <a:lnTo>
                    <a:pt x="1274" y="1056"/>
                  </a:lnTo>
                  <a:lnTo>
                    <a:pt x="1114" y="1056"/>
                  </a:lnTo>
                  <a:lnTo>
                    <a:pt x="1114" y="1667"/>
                  </a:lnTo>
                  <a:lnTo>
                    <a:pt x="920" y="1667"/>
                  </a:lnTo>
                  <a:lnTo>
                    <a:pt x="920" y="900"/>
                  </a:lnTo>
                  <a:close/>
                  <a:moveTo>
                    <a:pt x="551" y="900"/>
                  </a:moveTo>
                  <a:lnTo>
                    <a:pt x="747" y="900"/>
                  </a:lnTo>
                  <a:lnTo>
                    <a:pt x="747" y="1675"/>
                  </a:lnTo>
                  <a:lnTo>
                    <a:pt x="702" y="1667"/>
                  </a:lnTo>
                  <a:lnTo>
                    <a:pt x="662" y="1655"/>
                  </a:lnTo>
                  <a:lnTo>
                    <a:pt x="630" y="1637"/>
                  </a:lnTo>
                  <a:lnTo>
                    <a:pt x="604" y="1617"/>
                  </a:lnTo>
                  <a:lnTo>
                    <a:pt x="585" y="1591"/>
                  </a:lnTo>
                  <a:lnTo>
                    <a:pt x="569" y="1564"/>
                  </a:lnTo>
                  <a:lnTo>
                    <a:pt x="559" y="1534"/>
                  </a:lnTo>
                  <a:lnTo>
                    <a:pt x="553" y="1502"/>
                  </a:lnTo>
                  <a:lnTo>
                    <a:pt x="551" y="1468"/>
                  </a:lnTo>
                  <a:lnTo>
                    <a:pt x="551" y="900"/>
                  </a:lnTo>
                  <a:close/>
                  <a:moveTo>
                    <a:pt x="2442" y="886"/>
                  </a:moveTo>
                  <a:lnTo>
                    <a:pt x="2501" y="892"/>
                  </a:lnTo>
                  <a:lnTo>
                    <a:pt x="2557" y="906"/>
                  </a:lnTo>
                  <a:lnTo>
                    <a:pt x="2604" y="928"/>
                  </a:lnTo>
                  <a:lnTo>
                    <a:pt x="2646" y="959"/>
                  </a:lnTo>
                  <a:lnTo>
                    <a:pt x="2683" y="997"/>
                  </a:lnTo>
                  <a:lnTo>
                    <a:pt x="2713" y="1042"/>
                  </a:lnTo>
                  <a:lnTo>
                    <a:pt x="2737" y="1092"/>
                  </a:lnTo>
                  <a:lnTo>
                    <a:pt x="2755" y="1147"/>
                  </a:lnTo>
                  <a:lnTo>
                    <a:pt x="2765" y="1209"/>
                  </a:lnTo>
                  <a:lnTo>
                    <a:pt x="2769" y="1272"/>
                  </a:lnTo>
                  <a:lnTo>
                    <a:pt x="2769" y="1344"/>
                  </a:lnTo>
                  <a:lnTo>
                    <a:pt x="2275" y="1344"/>
                  </a:lnTo>
                  <a:lnTo>
                    <a:pt x="2279" y="1383"/>
                  </a:lnTo>
                  <a:lnTo>
                    <a:pt x="2291" y="1421"/>
                  </a:lnTo>
                  <a:lnTo>
                    <a:pt x="2309" y="1453"/>
                  </a:lnTo>
                  <a:lnTo>
                    <a:pt x="2335" y="1478"/>
                  </a:lnTo>
                  <a:lnTo>
                    <a:pt x="2366" y="1498"/>
                  </a:lnTo>
                  <a:lnTo>
                    <a:pt x="2404" y="1510"/>
                  </a:lnTo>
                  <a:lnTo>
                    <a:pt x="2448" y="1514"/>
                  </a:lnTo>
                  <a:lnTo>
                    <a:pt x="2487" y="1512"/>
                  </a:lnTo>
                  <a:lnTo>
                    <a:pt x="2521" y="1506"/>
                  </a:lnTo>
                  <a:lnTo>
                    <a:pt x="2551" y="1496"/>
                  </a:lnTo>
                  <a:lnTo>
                    <a:pt x="2576" y="1482"/>
                  </a:lnTo>
                  <a:lnTo>
                    <a:pt x="2602" y="1465"/>
                  </a:lnTo>
                  <a:lnTo>
                    <a:pt x="2626" y="1443"/>
                  </a:lnTo>
                  <a:lnTo>
                    <a:pt x="2747" y="1556"/>
                  </a:lnTo>
                  <a:lnTo>
                    <a:pt x="2713" y="1587"/>
                  </a:lnTo>
                  <a:lnTo>
                    <a:pt x="2677" y="1613"/>
                  </a:lnTo>
                  <a:lnTo>
                    <a:pt x="2640" y="1637"/>
                  </a:lnTo>
                  <a:lnTo>
                    <a:pt x="2600" y="1655"/>
                  </a:lnTo>
                  <a:lnTo>
                    <a:pt x="2555" y="1667"/>
                  </a:lnTo>
                  <a:lnTo>
                    <a:pt x="2503" y="1675"/>
                  </a:lnTo>
                  <a:lnTo>
                    <a:pt x="2446" y="1679"/>
                  </a:lnTo>
                  <a:lnTo>
                    <a:pt x="2400" y="1677"/>
                  </a:lnTo>
                  <a:lnTo>
                    <a:pt x="2354" y="1669"/>
                  </a:lnTo>
                  <a:lnTo>
                    <a:pt x="2311" y="1659"/>
                  </a:lnTo>
                  <a:lnTo>
                    <a:pt x="2269" y="1641"/>
                  </a:lnTo>
                  <a:lnTo>
                    <a:pt x="2232" y="1619"/>
                  </a:lnTo>
                  <a:lnTo>
                    <a:pt x="2194" y="1591"/>
                  </a:lnTo>
                  <a:lnTo>
                    <a:pt x="2162" y="1556"/>
                  </a:lnTo>
                  <a:lnTo>
                    <a:pt x="2136" y="1516"/>
                  </a:lnTo>
                  <a:lnTo>
                    <a:pt x="2113" y="1468"/>
                  </a:lnTo>
                  <a:lnTo>
                    <a:pt x="2097" y="1413"/>
                  </a:lnTo>
                  <a:lnTo>
                    <a:pt x="2087" y="1352"/>
                  </a:lnTo>
                  <a:lnTo>
                    <a:pt x="2083" y="1282"/>
                  </a:lnTo>
                  <a:lnTo>
                    <a:pt x="2087" y="1215"/>
                  </a:lnTo>
                  <a:lnTo>
                    <a:pt x="2097" y="1155"/>
                  </a:lnTo>
                  <a:lnTo>
                    <a:pt x="2115" y="1100"/>
                  </a:lnTo>
                  <a:lnTo>
                    <a:pt x="2138" y="1050"/>
                  </a:lnTo>
                  <a:lnTo>
                    <a:pt x="2168" y="1009"/>
                  </a:lnTo>
                  <a:lnTo>
                    <a:pt x="2204" y="971"/>
                  </a:lnTo>
                  <a:lnTo>
                    <a:pt x="2243" y="941"/>
                  </a:lnTo>
                  <a:lnTo>
                    <a:pt x="2289" y="918"/>
                  </a:lnTo>
                  <a:lnTo>
                    <a:pt x="2337" y="900"/>
                  </a:lnTo>
                  <a:lnTo>
                    <a:pt x="2388" y="890"/>
                  </a:lnTo>
                  <a:lnTo>
                    <a:pt x="2442" y="886"/>
                  </a:lnTo>
                  <a:close/>
                  <a:moveTo>
                    <a:pt x="412" y="713"/>
                  </a:moveTo>
                  <a:lnTo>
                    <a:pt x="412" y="815"/>
                  </a:lnTo>
                  <a:lnTo>
                    <a:pt x="357" y="882"/>
                  </a:lnTo>
                  <a:lnTo>
                    <a:pt x="305" y="957"/>
                  </a:lnTo>
                  <a:lnTo>
                    <a:pt x="258" y="1038"/>
                  </a:lnTo>
                  <a:lnTo>
                    <a:pt x="218" y="1124"/>
                  </a:lnTo>
                  <a:lnTo>
                    <a:pt x="186" y="1215"/>
                  </a:lnTo>
                  <a:lnTo>
                    <a:pt x="164" y="1308"/>
                  </a:lnTo>
                  <a:lnTo>
                    <a:pt x="151" y="1405"/>
                  </a:lnTo>
                  <a:lnTo>
                    <a:pt x="151" y="1500"/>
                  </a:lnTo>
                  <a:lnTo>
                    <a:pt x="161" y="1597"/>
                  </a:lnTo>
                  <a:lnTo>
                    <a:pt x="180" y="1677"/>
                  </a:lnTo>
                  <a:lnTo>
                    <a:pt x="210" y="1752"/>
                  </a:lnTo>
                  <a:lnTo>
                    <a:pt x="246" y="1819"/>
                  </a:lnTo>
                  <a:lnTo>
                    <a:pt x="291" y="1881"/>
                  </a:lnTo>
                  <a:lnTo>
                    <a:pt x="343" y="1936"/>
                  </a:lnTo>
                  <a:lnTo>
                    <a:pt x="402" y="1988"/>
                  </a:lnTo>
                  <a:lnTo>
                    <a:pt x="468" y="2033"/>
                  </a:lnTo>
                  <a:lnTo>
                    <a:pt x="539" y="2073"/>
                  </a:lnTo>
                  <a:lnTo>
                    <a:pt x="614" y="2109"/>
                  </a:lnTo>
                  <a:lnTo>
                    <a:pt x="696" y="2140"/>
                  </a:lnTo>
                  <a:lnTo>
                    <a:pt x="783" y="2166"/>
                  </a:lnTo>
                  <a:lnTo>
                    <a:pt x="872" y="2188"/>
                  </a:lnTo>
                  <a:lnTo>
                    <a:pt x="967" y="2206"/>
                  </a:lnTo>
                  <a:lnTo>
                    <a:pt x="1064" y="2220"/>
                  </a:lnTo>
                  <a:lnTo>
                    <a:pt x="1163" y="2229"/>
                  </a:lnTo>
                  <a:lnTo>
                    <a:pt x="1266" y="2235"/>
                  </a:lnTo>
                  <a:lnTo>
                    <a:pt x="1369" y="2237"/>
                  </a:lnTo>
                  <a:lnTo>
                    <a:pt x="1474" y="2237"/>
                  </a:lnTo>
                  <a:lnTo>
                    <a:pt x="1581" y="2235"/>
                  </a:lnTo>
                  <a:lnTo>
                    <a:pt x="1689" y="2229"/>
                  </a:lnTo>
                  <a:lnTo>
                    <a:pt x="1796" y="2220"/>
                  </a:lnTo>
                  <a:lnTo>
                    <a:pt x="1934" y="2204"/>
                  </a:lnTo>
                  <a:lnTo>
                    <a:pt x="2079" y="2180"/>
                  </a:lnTo>
                  <a:lnTo>
                    <a:pt x="2224" y="2152"/>
                  </a:lnTo>
                  <a:lnTo>
                    <a:pt x="2370" y="2116"/>
                  </a:lnTo>
                  <a:lnTo>
                    <a:pt x="2513" y="2077"/>
                  </a:lnTo>
                  <a:lnTo>
                    <a:pt x="2654" y="2031"/>
                  </a:lnTo>
                  <a:lnTo>
                    <a:pt x="2786" y="1982"/>
                  </a:lnTo>
                  <a:lnTo>
                    <a:pt x="2913" y="1930"/>
                  </a:lnTo>
                  <a:lnTo>
                    <a:pt x="3032" y="1873"/>
                  </a:lnTo>
                  <a:lnTo>
                    <a:pt x="3137" y="1815"/>
                  </a:lnTo>
                  <a:lnTo>
                    <a:pt x="3137" y="2101"/>
                  </a:lnTo>
                  <a:lnTo>
                    <a:pt x="3022" y="2160"/>
                  </a:lnTo>
                  <a:lnTo>
                    <a:pt x="2901" y="2214"/>
                  </a:lnTo>
                  <a:lnTo>
                    <a:pt x="2773" y="2263"/>
                  </a:lnTo>
                  <a:lnTo>
                    <a:pt x="2638" y="2307"/>
                  </a:lnTo>
                  <a:lnTo>
                    <a:pt x="2503" y="2346"/>
                  </a:lnTo>
                  <a:lnTo>
                    <a:pt x="2364" y="2382"/>
                  </a:lnTo>
                  <a:lnTo>
                    <a:pt x="2228" y="2412"/>
                  </a:lnTo>
                  <a:lnTo>
                    <a:pt x="2095" y="2438"/>
                  </a:lnTo>
                  <a:lnTo>
                    <a:pt x="1964" y="2457"/>
                  </a:lnTo>
                  <a:lnTo>
                    <a:pt x="1839" y="2471"/>
                  </a:lnTo>
                  <a:lnTo>
                    <a:pt x="1673" y="2485"/>
                  </a:lnTo>
                  <a:lnTo>
                    <a:pt x="1512" y="2491"/>
                  </a:lnTo>
                  <a:lnTo>
                    <a:pt x="1360" y="2489"/>
                  </a:lnTo>
                  <a:lnTo>
                    <a:pt x="1215" y="2481"/>
                  </a:lnTo>
                  <a:lnTo>
                    <a:pt x="1076" y="2465"/>
                  </a:lnTo>
                  <a:lnTo>
                    <a:pt x="945" y="2445"/>
                  </a:lnTo>
                  <a:lnTo>
                    <a:pt x="820" y="2418"/>
                  </a:lnTo>
                  <a:lnTo>
                    <a:pt x="706" y="2384"/>
                  </a:lnTo>
                  <a:lnTo>
                    <a:pt x="599" y="2344"/>
                  </a:lnTo>
                  <a:lnTo>
                    <a:pt x="499" y="2299"/>
                  </a:lnTo>
                  <a:lnTo>
                    <a:pt x="408" y="2247"/>
                  </a:lnTo>
                  <a:lnTo>
                    <a:pt x="327" y="2190"/>
                  </a:lnTo>
                  <a:lnTo>
                    <a:pt x="254" y="2128"/>
                  </a:lnTo>
                  <a:lnTo>
                    <a:pt x="188" y="2061"/>
                  </a:lnTo>
                  <a:lnTo>
                    <a:pt x="135" y="1990"/>
                  </a:lnTo>
                  <a:lnTo>
                    <a:pt x="89" y="1912"/>
                  </a:lnTo>
                  <a:lnTo>
                    <a:pt x="54" y="1831"/>
                  </a:lnTo>
                  <a:lnTo>
                    <a:pt x="28" y="1746"/>
                  </a:lnTo>
                  <a:lnTo>
                    <a:pt x="8" y="1645"/>
                  </a:lnTo>
                  <a:lnTo>
                    <a:pt x="0" y="1546"/>
                  </a:lnTo>
                  <a:lnTo>
                    <a:pt x="2" y="1451"/>
                  </a:lnTo>
                  <a:lnTo>
                    <a:pt x="14" y="1358"/>
                  </a:lnTo>
                  <a:lnTo>
                    <a:pt x="36" y="1266"/>
                  </a:lnTo>
                  <a:lnTo>
                    <a:pt x="65" y="1179"/>
                  </a:lnTo>
                  <a:lnTo>
                    <a:pt x="105" y="1094"/>
                  </a:lnTo>
                  <a:lnTo>
                    <a:pt x="153" y="1013"/>
                  </a:lnTo>
                  <a:lnTo>
                    <a:pt x="206" y="933"/>
                  </a:lnTo>
                  <a:lnTo>
                    <a:pt x="270" y="858"/>
                  </a:lnTo>
                  <a:lnTo>
                    <a:pt x="337" y="785"/>
                  </a:lnTo>
                  <a:lnTo>
                    <a:pt x="412" y="713"/>
                  </a:lnTo>
                  <a:close/>
                  <a:moveTo>
                    <a:pt x="1692" y="690"/>
                  </a:moveTo>
                  <a:lnTo>
                    <a:pt x="1887" y="690"/>
                  </a:lnTo>
                  <a:lnTo>
                    <a:pt x="1887" y="900"/>
                  </a:lnTo>
                  <a:lnTo>
                    <a:pt x="2033" y="900"/>
                  </a:lnTo>
                  <a:lnTo>
                    <a:pt x="2033" y="1056"/>
                  </a:lnTo>
                  <a:lnTo>
                    <a:pt x="1887" y="1056"/>
                  </a:lnTo>
                  <a:lnTo>
                    <a:pt x="1887" y="1435"/>
                  </a:lnTo>
                  <a:lnTo>
                    <a:pt x="1891" y="1459"/>
                  </a:lnTo>
                  <a:lnTo>
                    <a:pt x="1899" y="1478"/>
                  </a:lnTo>
                  <a:lnTo>
                    <a:pt x="1910" y="1492"/>
                  </a:lnTo>
                  <a:lnTo>
                    <a:pt x="1930" y="1500"/>
                  </a:lnTo>
                  <a:lnTo>
                    <a:pt x="1954" y="1504"/>
                  </a:lnTo>
                  <a:lnTo>
                    <a:pt x="2033" y="1504"/>
                  </a:lnTo>
                  <a:lnTo>
                    <a:pt x="2033" y="1665"/>
                  </a:lnTo>
                  <a:lnTo>
                    <a:pt x="1918" y="1665"/>
                  </a:lnTo>
                  <a:lnTo>
                    <a:pt x="1869" y="1661"/>
                  </a:lnTo>
                  <a:lnTo>
                    <a:pt x="1827" y="1651"/>
                  </a:lnTo>
                  <a:lnTo>
                    <a:pt x="1790" y="1633"/>
                  </a:lnTo>
                  <a:lnTo>
                    <a:pt x="1760" y="1609"/>
                  </a:lnTo>
                  <a:lnTo>
                    <a:pt x="1736" y="1581"/>
                  </a:lnTo>
                  <a:lnTo>
                    <a:pt x="1716" y="1552"/>
                  </a:lnTo>
                  <a:lnTo>
                    <a:pt x="1704" y="1518"/>
                  </a:lnTo>
                  <a:lnTo>
                    <a:pt x="1696" y="1482"/>
                  </a:lnTo>
                  <a:lnTo>
                    <a:pt x="1692" y="1447"/>
                  </a:lnTo>
                  <a:lnTo>
                    <a:pt x="1692" y="690"/>
                  </a:lnTo>
                  <a:close/>
                  <a:moveTo>
                    <a:pt x="551" y="608"/>
                  </a:moveTo>
                  <a:lnTo>
                    <a:pt x="745" y="608"/>
                  </a:lnTo>
                  <a:lnTo>
                    <a:pt x="745" y="793"/>
                  </a:lnTo>
                  <a:lnTo>
                    <a:pt x="551" y="793"/>
                  </a:lnTo>
                  <a:lnTo>
                    <a:pt x="551" y="608"/>
                  </a:lnTo>
                  <a:close/>
                  <a:moveTo>
                    <a:pt x="2882" y="581"/>
                  </a:moveTo>
                  <a:lnTo>
                    <a:pt x="3078" y="581"/>
                  </a:lnTo>
                  <a:lnTo>
                    <a:pt x="3078" y="1659"/>
                  </a:lnTo>
                  <a:lnTo>
                    <a:pt x="3032" y="1651"/>
                  </a:lnTo>
                  <a:lnTo>
                    <a:pt x="2995" y="1639"/>
                  </a:lnTo>
                  <a:lnTo>
                    <a:pt x="2961" y="1621"/>
                  </a:lnTo>
                  <a:lnTo>
                    <a:pt x="2935" y="1599"/>
                  </a:lnTo>
                  <a:lnTo>
                    <a:pt x="2915" y="1575"/>
                  </a:lnTo>
                  <a:lnTo>
                    <a:pt x="2899" y="1548"/>
                  </a:lnTo>
                  <a:lnTo>
                    <a:pt x="2889" y="1518"/>
                  </a:lnTo>
                  <a:lnTo>
                    <a:pt x="2884" y="1486"/>
                  </a:lnTo>
                  <a:lnTo>
                    <a:pt x="2882" y="1453"/>
                  </a:lnTo>
                  <a:lnTo>
                    <a:pt x="2882" y="581"/>
                  </a:lnTo>
                  <a:close/>
                  <a:moveTo>
                    <a:pt x="2396" y="0"/>
                  </a:moveTo>
                  <a:lnTo>
                    <a:pt x="2515" y="0"/>
                  </a:lnTo>
                  <a:lnTo>
                    <a:pt x="2632" y="6"/>
                  </a:lnTo>
                  <a:lnTo>
                    <a:pt x="2745" y="16"/>
                  </a:lnTo>
                  <a:lnTo>
                    <a:pt x="2856" y="32"/>
                  </a:lnTo>
                  <a:lnTo>
                    <a:pt x="2963" y="52"/>
                  </a:lnTo>
                  <a:lnTo>
                    <a:pt x="3064" y="77"/>
                  </a:lnTo>
                  <a:lnTo>
                    <a:pt x="3161" y="109"/>
                  </a:lnTo>
                  <a:lnTo>
                    <a:pt x="3252" y="145"/>
                  </a:lnTo>
                  <a:lnTo>
                    <a:pt x="3339" y="186"/>
                  </a:lnTo>
                  <a:lnTo>
                    <a:pt x="3419" y="232"/>
                  </a:lnTo>
                  <a:lnTo>
                    <a:pt x="3492" y="285"/>
                  </a:lnTo>
                  <a:lnTo>
                    <a:pt x="3557" y="341"/>
                  </a:lnTo>
                  <a:lnTo>
                    <a:pt x="3615" y="404"/>
                  </a:lnTo>
                  <a:lnTo>
                    <a:pt x="3664" y="472"/>
                  </a:lnTo>
                  <a:lnTo>
                    <a:pt x="3706" y="545"/>
                  </a:lnTo>
                  <a:lnTo>
                    <a:pt x="3740" y="622"/>
                  </a:lnTo>
                  <a:lnTo>
                    <a:pt x="3761" y="708"/>
                  </a:lnTo>
                  <a:lnTo>
                    <a:pt x="3775" y="805"/>
                  </a:lnTo>
                  <a:lnTo>
                    <a:pt x="3777" y="900"/>
                  </a:lnTo>
                  <a:lnTo>
                    <a:pt x="3769" y="991"/>
                  </a:lnTo>
                  <a:lnTo>
                    <a:pt x="3750" y="1080"/>
                  </a:lnTo>
                  <a:lnTo>
                    <a:pt x="3722" y="1163"/>
                  </a:lnTo>
                  <a:lnTo>
                    <a:pt x="3684" y="1243"/>
                  </a:lnTo>
                  <a:lnTo>
                    <a:pt x="3641" y="1316"/>
                  </a:lnTo>
                  <a:lnTo>
                    <a:pt x="3591" y="1385"/>
                  </a:lnTo>
                  <a:lnTo>
                    <a:pt x="3536" y="1449"/>
                  </a:lnTo>
                  <a:lnTo>
                    <a:pt x="3476" y="1506"/>
                  </a:lnTo>
                  <a:lnTo>
                    <a:pt x="3413" y="1556"/>
                  </a:lnTo>
                  <a:lnTo>
                    <a:pt x="3345" y="1599"/>
                  </a:lnTo>
                  <a:lnTo>
                    <a:pt x="3278" y="1637"/>
                  </a:lnTo>
                  <a:lnTo>
                    <a:pt x="3211" y="1665"/>
                  </a:lnTo>
                  <a:lnTo>
                    <a:pt x="3211" y="1459"/>
                  </a:lnTo>
                  <a:lnTo>
                    <a:pt x="3286" y="1409"/>
                  </a:lnTo>
                  <a:lnTo>
                    <a:pt x="3355" y="1352"/>
                  </a:lnTo>
                  <a:lnTo>
                    <a:pt x="3415" y="1288"/>
                  </a:lnTo>
                  <a:lnTo>
                    <a:pt x="3468" y="1221"/>
                  </a:lnTo>
                  <a:lnTo>
                    <a:pt x="3510" y="1151"/>
                  </a:lnTo>
                  <a:lnTo>
                    <a:pt x="3543" y="1076"/>
                  </a:lnTo>
                  <a:lnTo>
                    <a:pt x="3569" y="1001"/>
                  </a:lnTo>
                  <a:lnTo>
                    <a:pt x="3581" y="922"/>
                  </a:lnTo>
                  <a:lnTo>
                    <a:pt x="3585" y="842"/>
                  </a:lnTo>
                  <a:lnTo>
                    <a:pt x="3577" y="763"/>
                  </a:lnTo>
                  <a:lnTo>
                    <a:pt x="3557" y="684"/>
                  </a:lnTo>
                  <a:lnTo>
                    <a:pt x="3530" y="610"/>
                  </a:lnTo>
                  <a:lnTo>
                    <a:pt x="3490" y="541"/>
                  </a:lnTo>
                  <a:lnTo>
                    <a:pt x="3444" y="478"/>
                  </a:lnTo>
                  <a:lnTo>
                    <a:pt x="3389" y="420"/>
                  </a:lnTo>
                  <a:lnTo>
                    <a:pt x="3327" y="369"/>
                  </a:lnTo>
                  <a:lnTo>
                    <a:pt x="3258" y="321"/>
                  </a:lnTo>
                  <a:lnTo>
                    <a:pt x="3183" y="280"/>
                  </a:lnTo>
                  <a:lnTo>
                    <a:pt x="3100" y="244"/>
                  </a:lnTo>
                  <a:lnTo>
                    <a:pt x="3010" y="212"/>
                  </a:lnTo>
                  <a:lnTo>
                    <a:pt x="2917" y="186"/>
                  </a:lnTo>
                  <a:lnTo>
                    <a:pt x="2818" y="165"/>
                  </a:lnTo>
                  <a:lnTo>
                    <a:pt x="2715" y="149"/>
                  </a:lnTo>
                  <a:lnTo>
                    <a:pt x="2608" y="139"/>
                  </a:lnTo>
                  <a:lnTo>
                    <a:pt x="2497" y="131"/>
                  </a:lnTo>
                  <a:lnTo>
                    <a:pt x="2384" y="131"/>
                  </a:lnTo>
                  <a:lnTo>
                    <a:pt x="2267" y="133"/>
                  </a:lnTo>
                  <a:lnTo>
                    <a:pt x="2148" y="141"/>
                  </a:lnTo>
                  <a:lnTo>
                    <a:pt x="2027" y="153"/>
                  </a:lnTo>
                  <a:lnTo>
                    <a:pt x="1905" y="171"/>
                  </a:lnTo>
                  <a:lnTo>
                    <a:pt x="1782" y="192"/>
                  </a:lnTo>
                  <a:lnTo>
                    <a:pt x="1659" y="218"/>
                  </a:lnTo>
                  <a:lnTo>
                    <a:pt x="1536" y="248"/>
                  </a:lnTo>
                  <a:lnTo>
                    <a:pt x="1413" y="283"/>
                  </a:lnTo>
                  <a:lnTo>
                    <a:pt x="1292" y="321"/>
                  </a:lnTo>
                  <a:lnTo>
                    <a:pt x="1171" y="365"/>
                  </a:lnTo>
                  <a:lnTo>
                    <a:pt x="1052" y="412"/>
                  </a:lnTo>
                  <a:lnTo>
                    <a:pt x="937" y="464"/>
                  </a:lnTo>
                  <a:lnTo>
                    <a:pt x="824" y="519"/>
                  </a:lnTo>
                  <a:lnTo>
                    <a:pt x="824" y="446"/>
                  </a:lnTo>
                  <a:lnTo>
                    <a:pt x="933" y="383"/>
                  </a:lnTo>
                  <a:lnTo>
                    <a:pt x="1046" y="325"/>
                  </a:lnTo>
                  <a:lnTo>
                    <a:pt x="1163" y="270"/>
                  </a:lnTo>
                  <a:lnTo>
                    <a:pt x="1282" y="222"/>
                  </a:lnTo>
                  <a:lnTo>
                    <a:pt x="1405" y="176"/>
                  </a:lnTo>
                  <a:lnTo>
                    <a:pt x="1528" y="137"/>
                  </a:lnTo>
                  <a:lnTo>
                    <a:pt x="1651" y="103"/>
                  </a:lnTo>
                  <a:lnTo>
                    <a:pt x="1776" y="73"/>
                  </a:lnTo>
                  <a:lnTo>
                    <a:pt x="1903" y="50"/>
                  </a:lnTo>
                  <a:lnTo>
                    <a:pt x="2027" y="30"/>
                  </a:lnTo>
                  <a:lnTo>
                    <a:pt x="2150" y="14"/>
                  </a:lnTo>
                  <a:lnTo>
                    <a:pt x="2273" y="4"/>
                  </a:lnTo>
                  <a:lnTo>
                    <a:pt x="239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sp>
          <p:nvSpPr>
            <p:cNvPr id="13" name="Freeform 37">
              <a:extLst>
                <a:ext uri="{FF2B5EF4-FFF2-40B4-BE49-F238E27FC236}">
                  <a16:creationId xmlns:a16="http://schemas.microsoft.com/office/drawing/2014/main" id="{8C46E8D8-BE26-4493-82C6-5CAA9A187B73}"/>
                </a:ext>
              </a:extLst>
            </p:cNvPr>
            <p:cNvSpPr>
              <a:spLocks noEditPoints="1"/>
            </p:cNvSpPr>
            <p:nvPr userDrawn="1"/>
          </p:nvSpPr>
          <p:spPr bwMode="auto">
            <a:xfrm>
              <a:off x="1513181" y="577858"/>
              <a:ext cx="52243" cy="51581"/>
            </a:xfrm>
            <a:custGeom>
              <a:avLst/>
              <a:gdLst>
                <a:gd name="T0" fmla="*/ 61 w 156"/>
                <a:gd name="T1" fmla="*/ 73 h 156"/>
                <a:gd name="T2" fmla="*/ 69 w 156"/>
                <a:gd name="T3" fmla="*/ 73 h 156"/>
                <a:gd name="T4" fmla="*/ 75 w 156"/>
                <a:gd name="T5" fmla="*/ 73 h 156"/>
                <a:gd name="T6" fmla="*/ 87 w 156"/>
                <a:gd name="T7" fmla="*/ 71 h 156"/>
                <a:gd name="T8" fmla="*/ 93 w 156"/>
                <a:gd name="T9" fmla="*/ 65 h 156"/>
                <a:gd name="T10" fmla="*/ 93 w 156"/>
                <a:gd name="T11" fmla="*/ 57 h 156"/>
                <a:gd name="T12" fmla="*/ 89 w 156"/>
                <a:gd name="T13" fmla="*/ 49 h 156"/>
                <a:gd name="T14" fmla="*/ 81 w 156"/>
                <a:gd name="T15" fmla="*/ 45 h 156"/>
                <a:gd name="T16" fmla="*/ 61 w 156"/>
                <a:gd name="T17" fmla="*/ 45 h 156"/>
                <a:gd name="T18" fmla="*/ 89 w 156"/>
                <a:gd name="T19" fmla="*/ 29 h 156"/>
                <a:gd name="T20" fmla="*/ 109 w 156"/>
                <a:gd name="T21" fmla="*/ 43 h 156"/>
                <a:gd name="T22" fmla="*/ 111 w 156"/>
                <a:gd name="T23" fmla="*/ 59 h 156"/>
                <a:gd name="T24" fmla="*/ 109 w 156"/>
                <a:gd name="T25" fmla="*/ 73 h 156"/>
                <a:gd name="T26" fmla="*/ 99 w 156"/>
                <a:gd name="T27" fmla="*/ 81 h 156"/>
                <a:gd name="T28" fmla="*/ 114 w 156"/>
                <a:gd name="T29" fmla="*/ 119 h 156"/>
                <a:gd name="T30" fmla="*/ 114 w 156"/>
                <a:gd name="T31" fmla="*/ 123 h 156"/>
                <a:gd name="T32" fmla="*/ 113 w 156"/>
                <a:gd name="T33" fmla="*/ 125 h 156"/>
                <a:gd name="T34" fmla="*/ 97 w 156"/>
                <a:gd name="T35" fmla="*/ 125 h 156"/>
                <a:gd name="T36" fmla="*/ 95 w 156"/>
                <a:gd name="T37" fmla="*/ 123 h 156"/>
                <a:gd name="T38" fmla="*/ 73 w 156"/>
                <a:gd name="T39" fmla="*/ 89 h 156"/>
                <a:gd name="T40" fmla="*/ 71 w 156"/>
                <a:gd name="T41" fmla="*/ 87 h 156"/>
                <a:gd name="T42" fmla="*/ 63 w 156"/>
                <a:gd name="T43" fmla="*/ 87 h 156"/>
                <a:gd name="T44" fmla="*/ 63 w 156"/>
                <a:gd name="T45" fmla="*/ 123 h 156"/>
                <a:gd name="T46" fmla="*/ 59 w 156"/>
                <a:gd name="T47" fmla="*/ 125 h 156"/>
                <a:gd name="T48" fmla="*/ 43 w 156"/>
                <a:gd name="T49" fmla="*/ 123 h 156"/>
                <a:gd name="T50" fmla="*/ 43 w 156"/>
                <a:gd name="T51" fmla="*/ 37 h 156"/>
                <a:gd name="T52" fmla="*/ 45 w 156"/>
                <a:gd name="T53" fmla="*/ 31 h 156"/>
                <a:gd name="T54" fmla="*/ 53 w 156"/>
                <a:gd name="T55" fmla="*/ 29 h 156"/>
                <a:gd name="T56" fmla="*/ 67 w 156"/>
                <a:gd name="T57" fmla="*/ 27 h 156"/>
                <a:gd name="T58" fmla="*/ 77 w 156"/>
                <a:gd name="T59" fmla="*/ 14 h 156"/>
                <a:gd name="T60" fmla="*/ 31 w 156"/>
                <a:gd name="T61" fmla="*/ 31 h 156"/>
                <a:gd name="T62" fmla="*/ 13 w 156"/>
                <a:gd name="T63" fmla="*/ 79 h 156"/>
                <a:gd name="T64" fmla="*/ 31 w 156"/>
                <a:gd name="T65" fmla="*/ 123 h 156"/>
                <a:gd name="T66" fmla="*/ 77 w 156"/>
                <a:gd name="T67" fmla="*/ 142 h 156"/>
                <a:gd name="T68" fmla="*/ 122 w 156"/>
                <a:gd name="T69" fmla="*/ 123 h 156"/>
                <a:gd name="T70" fmla="*/ 142 w 156"/>
                <a:gd name="T71" fmla="*/ 79 h 156"/>
                <a:gd name="T72" fmla="*/ 122 w 156"/>
                <a:gd name="T73" fmla="*/ 31 h 156"/>
                <a:gd name="T74" fmla="*/ 77 w 156"/>
                <a:gd name="T75" fmla="*/ 14 h 156"/>
                <a:gd name="T76" fmla="*/ 103 w 156"/>
                <a:gd name="T77" fmla="*/ 4 h 156"/>
                <a:gd name="T78" fmla="*/ 140 w 156"/>
                <a:gd name="T79" fmla="*/ 31 h 156"/>
                <a:gd name="T80" fmla="*/ 156 w 156"/>
                <a:gd name="T81" fmla="*/ 79 h 156"/>
                <a:gd name="T82" fmla="*/ 140 w 156"/>
                <a:gd name="T83" fmla="*/ 125 h 156"/>
                <a:gd name="T84" fmla="*/ 103 w 156"/>
                <a:gd name="T85" fmla="*/ 152 h 156"/>
                <a:gd name="T86" fmla="*/ 53 w 156"/>
                <a:gd name="T87" fmla="*/ 152 h 156"/>
                <a:gd name="T88" fmla="*/ 13 w 156"/>
                <a:gd name="T89" fmla="*/ 125 h 156"/>
                <a:gd name="T90" fmla="*/ 0 w 156"/>
                <a:gd name="T91" fmla="*/ 79 h 156"/>
                <a:gd name="T92" fmla="*/ 13 w 156"/>
                <a:gd name="T93" fmla="*/ 31 h 156"/>
                <a:gd name="T94" fmla="*/ 53 w 156"/>
                <a:gd name="T95" fmla="*/ 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6" h="156">
                  <a:moveTo>
                    <a:pt x="61" y="45"/>
                  </a:moveTo>
                  <a:lnTo>
                    <a:pt x="61" y="73"/>
                  </a:lnTo>
                  <a:lnTo>
                    <a:pt x="65" y="73"/>
                  </a:lnTo>
                  <a:lnTo>
                    <a:pt x="69" y="73"/>
                  </a:lnTo>
                  <a:lnTo>
                    <a:pt x="73" y="73"/>
                  </a:lnTo>
                  <a:lnTo>
                    <a:pt x="75" y="73"/>
                  </a:lnTo>
                  <a:lnTo>
                    <a:pt x="81" y="73"/>
                  </a:lnTo>
                  <a:lnTo>
                    <a:pt x="87" y="71"/>
                  </a:lnTo>
                  <a:lnTo>
                    <a:pt x="89" y="67"/>
                  </a:lnTo>
                  <a:lnTo>
                    <a:pt x="93" y="65"/>
                  </a:lnTo>
                  <a:lnTo>
                    <a:pt x="93" y="59"/>
                  </a:lnTo>
                  <a:lnTo>
                    <a:pt x="93" y="57"/>
                  </a:lnTo>
                  <a:lnTo>
                    <a:pt x="93" y="53"/>
                  </a:lnTo>
                  <a:lnTo>
                    <a:pt x="89" y="49"/>
                  </a:lnTo>
                  <a:lnTo>
                    <a:pt x="87" y="47"/>
                  </a:lnTo>
                  <a:lnTo>
                    <a:pt x="81" y="45"/>
                  </a:lnTo>
                  <a:lnTo>
                    <a:pt x="75" y="45"/>
                  </a:lnTo>
                  <a:lnTo>
                    <a:pt x="61" y="45"/>
                  </a:lnTo>
                  <a:close/>
                  <a:moveTo>
                    <a:pt x="73" y="27"/>
                  </a:moveTo>
                  <a:lnTo>
                    <a:pt x="89" y="29"/>
                  </a:lnTo>
                  <a:lnTo>
                    <a:pt x="101" y="35"/>
                  </a:lnTo>
                  <a:lnTo>
                    <a:pt x="109" y="43"/>
                  </a:lnTo>
                  <a:lnTo>
                    <a:pt x="111" y="57"/>
                  </a:lnTo>
                  <a:lnTo>
                    <a:pt x="111" y="59"/>
                  </a:lnTo>
                  <a:lnTo>
                    <a:pt x="111" y="67"/>
                  </a:lnTo>
                  <a:lnTo>
                    <a:pt x="109" y="73"/>
                  </a:lnTo>
                  <a:lnTo>
                    <a:pt x="105" y="79"/>
                  </a:lnTo>
                  <a:lnTo>
                    <a:pt x="99" y="81"/>
                  </a:lnTo>
                  <a:lnTo>
                    <a:pt x="93" y="85"/>
                  </a:lnTo>
                  <a:lnTo>
                    <a:pt x="114" y="119"/>
                  </a:lnTo>
                  <a:lnTo>
                    <a:pt x="114" y="121"/>
                  </a:lnTo>
                  <a:lnTo>
                    <a:pt x="114" y="123"/>
                  </a:lnTo>
                  <a:lnTo>
                    <a:pt x="114" y="123"/>
                  </a:lnTo>
                  <a:lnTo>
                    <a:pt x="113" y="125"/>
                  </a:lnTo>
                  <a:lnTo>
                    <a:pt x="111" y="125"/>
                  </a:lnTo>
                  <a:lnTo>
                    <a:pt x="97" y="125"/>
                  </a:lnTo>
                  <a:lnTo>
                    <a:pt x="95" y="125"/>
                  </a:lnTo>
                  <a:lnTo>
                    <a:pt x="95" y="123"/>
                  </a:lnTo>
                  <a:lnTo>
                    <a:pt x="75" y="89"/>
                  </a:lnTo>
                  <a:lnTo>
                    <a:pt x="73" y="89"/>
                  </a:lnTo>
                  <a:lnTo>
                    <a:pt x="71" y="87"/>
                  </a:lnTo>
                  <a:lnTo>
                    <a:pt x="71" y="87"/>
                  </a:lnTo>
                  <a:lnTo>
                    <a:pt x="69" y="87"/>
                  </a:lnTo>
                  <a:lnTo>
                    <a:pt x="63" y="87"/>
                  </a:lnTo>
                  <a:lnTo>
                    <a:pt x="63" y="121"/>
                  </a:lnTo>
                  <a:lnTo>
                    <a:pt x="63" y="123"/>
                  </a:lnTo>
                  <a:lnTo>
                    <a:pt x="61" y="125"/>
                  </a:lnTo>
                  <a:lnTo>
                    <a:pt x="59" y="125"/>
                  </a:lnTo>
                  <a:lnTo>
                    <a:pt x="45" y="125"/>
                  </a:lnTo>
                  <a:lnTo>
                    <a:pt x="43" y="123"/>
                  </a:lnTo>
                  <a:lnTo>
                    <a:pt x="43" y="121"/>
                  </a:lnTo>
                  <a:lnTo>
                    <a:pt x="43" y="37"/>
                  </a:lnTo>
                  <a:lnTo>
                    <a:pt x="43" y="33"/>
                  </a:lnTo>
                  <a:lnTo>
                    <a:pt x="45" y="31"/>
                  </a:lnTo>
                  <a:lnTo>
                    <a:pt x="49" y="29"/>
                  </a:lnTo>
                  <a:lnTo>
                    <a:pt x="53" y="29"/>
                  </a:lnTo>
                  <a:lnTo>
                    <a:pt x="59" y="29"/>
                  </a:lnTo>
                  <a:lnTo>
                    <a:pt x="67" y="27"/>
                  </a:lnTo>
                  <a:lnTo>
                    <a:pt x="73" y="27"/>
                  </a:lnTo>
                  <a:close/>
                  <a:moveTo>
                    <a:pt x="77" y="14"/>
                  </a:moveTo>
                  <a:lnTo>
                    <a:pt x="51" y="18"/>
                  </a:lnTo>
                  <a:lnTo>
                    <a:pt x="31" y="31"/>
                  </a:lnTo>
                  <a:lnTo>
                    <a:pt x="17" y="53"/>
                  </a:lnTo>
                  <a:lnTo>
                    <a:pt x="13" y="79"/>
                  </a:lnTo>
                  <a:lnTo>
                    <a:pt x="17" y="103"/>
                  </a:lnTo>
                  <a:lnTo>
                    <a:pt x="31" y="123"/>
                  </a:lnTo>
                  <a:lnTo>
                    <a:pt x="51" y="136"/>
                  </a:lnTo>
                  <a:lnTo>
                    <a:pt x="77" y="142"/>
                  </a:lnTo>
                  <a:lnTo>
                    <a:pt x="103" y="136"/>
                  </a:lnTo>
                  <a:lnTo>
                    <a:pt x="122" y="123"/>
                  </a:lnTo>
                  <a:lnTo>
                    <a:pt x="136" y="103"/>
                  </a:lnTo>
                  <a:lnTo>
                    <a:pt x="142" y="79"/>
                  </a:lnTo>
                  <a:lnTo>
                    <a:pt x="136" y="53"/>
                  </a:lnTo>
                  <a:lnTo>
                    <a:pt x="122" y="31"/>
                  </a:lnTo>
                  <a:lnTo>
                    <a:pt x="103" y="18"/>
                  </a:lnTo>
                  <a:lnTo>
                    <a:pt x="77" y="14"/>
                  </a:lnTo>
                  <a:close/>
                  <a:moveTo>
                    <a:pt x="77" y="0"/>
                  </a:moveTo>
                  <a:lnTo>
                    <a:pt x="103" y="4"/>
                  </a:lnTo>
                  <a:lnTo>
                    <a:pt x="122" y="16"/>
                  </a:lnTo>
                  <a:lnTo>
                    <a:pt x="140" y="31"/>
                  </a:lnTo>
                  <a:lnTo>
                    <a:pt x="152" y="53"/>
                  </a:lnTo>
                  <a:lnTo>
                    <a:pt x="156" y="79"/>
                  </a:lnTo>
                  <a:lnTo>
                    <a:pt x="152" y="103"/>
                  </a:lnTo>
                  <a:lnTo>
                    <a:pt x="140" y="125"/>
                  </a:lnTo>
                  <a:lnTo>
                    <a:pt x="122" y="140"/>
                  </a:lnTo>
                  <a:lnTo>
                    <a:pt x="103" y="152"/>
                  </a:lnTo>
                  <a:lnTo>
                    <a:pt x="77" y="156"/>
                  </a:lnTo>
                  <a:lnTo>
                    <a:pt x="53" y="152"/>
                  </a:lnTo>
                  <a:lnTo>
                    <a:pt x="31" y="140"/>
                  </a:lnTo>
                  <a:lnTo>
                    <a:pt x="13" y="125"/>
                  </a:lnTo>
                  <a:lnTo>
                    <a:pt x="4" y="103"/>
                  </a:lnTo>
                  <a:lnTo>
                    <a:pt x="0" y="79"/>
                  </a:lnTo>
                  <a:lnTo>
                    <a:pt x="4" y="53"/>
                  </a:lnTo>
                  <a:lnTo>
                    <a:pt x="13" y="31"/>
                  </a:lnTo>
                  <a:lnTo>
                    <a:pt x="31" y="16"/>
                  </a:lnTo>
                  <a:lnTo>
                    <a:pt x="53" y="4"/>
                  </a:lnTo>
                  <a:lnTo>
                    <a:pt x="77"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grpSp>
      <p:sp>
        <p:nvSpPr>
          <p:cNvPr id="14" name="Rectangle 13"/>
          <p:cNvSpPr/>
          <p:nvPr userDrawn="1"/>
        </p:nvSpPr>
        <p:spPr>
          <a:xfrm>
            <a:off x="139671" y="6483328"/>
            <a:ext cx="5726248" cy="297454"/>
          </a:xfrm>
          <a:prstGeom prst="rect">
            <a:avLst/>
          </a:prstGeom>
        </p:spPr>
        <p:txBody>
          <a:bodyPr wrap="none">
            <a:spAutoFit/>
          </a:bodyPr>
          <a:lstStyle/>
          <a:p>
            <a:pPr defTabSz="609570"/>
            <a:r>
              <a:rPr lang="en-US" sz="1333">
                <a:solidFill>
                  <a:prstClr val="white"/>
                </a:solidFill>
              </a:rPr>
              <a:t>Intel Confidential: Under embargo until August 21, 2017 at 12:01 AM PT</a:t>
            </a:r>
          </a:p>
        </p:txBody>
      </p:sp>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a:solidFill>
                <a:prstClr val="white"/>
              </a:solidFill>
            </a:endParaRPr>
          </a:p>
        </p:txBody>
      </p:sp>
      <p:sp>
        <p:nvSpPr>
          <p:cNvPr id="7" name="Title 6"/>
          <p:cNvSpPr>
            <a:spLocks noGrp="1"/>
          </p:cNvSpPr>
          <p:nvPr>
            <p:ph type="title" hasCustomPrompt="1"/>
          </p:nvPr>
        </p:nvSpPr>
        <p:spPr>
          <a:xfrm>
            <a:off x="607484" y="416964"/>
            <a:ext cx="10972800" cy="1158240"/>
          </a:xfrm>
        </p:spPr>
        <p:txBody>
          <a:bodyPr vert="horz" lIns="91440" tIns="91440" rIns="91440" bIns="91440" rtlCol="0" anchor="ctr" anchorCtr="0">
            <a:noAutofit/>
          </a:bodyPr>
          <a:lstStyle>
            <a:lvl1pPr>
              <a:defRPr lang="en-US" dirty="0"/>
            </a:lvl1pPr>
          </a:lstStyle>
          <a:p>
            <a:pPr lvl="0">
              <a:lnSpc>
                <a:spcPct val="70000"/>
              </a:lnSpc>
            </a:pPr>
            <a:r>
              <a:rPr lang="en-US"/>
              <a:t>28pt Intel Clear Headline</a:t>
            </a:r>
          </a:p>
        </p:txBody>
      </p:sp>
      <p:sp>
        <p:nvSpPr>
          <p:cNvPr id="9" name="Content Placeholder 8"/>
          <p:cNvSpPr>
            <a:spLocks noGrp="1"/>
          </p:cNvSpPr>
          <p:nvPr>
            <p:ph sz="quarter" idx="13" hasCustomPrompt="1"/>
          </p:nvPr>
        </p:nvSpPr>
        <p:spPr>
          <a:xfrm>
            <a:off x="607485" y="1604437"/>
            <a:ext cx="10970683" cy="4567767"/>
          </a:xfrm>
        </p:spPr>
        <p:txBody>
          <a:bodyPr/>
          <a:lstStyle>
            <a:lvl1pPr>
              <a:defRPr>
                <a:solidFill>
                  <a:srgbClr val="0071C5"/>
                </a:solidFill>
              </a:defRPr>
            </a:lvl1pPr>
            <a:lvl2pPr>
              <a:defRPr sz="2417"/>
            </a:lvl2pPr>
            <a:lvl3pPr>
              <a:defRPr sz="2417"/>
            </a:lvl3pPr>
            <a:lvl4pPr>
              <a:defRPr sz="2167"/>
            </a:lvl4pPr>
          </a:lstStyle>
          <a:p>
            <a:pPr lvl="0"/>
            <a:r>
              <a:rPr lang="en-US"/>
              <a:t>18pt Intel Clear body text</a:t>
            </a:r>
          </a:p>
          <a:p>
            <a:pPr lvl="1"/>
            <a:r>
              <a:rPr lang="en-US"/>
              <a:t>18pt Intel Clear bullet one</a:t>
            </a:r>
          </a:p>
          <a:p>
            <a:pPr lvl="2"/>
            <a:r>
              <a:rPr lang="en-US"/>
              <a:t>18pt Intel Clear sub-bullet</a:t>
            </a:r>
          </a:p>
          <a:p>
            <a:pPr lvl="3"/>
            <a:r>
              <a:rPr lang="en-US"/>
              <a:t>16pt Intel Clear fourth level</a:t>
            </a:r>
          </a:p>
          <a:p>
            <a:pPr lvl="4"/>
            <a:r>
              <a:rPr lang="en-US" err="1"/>
              <a:t>14pt</a:t>
            </a:r>
            <a:r>
              <a:rPr lang="en-US"/>
              <a:t> Intel Clear fifth level</a:t>
            </a:r>
          </a:p>
        </p:txBody>
      </p:sp>
    </p:spTree>
    <p:extLst>
      <p:ext uri="{BB962C8B-B14F-4D97-AF65-F5344CB8AC3E}">
        <p14:creationId xmlns:p14="http://schemas.microsoft.com/office/powerpoint/2010/main" val="270254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of present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EE2556C5-CE8C-6547-B838-EA80C61A4AF7}" type="slidenum">
              <a:rPr lang="en-US" smtClean="0">
                <a:solidFill>
                  <a:prstClr val="white"/>
                </a:solidFill>
              </a:rPr>
              <a:pPr/>
              <a:t>‹#›</a:t>
            </a:fld>
            <a:endParaRPr lang="en-US">
              <a:solidFill>
                <a:prstClr val="white"/>
              </a:solidFill>
            </a:endParaRPr>
          </a:p>
        </p:txBody>
      </p:sp>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29761" y="2286280"/>
            <a:ext cx="3332480" cy="2285443"/>
          </a:xfrm>
          <a:prstGeom prst="rect">
            <a:avLst/>
          </a:prstGeom>
        </p:spPr>
      </p:pic>
    </p:spTree>
    <p:extLst>
      <p:ext uri="{BB962C8B-B14F-4D97-AF65-F5344CB8AC3E}">
        <p14:creationId xmlns:p14="http://schemas.microsoft.com/office/powerpoint/2010/main" val="3416279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itle and Bullete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D76428-DFDA-4C8C-B937-5FBF4A6F357D}"/>
              </a:ext>
            </a:extLst>
          </p:cNvPr>
          <p:cNvSpPr/>
          <p:nvPr userDrawn="1"/>
        </p:nvSpPr>
        <p:spPr>
          <a:xfrm>
            <a:off x="0" y="0"/>
            <a:ext cx="12192000" cy="6858000"/>
          </a:xfrm>
          <a:prstGeom prst="rect">
            <a:avLst/>
          </a:prstGeom>
          <a:gradFill>
            <a:gsLst>
              <a:gs pos="32000">
                <a:srgbClr val="003C71"/>
              </a:gs>
              <a:gs pos="95000">
                <a:srgbClr val="009FDF"/>
              </a:gs>
              <a:gs pos="78000">
                <a:srgbClr val="0071C5"/>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17" b="0" i="0" u="none" strike="noStrike" kern="1200" cap="none" spc="0" normalizeH="0" baseline="0" noProof="0">
              <a:ln>
                <a:noFill/>
              </a:ln>
              <a:solidFill>
                <a:prstClr val="white"/>
              </a:solidFill>
              <a:effectLst/>
              <a:uLnTx/>
              <a:uFillTx/>
              <a:latin typeface="Intel Clear"/>
              <a:ea typeface="+mn-ea"/>
              <a:cs typeface="+mn-cs"/>
            </a:endParaRPr>
          </a:p>
        </p:txBody>
      </p:sp>
      <p:sp>
        <p:nvSpPr>
          <p:cNvPr id="23" name="Rectangle 22">
            <a:extLst>
              <a:ext uri="{FF2B5EF4-FFF2-40B4-BE49-F238E27FC236}">
                <a16:creationId xmlns:a16="http://schemas.microsoft.com/office/drawing/2014/main" id="{BCABF29F-4663-406B-A800-279D1B21F47D}"/>
              </a:ext>
            </a:extLst>
          </p:cNvPr>
          <p:cNvSpPr/>
          <p:nvPr userDrawn="1"/>
        </p:nvSpPr>
        <p:spPr>
          <a:xfrm>
            <a:off x="0" y="6406896"/>
            <a:ext cx="12192000" cy="451104"/>
          </a:xfrm>
          <a:prstGeom prst="rect">
            <a:avLst/>
          </a:prstGeom>
          <a:gradFill>
            <a:gsLst>
              <a:gs pos="32000">
                <a:srgbClr val="003C71"/>
              </a:gs>
              <a:gs pos="95000">
                <a:srgbClr val="009FDF"/>
              </a:gs>
              <a:gs pos="78000">
                <a:srgbClr val="0071C5"/>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17" b="0" i="0" u="none" strike="noStrike" kern="1200" cap="none" spc="0" normalizeH="0" baseline="0" noProof="0">
              <a:ln>
                <a:noFill/>
              </a:ln>
              <a:solidFill>
                <a:prstClr val="white"/>
              </a:solidFill>
              <a:effectLst/>
              <a:uLnTx/>
              <a:uFillTx/>
              <a:latin typeface="Intel Clear"/>
              <a:ea typeface="+mn-ea"/>
              <a:cs typeface="+mn-cs"/>
            </a:endParaRPr>
          </a:p>
        </p:txBody>
      </p:sp>
      <p:cxnSp>
        <p:nvCxnSpPr>
          <p:cNvPr id="24" name="Straight Connector 23"/>
          <p:cNvCxnSpPr/>
          <p:nvPr userDrawn="1"/>
        </p:nvCxnSpPr>
        <p:spPr>
          <a:xfrm>
            <a:off x="11624737" y="6466952"/>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5" name="Slide Number Placeholder 5"/>
          <p:cNvSpPr txBox="1">
            <a:spLocks/>
          </p:cNvSpPr>
          <p:nvPr userDrawn="1"/>
        </p:nvSpPr>
        <p:spPr>
          <a:xfrm>
            <a:off x="11624736" y="6432516"/>
            <a:ext cx="383201" cy="365125"/>
          </a:xfrm>
          <a:prstGeom prst="rect">
            <a:avLst/>
          </a:prstGeom>
        </p:spPr>
        <p:txBody>
          <a:bodyPr vert="horz" lIns="0" tIns="0" rIns="0" bIns="0" rtlCol="0" anchor="ctr"/>
          <a:lstStyle>
            <a:defPPr>
              <a:defRPr lang="en-US"/>
            </a:defPPr>
            <a:lvl1pPr marL="0" algn="r" defTabSz="914400" rtl="0" eaLnBrk="1" latinLnBrk="0" hangingPunct="1">
              <a:defRPr sz="1084" kern="1200">
                <a:solidFill>
                  <a:schemeClr val="bg1"/>
                </a:solidFill>
                <a:latin typeface="+mn-lt"/>
                <a:ea typeface="+mn-ea"/>
                <a:cs typeface="Intel Clear Light" panose="020B0404020203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09570" rtl="0" eaLnBrk="1" fontAlgn="auto" latinLnBrk="0" hangingPunct="1">
              <a:lnSpc>
                <a:spcPct val="100000"/>
              </a:lnSpc>
              <a:spcBef>
                <a:spcPts val="0"/>
              </a:spcBef>
              <a:spcAft>
                <a:spcPts val="0"/>
              </a:spcAft>
              <a:buClrTx/>
              <a:buSzTx/>
              <a:buFontTx/>
              <a:buNone/>
              <a:tabLst/>
              <a:defRPr/>
            </a:pPr>
            <a:fld id="{EE2556C5-CE8C-6547-B838-EA80C61A4AF7}" type="slidenum">
              <a:rPr kumimoji="0" lang="en-US" sz="1084" b="0" i="0" u="none" strike="noStrike" kern="1200" cap="none" spc="0" normalizeH="0" baseline="0" noProof="0" smtClean="0">
                <a:ln>
                  <a:noFill/>
                </a:ln>
                <a:solidFill>
                  <a:prstClr val="white"/>
                </a:solidFill>
                <a:effectLst/>
                <a:uLnTx/>
                <a:uFillTx/>
                <a:latin typeface="Intel Clear"/>
                <a:ea typeface="+mn-ea"/>
              </a:rPr>
              <a:pPr marL="0" marR="0" lvl="0" indent="0" algn="r" defTabSz="609570" rtl="0" eaLnBrk="1" fontAlgn="auto" latinLnBrk="0" hangingPunct="1">
                <a:lnSpc>
                  <a:spcPct val="100000"/>
                </a:lnSpc>
                <a:spcBef>
                  <a:spcPts val="0"/>
                </a:spcBef>
                <a:spcAft>
                  <a:spcPts val="0"/>
                </a:spcAft>
                <a:buClrTx/>
                <a:buSzTx/>
                <a:buFontTx/>
                <a:buNone/>
                <a:tabLst/>
                <a:defRPr/>
              </a:pPr>
              <a:t>‹#›</a:t>
            </a:fld>
            <a:endParaRPr kumimoji="0" lang="en-US" sz="1084" b="0" i="0" u="none" strike="noStrike" kern="1200" cap="none" spc="0" normalizeH="0" baseline="0" noProof="0">
              <a:ln>
                <a:noFill/>
              </a:ln>
              <a:solidFill>
                <a:prstClr val="white"/>
              </a:solidFill>
              <a:effectLst/>
              <a:uLnTx/>
              <a:uFillTx/>
              <a:latin typeface="Intel Clear"/>
              <a:ea typeface="+mn-ea"/>
            </a:endParaRPr>
          </a:p>
        </p:txBody>
      </p:sp>
      <p:grpSp>
        <p:nvGrpSpPr>
          <p:cNvPr id="26" name="Group 25">
            <a:extLst>
              <a:ext uri="{FF2B5EF4-FFF2-40B4-BE49-F238E27FC236}">
                <a16:creationId xmlns:a16="http://schemas.microsoft.com/office/drawing/2014/main" id="{256C3A95-150B-4924-84EA-3AB515F9EE53}"/>
              </a:ext>
            </a:extLst>
          </p:cNvPr>
          <p:cNvGrpSpPr/>
          <p:nvPr userDrawn="1"/>
        </p:nvGrpSpPr>
        <p:grpSpPr>
          <a:xfrm>
            <a:off x="11027965" y="6483329"/>
            <a:ext cx="452539" cy="298259"/>
            <a:chOff x="451796" y="386081"/>
            <a:chExt cx="1249194" cy="823318"/>
          </a:xfrm>
        </p:grpSpPr>
        <p:sp>
          <p:nvSpPr>
            <p:cNvPr id="27" name="Freeform 36">
              <a:extLst>
                <a:ext uri="{FF2B5EF4-FFF2-40B4-BE49-F238E27FC236}">
                  <a16:creationId xmlns:a16="http://schemas.microsoft.com/office/drawing/2014/main" id="{86BB6A4F-6650-4AF2-989C-D7EFEC486D44}"/>
                </a:ext>
              </a:extLst>
            </p:cNvPr>
            <p:cNvSpPr>
              <a:spLocks noEditPoints="1"/>
            </p:cNvSpPr>
            <p:nvPr userDrawn="1"/>
          </p:nvSpPr>
          <p:spPr bwMode="auto">
            <a:xfrm>
              <a:off x="451796" y="386081"/>
              <a:ext cx="1249194" cy="823318"/>
            </a:xfrm>
            <a:custGeom>
              <a:avLst/>
              <a:gdLst>
                <a:gd name="T0" fmla="*/ 2295 w 3777"/>
                <a:gd name="T1" fmla="*/ 1128 h 2491"/>
                <a:gd name="T2" fmla="*/ 2564 w 3777"/>
                <a:gd name="T3" fmla="*/ 1149 h 2491"/>
                <a:gd name="T4" fmla="*/ 2434 w 3777"/>
                <a:gd name="T5" fmla="*/ 1046 h 2491"/>
                <a:gd name="T6" fmla="*/ 1474 w 3777"/>
                <a:gd name="T7" fmla="*/ 949 h 2491"/>
                <a:gd name="T8" fmla="*/ 1548 w 3777"/>
                <a:gd name="T9" fmla="*/ 1130 h 2491"/>
                <a:gd name="T10" fmla="*/ 1326 w 3777"/>
                <a:gd name="T11" fmla="*/ 1068 h 2491"/>
                <a:gd name="T12" fmla="*/ 920 w 3777"/>
                <a:gd name="T13" fmla="*/ 900 h 2491"/>
                <a:gd name="T14" fmla="*/ 630 w 3777"/>
                <a:gd name="T15" fmla="*/ 1637 h 2491"/>
                <a:gd name="T16" fmla="*/ 551 w 3777"/>
                <a:gd name="T17" fmla="*/ 1468 h 2491"/>
                <a:gd name="T18" fmla="*/ 2646 w 3777"/>
                <a:gd name="T19" fmla="*/ 959 h 2491"/>
                <a:gd name="T20" fmla="*/ 2769 w 3777"/>
                <a:gd name="T21" fmla="*/ 1272 h 2491"/>
                <a:gd name="T22" fmla="*/ 2335 w 3777"/>
                <a:gd name="T23" fmla="*/ 1478 h 2491"/>
                <a:gd name="T24" fmla="*/ 2551 w 3777"/>
                <a:gd name="T25" fmla="*/ 1496 h 2491"/>
                <a:gd name="T26" fmla="*/ 2677 w 3777"/>
                <a:gd name="T27" fmla="*/ 1613 h 2491"/>
                <a:gd name="T28" fmla="*/ 2400 w 3777"/>
                <a:gd name="T29" fmla="*/ 1677 h 2491"/>
                <a:gd name="T30" fmla="*/ 2162 w 3777"/>
                <a:gd name="T31" fmla="*/ 1556 h 2491"/>
                <a:gd name="T32" fmla="*/ 2087 w 3777"/>
                <a:gd name="T33" fmla="*/ 1215 h 2491"/>
                <a:gd name="T34" fmla="*/ 2243 w 3777"/>
                <a:gd name="T35" fmla="*/ 941 h 2491"/>
                <a:gd name="T36" fmla="*/ 412 w 3777"/>
                <a:gd name="T37" fmla="*/ 815 h 2491"/>
                <a:gd name="T38" fmla="*/ 164 w 3777"/>
                <a:gd name="T39" fmla="*/ 1308 h 2491"/>
                <a:gd name="T40" fmla="*/ 246 w 3777"/>
                <a:gd name="T41" fmla="*/ 1819 h 2491"/>
                <a:gd name="T42" fmla="*/ 614 w 3777"/>
                <a:gd name="T43" fmla="*/ 2109 h 2491"/>
                <a:gd name="T44" fmla="*/ 1163 w 3777"/>
                <a:gd name="T45" fmla="*/ 2229 h 2491"/>
                <a:gd name="T46" fmla="*/ 1796 w 3777"/>
                <a:gd name="T47" fmla="*/ 2220 h 2491"/>
                <a:gd name="T48" fmla="*/ 2654 w 3777"/>
                <a:gd name="T49" fmla="*/ 2031 h 2491"/>
                <a:gd name="T50" fmla="*/ 3022 w 3777"/>
                <a:gd name="T51" fmla="*/ 2160 h 2491"/>
                <a:gd name="T52" fmla="*/ 2228 w 3777"/>
                <a:gd name="T53" fmla="*/ 2412 h 2491"/>
                <a:gd name="T54" fmla="*/ 1360 w 3777"/>
                <a:gd name="T55" fmla="*/ 2489 h 2491"/>
                <a:gd name="T56" fmla="*/ 599 w 3777"/>
                <a:gd name="T57" fmla="*/ 2344 h 2491"/>
                <a:gd name="T58" fmla="*/ 135 w 3777"/>
                <a:gd name="T59" fmla="*/ 1990 h 2491"/>
                <a:gd name="T60" fmla="*/ 2 w 3777"/>
                <a:gd name="T61" fmla="*/ 1451 h 2491"/>
                <a:gd name="T62" fmla="*/ 206 w 3777"/>
                <a:gd name="T63" fmla="*/ 933 h 2491"/>
                <a:gd name="T64" fmla="*/ 1887 w 3777"/>
                <a:gd name="T65" fmla="*/ 900 h 2491"/>
                <a:gd name="T66" fmla="*/ 1899 w 3777"/>
                <a:gd name="T67" fmla="*/ 1478 h 2491"/>
                <a:gd name="T68" fmla="*/ 1918 w 3777"/>
                <a:gd name="T69" fmla="*/ 1665 h 2491"/>
                <a:gd name="T70" fmla="*/ 1716 w 3777"/>
                <a:gd name="T71" fmla="*/ 1552 h 2491"/>
                <a:gd name="T72" fmla="*/ 745 w 3777"/>
                <a:gd name="T73" fmla="*/ 608 h 2491"/>
                <a:gd name="T74" fmla="*/ 3078 w 3777"/>
                <a:gd name="T75" fmla="*/ 1659 h 2491"/>
                <a:gd name="T76" fmla="*/ 2899 w 3777"/>
                <a:gd name="T77" fmla="*/ 1548 h 2491"/>
                <a:gd name="T78" fmla="*/ 2515 w 3777"/>
                <a:gd name="T79" fmla="*/ 0 h 2491"/>
                <a:gd name="T80" fmla="*/ 3161 w 3777"/>
                <a:gd name="T81" fmla="*/ 109 h 2491"/>
                <a:gd name="T82" fmla="*/ 3615 w 3777"/>
                <a:gd name="T83" fmla="*/ 404 h 2491"/>
                <a:gd name="T84" fmla="*/ 3777 w 3777"/>
                <a:gd name="T85" fmla="*/ 900 h 2491"/>
                <a:gd name="T86" fmla="*/ 3591 w 3777"/>
                <a:gd name="T87" fmla="*/ 1385 h 2491"/>
                <a:gd name="T88" fmla="*/ 3211 w 3777"/>
                <a:gd name="T89" fmla="*/ 1665 h 2491"/>
                <a:gd name="T90" fmla="*/ 3510 w 3777"/>
                <a:gd name="T91" fmla="*/ 1151 h 2491"/>
                <a:gd name="T92" fmla="*/ 3557 w 3777"/>
                <a:gd name="T93" fmla="*/ 684 h 2491"/>
                <a:gd name="T94" fmla="*/ 3258 w 3777"/>
                <a:gd name="T95" fmla="*/ 321 h 2491"/>
                <a:gd name="T96" fmla="*/ 2715 w 3777"/>
                <a:gd name="T97" fmla="*/ 149 h 2491"/>
                <a:gd name="T98" fmla="*/ 2027 w 3777"/>
                <a:gd name="T99" fmla="*/ 153 h 2491"/>
                <a:gd name="T100" fmla="*/ 1292 w 3777"/>
                <a:gd name="T101" fmla="*/ 321 h 2491"/>
                <a:gd name="T102" fmla="*/ 933 w 3777"/>
                <a:gd name="T103" fmla="*/ 383 h 2491"/>
                <a:gd name="T104" fmla="*/ 1651 w 3777"/>
                <a:gd name="T105" fmla="*/ 103 h 2491"/>
                <a:gd name="T106" fmla="*/ 2396 w 3777"/>
                <a:gd name="T107" fmla="*/ 0 h 2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7" h="2491">
                  <a:moveTo>
                    <a:pt x="2434" y="1046"/>
                  </a:moveTo>
                  <a:lnTo>
                    <a:pt x="2396" y="1050"/>
                  </a:lnTo>
                  <a:lnTo>
                    <a:pt x="2362" y="1062"/>
                  </a:lnTo>
                  <a:lnTo>
                    <a:pt x="2335" y="1078"/>
                  </a:lnTo>
                  <a:lnTo>
                    <a:pt x="2311" y="1102"/>
                  </a:lnTo>
                  <a:lnTo>
                    <a:pt x="2295" y="1128"/>
                  </a:lnTo>
                  <a:lnTo>
                    <a:pt x="2285" y="1153"/>
                  </a:lnTo>
                  <a:lnTo>
                    <a:pt x="2279" y="1179"/>
                  </a:lnTo>
                  <a:lnTo>
                    <a:pt x="2275" y="1211"/>
                  </a:lnTo>
                  <a:lnTo>
                    <a:pt x="2574" y="1211"/>
                  </a:lnTo>
                  <a:lnTo>
                    <a:pt x="2572" y="1179"/>
                  </a:lnTo>
                  <a:lnTo>
                    <a:pt x="2564" y="1149"/>
                  </a:lnTo>
                  <a:lnTo>
                    <a:pt x="2555" y="1122"/>
                  </a:lnTo>
                  <a:lnTo>
                    <a:pt x="2541" y="1098"/>
                  </a:lnTo>
                  <a:lnTo>
                    <a:pt x="2521" y="1076"/>
                  </a:lnTo>
                  <a:lnTo>
                    <a:pt x="2497" y="1060"/>
                  </a:lnTo>
                  <a:lnTo>
                    <a:pt x="2467" y="1050"/>
                  </a:lnTo>
                  <a:lnTo>
                    <a:pt x="2434" y="1046"/>
                  </a:lnTo>
                  <a:close/>
                  <a:moveTo>
                    <a:pt x="920" y="900"/>
                  </a:moveTo>
                  <a:lnTo>
                    <a:pt x="1320" y="900"/>
                  </a:lnTo>
                  <a:lnTo>
                    <a:pt x="1367" y="904"/>
                  </a:lnTo>
                  <a:lnTo>
                    <a:pt x="1409" y="914"/>
                  </a:lnTo>
                  <a:lnTo>
                    <a:pt x="1445" y="929"/>
                  </a:lnTo>
                  <a:lnTo>
                    <a:pt x="1474" y="949"/>
                  </a:lnTo>
                  <a:lnTo>
                    <a:pt x="1498" y="973"/>
                  </a:lnTo>
                  <a:lnTo>
                    <a:pt x="1516" y="1001"/>
                  </a:lnTo>
                  <a:lnTo>
                    <a:pt x="1532" y="1031"/>
                  </a:lnTo>
                  <a:lnTo>
                    <a:pt x="1540" y="1062"/>
                  </a:lnTo>
                  <a:lnTo>
                    <a:pt x="1546" y="1096"/>
                  </a:lnTo>
                  <a:lnTo>
                    <a:pt x="1548" y="1130"/>
                  </a:lnTo>
                  <a:lnTo>
                    <a:pt x="1548" y="1667"/>
                  </a:lnTo>
                  <a:lnTo>
                    <a:pt x="1354" y="1667"/>
                  </a:lnTo>
                  <a:lnTo>
                    <a:pt x="1354" y="1130"/>
                  </a:lnTo>
                  <a:lnTo>
                    <a:pt x="1352" y="1104"/>
                  </a:lnTo>
                  <a:lnTo>
                    <a:pt x="1342" y="1084"/>
                  </a:lnTo>
                  <a:lnTo>
                    <a:pt x="1326" y="1068"/>
                  </a:lnTo>
                  <a:lnTo>
                    <a:pt x="1304" y="1060"/>
                  </a:lnTo>
                  <a:lnTo>
                    <a:pt x="1274" y="1056"/>
                  </a:lnTo>
                  <a:lnTo>
                    <a:pt x="1114" y="1056"/>
                  </a:lnTo>
                  <a:lnTo>
                    <a:pt x="1114" y="1667"/>
                  </a:lnTo>
                  <a:lnTo>
                    <a:pt x="920" y="1667"/>
                  </a:lnTo>
                  <a:lnTo>
                    <a:pt x="920" y="900"/>
                  </a:lnTo>
                  <a:close/>
                  <a:moveTo>
                    <a:pt x="551" y="900"/>
                  </a:moveTo>
                  <a:lnTo>
                    <a:pt x="747" y="900"/>
                  </a:lnTo>
                  <a:lnTo>
                    <a:pt x="747" y="1675"/>
                  </a:lnTo>
                  <a:lnTo>
                    <a:pt x="702" y="1667"/>
                  </a:lnTo>
                  <a:lnTo>
                    <a:pt x="662" y="1655"/>
                  </a:lnTo>
                  <a:lnTo>
                    <a:pt x="630" y="1637"/>
                  </a:lnTo>
                  <a:lnTo>
                    <a:pt x="604" y="1617"/>
                  </a:lnTo>
                  <a:lnTo>
                    <a:pt x="585" y="1591"/>
                  </a:lnTo>
                  <a:lnTo>
                    <a:pt x="569" y="1564"/>
                  </a:lnTo>
                  <a:lnTo>
                    <a:pt x="559" y="1534"/>
                  </a:lnTo>
                  <a:lnTo>
                    <a:pt x="553" y="1502"/>
                  </a:lnTo>
                  <a:lnTo>
                    <a:pt x="551" y="1468"/>
                  </a:lnTo>
                  <a:lnTo>
                    <a:pt x="551" y="900"/>
                  </a:lnTo>
                  <a:close/>
                  <a:moveTo>
                    <a:pt x="2442" y="886"/>
                  </a:moveTo>
                  <a:lnTo>
                    <a:pt x="2501" y="892"/>
                  </a:lnTo>
                  <a:lnTo>
                    <a:pt x="2557" y="906"/>
                  </a:lnTo>
                  <a:lnTo>
                    <a:pt x="2604" y="928"/>
                  </a:lnTo>
                  <a:lnTo>
                    <a:pt x="2646" y="959"/>
                  </a:lnTo>
                  <a:lnTo>
                    <a:pt x="2683" y="997"/>
                  </a:lnTo>
                  <a:lnTo>
                    <a:pt x="2713" y="1042"/>
                  </a:lnTo>
                  <a:lnTo>
                    <a:pt x="2737" y="1092"/>
                  </a:lnTo>
                  <a:lnTo>
                    <a:pt x="2755" y="1147"/>
                  </a:lnTo>
                  <a:lnTo>
                    <a:pt x="2765" y="1209"/>
                  </a:lnTo>
                  <a:lnTo>
                    <a:pt x="2769" y="1272"/>
                  </a:lnTo>
                  <a:lnTo>
                    <a:pt x="2769" y="1344"/>
                  </a:lnTo>
                  <a:lnTo>
                    <a:pt x="2275" y="1344"/>
                  </a:lnTo>
                  <a:lnTo>
                    <a:pt x="2279" y="1383"/>
                  </a:lnTo>
                  <a:lnTo>
                    <a:pt x="2291" y="1421"/>
                  </a:lnTo>
                  <a:lnTo>
                    <a:pt x="2309" y="1453"/>
                  </a:lnTo>
                  <a:lnTo>
                    <a:pt x="2335" y="1478"/>
                  </a:lnTo>
                  <a:lnTo>
                    <a:pt x="2366" y="1498"/>
                  </a:lnTo>
                  <a:lnTo>
                    <a:pt x="2404" y="1510"/>
                  </a:lnTo>
                  <a:lnTo>
                    <a:pt x="2448" y="1514"/>
                  </a:lnTo>
                  <a:lnTo>
                    <a:pt x="2487" y="1512"/>
                  </a:lnTo>
                  <a:lnTo>
                    <a:pt x="2521" y="1506"/>
                  </a:lnTo>
                  <a:lnTo>
                    <a:pt x="2551" y="1496"/>
                  </a:lnTo>
                  <a:lnTo>
                    <a:pt x="2576" y="1482"/>
                  </a:lnTo>
                  <a:lnTo>
                    <a:pt x="2602" y="1465"/>
                  </a:lnTo>
                  <a:lnTo>
                    <a:pt x="2626" y="1443"/>
                  </a:lnTo>
                  <a:lnTo>
                    <a:pt x="2747" y="1556"/>
                  </a:lnTo>
                  <a:lnTo>
                    <a:pt x="2713" y="1587"/>
                  </a:lnTo>
                  <a:lnTo>
                    <a:pt x="2677" y="1613"/>
                  </a:lnTo>
                  <a:lnTo>
                    <a:pt x="2640" y="1637"/>
                  </a:lnTo>
                  <a:lnTo>
                    <a:pt x="2600" y="1655"/>
                  </a:lnTo>
                  <a:lnTo>
                    <a:pt x="2555" y="1667"/>
                  </a:lnTo>
                  <a:lnTo>
                    <a:pt x="2503" y="1675"/>
                  </a:lnTo>
                  <a:lnTo>
                    <a:pt x="2446" y="1679"/>
                  </a:lnTo>
                  <a:lnTo>
                    <a:pt x="2400" y="1677"/>
                  </a:lnTo>
                  <a:lnTo>
                    <a:pt x="2354" y="1669"/>
                  </a:lnTo>
                  <a:lnTo>
                    <a:pt x="2311" y="1659"/>
                  </a:lnTo>
                  <a:lnTo>
                    <a:pt x="2269" y="1641"/>
                  </a:lnTo>
                  <a:lnTo>
                    <a:pt x="2232" y="1619"/>
                  </a:lnTo>
                  <a:lnTo>
                    <a:pt x="2194" y="1591"/>
                  </a:lnTo>
                  <a:lnTo>
                    <a:pt x="2162" y="1556"/>
                  </a:lnTo>
                  <a:lnTo>
                    <a:pt x="2136" y="1516"/>
                  </a:lnTo>
                  <a:lnTo>
                    <a:pt x="2113" y="1468"/>
                  </a:lnTo>
                  <a:lnTo>
                    <a:pt x="2097" y="1413"/>
                  </a:lnTo>
                  <a:lnTo>
                    <a:pt x="2087" y="1352"/>
                  </a:lnTo>
                  <a:lnTo>
                    <a:pt x="2083" y="1282"/>
                  </a:lnTo>
                  <a:lnTo>
                    <a:pt x="2087" y="1215"/>
                  </a:lnTo>
                  <a:lnTo>
                    <a:pt x="2097" y="1155"/>
                  </a:lnTo>
                  <a:lnTo>
                    <a:pt x="2115" y="1100"/>
                  </a:lnTo>
                  <a:lnTo>
                    <a:pt x="2138" y="1050"/>
                  </a:lnTo>
                  <a:lnTo>
                    <a:pt x="2168" y="1009"/>
                  </a:lnTo>
                  <a:lnTo>
                    <a:pt x="2204" y="971"/>
                  </a:lnTo>
                  <a:lnTo>
                    <a:pt x="2243" y="941"/>
                  </a:lnTo>
                  <a:lnTo>
                    <a:pt x="2289" y="918"/>
                  </a:lnTo>
                  <a:lnTo>
                    <a:pt x="2337" y="900"/>
                  </a:lnTo>
                  <a:lnTo>
                    <a:pt x="2388" y="890"/>
                  </a:lnTo>
                  <a:lnTo>
                    <a:pt x="2442" y="886"/>
                  </a:lnTo>
                  <a:close/>
                  <a:moveTo>
                    <a:pt x="412" y="713"/>
                  </a:moveTo>
                  <a:lnTo>
                    <a:pt x="412" y="815"/>
                  </a:lnTo>
                  <a:lnTo>
                    <a:pt x="357" y="882"/>
                  </a:lnTo>
                  <a:lnTo>
                    <a:pt x="305" y="957"/>
                  </a:lnTo>
                  <a:lnTo>
                    <a:pt x="258" y="1038"/>
                  </a:lnTo>
                  <a:lnTo>
                    <a:pt x="218" y="1124"/>
                  </a:lnTo>
                  <a:lnTo>
                    <a:pt x="186" y="1215"/>
                  </a:lnTo>
                  <a:lnTo>
                    <a:pt x="164" y="1308"/>
                  </a:lnTo>
                  <a:lnTo>
                    <a:pt x="151" y="1405"/>
                  </a:lnTo>
                  <a:lnTo>
                    <a:pt x="151" y="1500"/>
                  </a:lnTo>
                  <a:lnTo>
                    <a:pt x="161" y="1597"/>
                  </a:lnTo>
                  <a:lnTo>
                    <a:pt x="180" y="1677"/>
                  </a:lnTo>
                  <a:lnTo>
                    <a:pt x="210" y="1752"/>
                  </a:lnTo>
                  <a:lnTo>
                    <a:pt x="246" y="1819"/>
                  </a:lnTo>
                  <a:lnTo>
                    <a:pt x="291" y="1881"/>
                  </a:lnTo>
                  <a:lnTo>
                    <a:pt x="343" y="1936"/>
                  </a:lnTo>
                  <a:lnTo>
                    <a:pt x="402" y="1988"/>
                  </a:lnTo>
                  <a:lnTo>
                    <a:pt x="468" y="2033"/>
                  </a:lnTo>
                  <a:lnTo>
                    <a:pt x="539" y="2073"/>
                  </a:lnTo>
                  <a:lnTo>
                    <a:pt x="614" y="2109"/>
                  </a:lnTo>
                  <a:lnTo>
                    <a:pt x="696" y="2140"/>
                  </a:lnTo>
                  <a:lnTo>
                    <a:pt x="783" y="2166"/>
                  </a:lnTo>
                  <a:lnTo>
                    <a:pt x="872" y="2188"/>
                  </a:lnTo>
                  <a:lnTo>
                    <a:pt x="967" y="2206"/>
                  </a:lnTo>
                  <a:lnTo>
                    <a:pt x="1064" y="2220"/>
                  </a:lnTo>
                  <a:lnTo>
                    <a:pt x="1163" y="2229"/>
                  </a:lnTo>
                  <a:lnTo>
                    <a:pt x="1266" y="2235"/>
                  </a:lnTo>
                  <a:lnTo>
                    <a:pt x="1369" y="2237"/>
                  </a:lnTo>
                  <a:lnTo>
                    <a:pt x="1474" y="2237"/>
                  </a:lnTo>
                  <a:lnTo>
                    <a:pt x="1581" y="2235"/>
                  </a:lnTo>
                  <a:lnTo>
                    <a:pt x="1689" y="2229"/>
                  </a:lnTo>
                  <a:lnTo>
                    <a:pt x="1796" y="2220"/>
                  </a:lnTo>
                  <a:lnTo>
                    <a:pt x="1934" y="2204"/>
                  </a:lnTo>
                  <a:lnTo>
                    <a:pt x="2079" y="2180"/>
                  </a:lnTo>
                  <a:lnTo>
                    <a:pt x="2224" y="2152"/>
                  </a:lnTo>
                  <a:lnTo>
                    <a:pt x="2370" y="2116"/>
                  </a:lnTo>
                  <a:lnTo>
                    <a:pt x="2513" y="2077"/>
                  </a:lnTo>
                  <a:lnTo>
                    <a:pt x="2654" y="2031"/>
                  </a:lnTo>
                  <a:lnTo>
                    <a:pt x="2786" y="1982"/>
                  </a:lnTo>
                  <a:lnTo>
                    <a:pt x="2913" y="1930"/>
                  </a:lnTo>
                  <a:lnTo>
                    <a:pt x="3032" y="1873"/>
                  </a:lnTo>
                  <a:lnTo>
                    <a:pt x="3137" y="1815"/>
                  </a:lnTo>
                  <a:lnTo>
                    <a:pt x="3137" y="2101"/>
                  </a:lnTo>
                  <a:lnTo>
                    <a:pt x="3022" y="2160"/>
                  </a:lnTo>
                  <a:lnTo>
                    <a:pt x="2901" y="2214"/>
                  </a:lnTo>
                  <a:lnTo>
                    <a:pt x="2773" y="2263"/>
                  </a:lnTo>
                  <a:lnTo>
                    <a:pt x="2638" y="2307"/>
                  </a:lnTo>
                  <a:lnTo>
                    <a:pt x="2503" y="2346"/>
                  </a:lnTo>
                  <a:lnTo>
                    <a:pt x="2364" y="2382"/>
                  </a:lnTo>
                  <a:lnTo>
                    <a:pt x="2228" y="2412"/>
                  </a:lnTo>
                  <a:lnTo>
                    <a:pt x="2095" y="2438"/>
                  </a:lnTo>
                  <a:lnTo>
                    <a:pt x="1964" y="2457"/>
                  </a:lnTo>
                  <a:lnTo>
                    <a:pt x="1839" y="2471"/>
                  </a:lnTo>
                  <a:lnTo>
                    <a:pt x="1673" y="2485"/>
                  </a:lnTo>
                  <a:lnTo>
                    <a:pt x="1512" y="2491"/>
                  </a:lnTo>
                  <a:lnTo>
                    <a:pt x="1360" y="2489"/>
                  </a:lnTo>
                  <a:lnTo>
                    <a:pt x="1215" y="2481"/>
                  </a:lnTo>
                  <a:lnTo>
                    <a:pt x="1076" y="2465"/>
                  </a:lnTo>
                  <a:lnTo>
                    <a:pt x="945" y="2445"/>
                  </a:lnTo>
                  <a:lnTo>
                    <a:pt x="820" y="2418"/>
                  </a:lnTo>
                  <a:lnTo>
                    <a:pt x="706" y="2384"/>
                  </a:lnTo>
                  <a:lnTo>
                    <a:pt x="599" y="2344"/>
                  </a:lnTo>
                  <a:lnTo>
                    <a:pt x="499" y="2299"/>
                  </a:lnTo>
                  <a:lnTo>
                    <a:pt x="408" y="2247"/>
                  </a:lnTo>
                  <a:lnTo>
                    <a:pt x="327" y="2190"/>
                  </a:lnTo>
                  <a:lnTo>
                    <a:pt x="254" y="2128"/>
                  </a:lnTo>
                  <a:lnTo>
                    <a:pt x="188" y="2061"/>
                  </a:lnTo>
                  <a:lnTo>
                    <a:pt x="135" y="1990"/>
                  </a:lnTo>
                  <a:lnTo>
                    <a:pt x="89" y="1912"/>
                  </a:lnTo>
                  <a:lnTo>
                    <a:pt x="54" y="1831"/>
                  </a:lnTo>
                  <a:lnTo>
                    <a:pt x="28" y="1746"/>
                  </a:lnTo>
                  <a:lnTo>
                    <a:pt x="8" y="1645"/>
                  </a:lnTo>
                  <a:lnTo>
                    <a:pt x="0" y="1546"/>
                  </a:lnTo>
                  <a:lnTo>
                    <a:pt x="2" y="1451"/>
                  </a:lnTo>
                  <a:lnTo>
                    <a:pt x="14" y="1358"/>
                  </a:lnTo>
                  <a:lnTo>
                    <a:pt x="36" y="1266"/>
                  </a:lnTo>
                  <a:lnTo>
                    <a:pt x="65" y="1179"/>
                  </a:lnTo>
                  <a:lnTo>
                    <a:pt x="105" y="1094"/>
                  </a:lnTo>
                  <a:lnTo>
                    <a:pt x="153" y="1013"/>
                  </a:lnTo>
                  <a:lnTo>
                    <a:pt x="206" y="933"/>
                  </a:lnTo>
                  <a:lnTo>
                    <a:pt x="270" y="858"/>
                  </a:lnTo>
                  <a:lnTo>
                    <a:pt x="337" y="785"/>
                  </a:lnTo>
                  <a:lnTo>
                    <a:pt x="412" y="713"/>
                  </a:lnTo>
                  <a:close/>
                  <a:moveTo>
                    <a:pt x="1692" y="690"/>
                  </a:moveTo>
                  <a:lnTo>
                    <a:pt x="1887" y="690"/>
                  </a:lnTo>
                  <a:lnTo>
                    <a:pt x="1887" y="900"/>
                  </a:lnTo>
                  <a:lnTo>
                    <a:pt x="2033" y="900"/>
                  </a:lnTo>
                  <a:lnTo>
                    <a:pt x="2033" y="1056"/>
                  </a:lnTo>
                  <a:lnTo>
                    <a:pt x="1887" y="1056"/>
                  </a:lnTo>
                  <a:lnTo>
                    <a:pt x="1887" y="1435"/>
                  </a:lnTo>
                  <a:lnTo>
                    <a:pt x="1891" y="1459"/>
                  </a:lnTo>
                  <a:lnTo>
                    <a:pt x="1899" y="1478"/>
                  </a:lnTo>
                  <a:lnTo>
                    <a:pt x="1910" y="1492"/>
                  </a:lnTo>
                  <a:lnTo>
                    <a:pt x="1930" y="1500"/>
                  </a:lnTo>
                  <a:lnTo>
                    <a:pt x="1954" y="1504"/>
                  </a:lnTo>
                  <a:lnTo>
                    <a:pt x="2033" y="1504"/>
                  </a:lnTo>
                  <a:lnTo>
                    <a:pt x="2033" y="1665"/>
                  </a:lnTo>
                  <a:lnTo>
                    <a:pt x="1918" y="1665"/>
                  </a:lnTo>
                  <a:lnTo>
                    <a:pt x="1869" y="1661"/>
                  </a:lnTo>
                  <a:lnTo>
                    <a:pt x="1827" y="1651"/>
                  </a:lnTo>
                  <a:lnTo>
                    <a:pt x="1790" y="1633"/>
                  </a:lnTo>
                  <a:lnTo>
                    <a:pt x="1760" y="1609"/>
                  </a:lnTo>
                  <a:lnTo>
                    <a:pt x="1736" y="1581"/>
                  </a:lnTo>
                  <a:lnTo>
                    <a:pt x="1716" y="1552"/>
                  </a:lnTo>
                  <a:lnTo>
                    <a:pt x="1704" y="1518"/>
                  </a:lnTo>
                  <a:lnTo>
                    <a:pt x="1696" y="1482"/>
                  </a:lnTo>
                  <a:lnTo>
                    <a:pt x="1692" y="1447"/>
                  </a:lnTo>
                  <a:lnTo>
                    <a:pt x="1692" y="690"/>
                  </a:lnTo>
                  <a:close/>
                  <a:moveTo>
                    <a:pt x="551" y="608"/>
                  </a:moveTo>
                  <a:lnTo>
                    <a:pt x="745" y="608"/>
                  </a:lnTo>
                  <a:lnTo>
                    <a:pt x="745" y="793"/>
                  </a:lnTo>
                  <a:lnTo>
                    <a:pt x="551" y="793"/>
                  </a:lnTo>
                  <a:lnTo>
                    <a:pt x="551" y="608"/>
                  </a:lnTo>
                  <a:close/>
                  <a:moveTo>
                    <a:pt x="2882" y="581"/>
                  </a:moveTo>
                  <a:lnTo>
                    <a:pt x="3078" y="581"/>
                  </a:lnTo>
                  <a:lnTo>
                    <a:pt x="3078" y="1659"/>
                  </a:lnTo>
                  <a:lnTo>
                    <a:pt x="3032" y="1651"/>
                  </a:lnTo>
                  <a:lnTo>
                    <a:pt x="2995" y="1639"/>
                  </a:lnTo>
                  <a:lnTo>
                    <a:pt x="2961" y="1621"/>
                  </a:lnTo>
                  <a:lnTo>
                    <a:pt x="2935" y="1599"/>
                  </a:lnTo>
                  <a:lnTo>
                    <a:pt x="2915" y="1575"/>
                  </a:lnTo>
                  <a:lnTo>
                    <a:pt x="2899" y="1548"/>
                  </a:lnTo>
                  <a:lnTo>
                    <a:pt x="2889" y="1518"/>
                  </a:lnTo>
                  <a:lnTo>
                    <a:pt x="2884" y="1486"/>
                  </a:lnTo>
                  <a:lnTo>
                    <a:pt x="2882" y="1453"/>
                  </a:lnTo>
                  <a:lnTo>
                    <a:pt x="2882" y="581"/>
                  </a:lnTo>
                  <a:close/>
                  <a:moveTo>
                    <a:pt x="2396" y="0"/>
                  </a:moveTo>
                  <a:lnTo>
                    <a:pt x="2515" y="0"/>
                  </a:lnTo>
                  <a:lnTo>
                    <a:pt x="2632" y="6"/>
                  </a:lnTo>
                  <a:lnTo>
                    <a:pt x="2745" y="16"/>
                  </a:lnTo>
                  <a:lnTo>
                    <a:pt x="2856" y="32"/>
                  </a:lnTo>
                  <a:lnTo>
                    <a:pt x="2963" y="52"/>
                  </a:lnTo>
                  <a:lnTo>
                    <a:pt x="3064" y="77"/>
                  </a:lnTo>
                  <a:lnTo>
                    <a:pt x="3161" y="109"/>
                  </a:lnTo>
                  <a:lnTo>
                    <a:pt x="3252" y="145"/>
                  </a:lnTo>
                  <a:lnTo>
                    <a:pt x="3339" y="186"/>
                  </a:lnTo>
                  <a:lnTo>
                    <a:pt x="3419" y="232"/>
                  </a:lnTo>
                  <a:lnTo>
                    <a:pt x="3492" y="285"/>
                  </a:lnTo>
                  <a:lnTo>
                    <a:pt x="3557" y="341"/>
                  </a:lnTo>
                  <a:lnTo>
                    <a:pt x="3615" y="404"/>
                  </a:lnTo>
                  <a:lnTo>
                    <a:pt x="3664" y="472"/>
                  </a:lnTo>
                  <a:lnTo>
                    <a:pt x="3706" y="545"/>
                  </a:lnTo>
                  <a:lnTo>
                    <a:pt x="3740" y="622"/>
                  </a:lnTo>
                  <a:lnTo>
                    <a:pt x="3761" y="708"/>
                  </a:lnTo>
                  <a:lnTo>
                    <a:pt x="3775" y="805"/>
                  </a:lnTo>
                  <a:lnTo>
                    <a:pt x="3777" y="900"/>
                  </a:lnTo>
                  <a:lnTo>
                    <a:pt x="3769" y="991"/>
                  </a:lnTo>
                  <a:lnTo>
                    <a:pt x="3750" y="1080"/>
                  </a:lnTo>
                  <a:lnTo>
                    <a:pt x="3722" y="1163"/>
                  </a:lnTo>
                  <a:lnTo>
                    <a:pt x="3684" y="1243"/>
                  </a:lnTo>
                  <a:lnTo>
                    <a:pt x="3641" y="1316"/>
                  </a:lnTo>
                  <a:lnTo>
                    <a:pt x="3591" y="1385"/>
                  </a:lnTo>
                  <a:lnTo>
                    <a:pt x="3536" y="1449"/>
                  </a:lnTo>
                  <a:lnTo>
                    <a:pt x="3476" y="1506"/>
                  </a:lnTo>
                  <a:lnTo>
                    <a:pt x="3413" y="1556"/>
                  </a:lnTo>
                  <a:lnTo>
                    <a:pt x="3345" y="1599"/>
                  </a:lnTo>
                  <a:lnTo>
                    <a:pt x="3278" y="1637"/>
                  </a:lnTo>
                  <a:lnTo>
                    <a:pt x="3211" y="1665"/>
                  </a:lnTo>
                  <a:lnTo>
                    <a:pt x="3211" y="1459"/>
                  </a:lnTo>
                  <a:lnTo>
                    <a:pt x="3286" y="1409"/>
                  </a:lnTo>
                  <a:lnTo>
                    <a:pt x="3355" y="1352"/>
                  </a:lnTo>
                  <a:lnTo>
                    <a:pt x="3415" y="1288"/>
                  </a:lnTo>
                  <a:lnTo>
                    <a:pt x="3468" y="1221"/>
                  </a:lnTo>
                  <a:lnTo>
                    <a:pt x="3510" y="1151"/>
                  </a:lnTo>
                  <a:lnTo>
                    <a:pt x="3543" y="1076"/>
                  </a:lnTo>
                  <a:lnTo>
                    <a:pt x="3569" y="1001"/>
                  </a:lnTo>
                  <a:lnTo>
                    <a:pt x="3581" y="922"/>
                  </a:lnTo>
                  <a:lnTo>
                    <a:pt x="3585" y="842"/>
                  </a:lnTo>
                  <a:lnTo>
                    <a:pt x="3577" y="763"/>
                  </a:lnTo>
                  <a:lnTo>
                    <a:pt x="3557" y="684"/>
                  </a:lnTo>
                  <a:lnTo>
                    <a:pt x="3530" y="610"/>
                  </a:lnTo>
                  <a:lnTo>
                    <a:pt x="3490" y="541"/>
                  </a:lnTo>
                  <a:lnTo>
                    <a:pt x="3444" y="478"/>
                  </a:lnTo>
                  <a:lnTo>
                    <a:pt x="3389" y="420"/>
                  </a:lnTo>
                  <a:lnTo>
                    <a:pt x="3327" y="369"/>
                  </a:lnTo>
                  <a:lnTo>
                    <a:pt x="3258" y="321"/>
                  </a:lnTo>
                  <a:lnTo>
                    <a:pt x="3183" y="280"/>
                  </a:lnTo>
                  <a:lnTo>
                    <a:pt x="3100" y="244"/>
                  </a:lnTo>
                  <a:lnTo>
                    <a:pt x="3010" y="212"/>
                  </a:lnTo>
                  <a:lnTo>
                    <a:pt x="2917" y="186"/>
                  </a:lnTo>
                  <a:lnTo>
                    <a:pt x="2818" y="165"/>
                  </a:lnTo>
                  <a:lnTo>
                    <a:pt x="2715" y="149"/>
                  </a:lnTo>
                  <a:lnTo>
                    <a:pt x="2608" y="139"/>
                  </a:lnTo>
                  <a:lnTo>
                    <a:pt x="2497" y="131"/>
                  </a:lnTo>
                  <a:lnTo>
                    <a:pt x="2384" y="131"/>
                  </a:lnTo>
                  <a:lnTo>
                    <a:pt x="2267" y="133"/>
                  </a:lnTo>
                  <a:lnTo>
                    <a:pt x="2148" y="141"/>
                  </a:lnTo>
                  <a:lnTo>
                    <a:pt x="2027" y="153"/>
                  </a:lnTo>
                  <a:lnTo>
                    <a:pt x="1905" y="171"/>
                  </a:lnTo>
                  <a:lnTo>
                    <a:pt x="1782" y="192"/>
                  </a:lnTo>
                  <a:lnTo>
                    <a:pt x="1659" y="218"/>
                  </a:lnTo>
                  <a:lnTo>
                    <a:pt x="1536" y="248"/>
                  </a:lnTo>
                  <a:lnTo>
                    <a:pt x="1413" y="283"/>
                  </a:lnTo>
                  <a:lnTo>
                    <a:pt x="1292" y="321"/>
                  </a:lnTo>
                  <a:lnTo>
                    <a:pt x="1171" y="365"/>
                  </a:lnTo>
                  <a:lnTo>
                    <a:pt x="1052" y="412"/>
                  </a:lnTo>
                  <a:lnTo>
                    <a:pt x="937" y="464"/>
                  </a:lnTo>
                  <a:lnTo>
                    <a:pt x="824" y="519"/>
                  </a:lnTo>
                  <a:lnTo>
                    <a:pt x="824" y="446"/>
                  </a:lnTo>
                  <a:lnTo>
                    <a:pt x="933" y="383"/>
                  </a:lnTo>
                  <a:lnTo>
                    <a:pt x="1046" y="325"/>
                  </a:lnTo>
                  <a:lnTo>
                    <a:pt x="1163" y="270"/>
                  </a:lnTo>
                  <a:lnTo>
                    <a:pt x="1282" y="222"/>
                  </a:lnTo>
                  <a:lnTo>
                    <a:pt x="1405" y="176"/>
                  </a:lnTo>
                  <a:lnTo>
                    <a:pt x="1528" y="137"/>
                  </a:lnTo>
                  <a:lnTo>
                    <a:pt x="1651" y="103"/>
                  </a:lnTo>
                  <a:lnTo>
                    <a:pt x="1776" y="73"/>
                  </a:lnTo>
                  <a:lnTo>
                    <a:pt x="1903" y="50"/>
                  </a:lnTo>
                  <a:lnTo>
                    <a:pt x="2027" y="30"/>
                  </a:lnTo>
                  <a:lnTo>
                    <a:pt x="2150" y="14"/>
                  </a:lnTo>
                  <a:lnTo>
                    <a:pt x="2273" y="4"/>
                  </a:lnTo>
                  <a:lnTo>
                    <a:pt x="239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17" b="0" i="0" u="none" strike="noStrike" kern="1200" cap="none" spc="0" normalizeH="0" baseline="0" noProof="0">
                <a:ln>
                  <a:noFill/>
                </a:ln>
                <a:solidFill>
                  <a:prstClr val="black"/>
                </a:solidFill>
                <a:effectLst/>
                <a:uLnTx/>
                <a:uFillTx/>
                <a:latin typeface="Intel Clear"/>
                <a:ea typeface="+mn-ea"/>
                <a:cs typeface="+mn-cs"/>
              </a:endParaRPr>
            </a:p>
          </p:txBody>
        </p:sp>
        <p:sp>
          <p:nvSpPr>
            <p:cNvPr id="28" name="Freeform 37">
              <a:extLst>
                <a:ext uri="{FF2B5EF4-FFF2-40B4-BE49-F238E27FC236}">
                  <a16:creationId xmlns:a16="http://schemas.microsoft.com/office/drawing/2014/main" id="{8C46E8D8-BE26-4493-82C6-5CAA9A187B73}"/>
                </a:ext>
              </a:extLst>
            </p:cNvPr>
            <p:cNvSpPr>
              <a:spLocks noEditPoints="1"/>
            </p:cNvSpPr>
            <p:nvPr userDrawn="1"/>
          </p:nvSpPr>
          <p:spPr bwMode="auto">
            <a:xfrm>
              <a:off x="1513181" y="577858"/>
              <a:ext cx="52243" cy="51581"/>
            </a:xfrm>
            <a:custGeom>
              <a:avLst/>
              <a:gdLst>
                <a:gd name="T0" fmla="*/ 61 w 156"/>
                <a:gd name="T1" fmla="*/ 73 h 156"/>
                <a:gd name="T2" fmla="*/ 69 w 156"/>
                <a:gd name="T3" fmla="*/ 73 h 156"/>
                <a:gd name="T4" fmla="*/ 75 w 156"/>
                <a:gd name="T5" fmla="*/ 73 h 156"/>
                <a:gd name="T6" fmla="*/ 87 w 156"/>
                <a:gd name="T7" fmla="*/ 71 h 156"/>
                <a:gd name="T8" fmla="*/ 93 w 156"/>
                <a:gd name="T9" fmla="*/ 65 h 156"/>
                <a:gd name="T10" fmla="*/ 93 w 156"/>
                <a:gd name="T11" fmla="*/ 57 h 156"/>
                <a:gd name="T12" fmla="*/ 89 w 156"/>
                <a:gd name="T13" fmla="*/ 49 h 156"/>
                <a:gd name="T14" fmla="*/ 81 w 156"/>
                <a:gd name="T15" fmla="*/ 45 h 156"/>
                <a:gd name="T16" fmla="*/ 61 w 156"/>
                <a:gd name="T17" fmla="*/ 45 h 156"/>
                <a:gd name="T18" fmla="*/ 89 w 156"/>
                <a:gd name="T19" fmla="*/ 29 h 156"/>
                <a:gd name="T20" fmla="*/ 109 w 156"/>
                <a:gd name="T21" fmla="*/ 43 h 156"/>
                <a:gd name="T22" fmla="*/ 111 w 156"/>
                <a:gd name="T23" fmla="*/ 59 h 156"/>
                <a:gd name="T24" fmla="*/ 109 w 156"/>
                <a:gd name="T25" fmla="*/ 73 h 156"/>
                <a:gd name="T26" fmla="*/ 99 w 156"/>
                <a:gd name="T27" fmla="*/ 81 h 156"/>
                <a:gd name="T28" fmla="*/ 114 w 156"/>
                <a:gd name="T29" fmla="*/ 119 h 156"/>
                <a:gd name="T30" fmla="*/ 114 w 156"/>
                <a:gd name="T31" fmla="*/ 123 h 156"/>
                <a:gd name="T32" fmla="*/ 113 w 156"/>
                <a:gd name="T33" fmla="*/ 125 h 156"/>
                <a:gd name="T34" fmla="*/ 97 w 156"/>
                <a:gd name="T35" fmla="*/ 125 h 156"/>
                <a:gd name="T36" fmla="*/ 95 w 156"/>
                <a:gd name="T37" fmla="*/ 123 h 156"/>
                <a:gd name="T38" fmla="*/ 73 w 156"/>
                <a:gd name="T39" fmla="*/ 89 h 156"/>
                <a:gd name="T40" fmla="*/ 71 w 156"/>
                <a:gd name="T41" fmla="*/ 87 h 156"/>
                <a:gd name="T42" fmla="*/ 63 w 156"/>
                <a:gd name="T43" fmla="*/ 87 h 156"/>
                <a:gd name="T44" fmla="*/ 63 w 156"/>
                <a:gd name="T45" fmla="*/ 123 h 156"/>
                <a:gd name="T46" fmla="*/ 59 w 156"/>
                <a:gd name="T47" fmla="*/ 125 h 156"/>
                <a:gd name="T48" fmla="*/ 43 w 156"/>
                <a:gd name="T49" fmla="*/ 123 h 156"/>
                <a:gd name="T50" fmla="*/ 43 w 156"/>
                <a:gd name="T51" fmla="*/ 37 h 156"/>
                <a:gd name="T52" fmla="*/ 45 w 156"/>
                <a:gd name="T53" fmla="*/ 31 h 156"/>
                <a:gd name="T54" fmla="*/ 53 w 156"/>
                <a:gd name="T55" fmla="*/ 29 h 156"/>
                <a:gd name="T56" fmla="*/ 67 w 156"/>
                <a:gd name="T57" fmla="*/ 27 h 156"/>
                <a:gd name="T58" fmla="*/ 77 w 156"/>
                <a:gd name="T59" fmla="*/ 14 h 156"/>
                <a:gd name="T60" fmla="*/ 31 w 156"/>
                <a:gd name="T61" fmla="*/ 31 h 156"/>
                <a:gd name="T62" fmla="*/ 13 w 156"/>
                <a:gd name="T63" fmla="*/ 79 h 156"/>
                <a:gd name="T64" fmla="*/ 31 w 156"/>
                <a:gd name="T65" fmla="*/ 123 h 156"/>
                <a:gd name="T66" fmla="*/ 77 w 156"/>
                <a:gd name="T67" fmla="*/ 142 h 156"/>
                <a:gd name="T68" fmla="*/ 122 w 156"/>
                <a:gd name="T69" fmla="*/ 123 h 156"/>
                <a:gd name="T70" fmla="*/ 142 w 156"/>
                <a:gd name="T71" fmla="*/ 79 h 156"/>
                <a:gd name="T72" fmla="*/ 122 w 156"/>
                <a:gd name="T73" fmla="*/ 31 h 156"/>
                <a:gd name="T74" fmla="*/ 77 w 156"/>
                <a:gd name="T75" fmla="*/ 14 h 156"/>
                <a:gd name="T76" fmla="*/ 103 w 156"/>
                <a:gd name="T77" fmla="*/ 4 h 156"/>
                <a:gd name="T78" fmla="*/ 140 w 156"/>
                <a:gd name="T79" fmla="*/ 31 h 156"/>
                <a:gd name="T80" fmla="*/ 156 w 156"/>
                <a:gd name="T81" fmla="*/ 79 h 156"/>
                <a:gd name="T82" fmla="*/ 140 w 156"/>
                <a:gd name="T83" fmla="*/ 125 h 156"/>
                <a:gd name="T84" fmla="*/ 103 w 156"/>
                <a:gd name="T85" fmla="*/ 152 h 156"/>
                <a:gd name="T86" fmla="*/ 53 w 156"/>
                <a:gd name="T87" fmla="*/ 152 h 156"/>
                <a:gd name="T88" fmla="*/ 13 w 156"/>
                <a:gd name="T89" fmla="*/ 125 h 156"/>
                <a:gd name="T90" fmla="*/ 0 w 156"/>
                <a:gd name="T91" fmla="*/ 79 h 156"/>
                <a:gd name="T92" fmla="*/ 13 w 156"/>
                <a:gd name="T93" fmla="*/ 31 h 156"/>
                <a:gd name="T94" fmla="*/ 53 w 156"/>
                <a:gd name="T95" fmla="*/ 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6" h="156">
                  <a:moveTo>
                    <a:pt x="61" y="45"/>
                  </a:moveTo>
                  <a:lnTo>
                    <a:pt x="61" y="73"/>
                  </a:lnTo>
                  <a:lnTo>
                    <a:pt x="65" y="73"/>
                  </a:lnTo>
                  <a:lnTo>
                    <a:pt x="69" y="73"/>
                  </a:lnTo>
                  <a:lnTo>
                    <a:pt x="73" y="73"/>
                  </a:lnTo>
                  <a:lnTo>
                    <a:pt x="75" y="73"/>
                  </a:lnTo>
                  <a:lnTo>
                    <a:pt x="81" y="73"/>
                  </a:lnTo>
                  <a:lnTo>
                    <a:pt x="87" y="71"/>
                  </a:lnTo>
                  <a:lnTo>
                    <a:pt x="89" y="67"/>
                  </a:lnTo>
                  <a:lnTo>
                    <a:pt x="93" y="65"/>
                  </a:lnTo>
                  <a:lnTo>
                    <a:pt x="93" y="59"/>
                  </a:lnTo>
                  <a:lnTo>
                    <a:pt x="93" y="57"/>
                  </a:lnTo>
                  <a:lnTo>
                    <a:pt x="93" y="53"/>
                  </a:lnTo>
                  <a:lnTo>
                    <a:pt x="89" y="49"/>
                  </a:lnTo>
                  <a:lnTo>
                    <a:pt x="87" y="47"/>
                  </a:lnTo>
                  <a:lnTo>
                    <a:pt x="81" y="45"/>
                  </a:lnTo>
                  <a:lnTo>
                    <a:pt x="75" y="45"/>
                  </a:lnTo>
                  <a:lnTo>
                    <a:pt x="61" y="45"/>
                  </a:lnTo>
                  <a:close/>
                  <a:moveTo>
                    <a:pt x="73" y="27"/>
                  </a:moveTo>
                  <a:lnTo>
                    <a:pt x="89" y="29"/>
                  </a:lnTo>
                  <a:lnTo>
                    <a:pt x="101" y="35"/>
                  </a:lnTo>
                  <a:lnTo>
                    <a:pt x="109" y="43"/>
                  </a:lnTo>
                  <a:lnTo>
                    <a:pt x="111" y="57"/>
                  </a:lnTo>
                  <a:lnTo>
                    <a:pt x="111" y="59"/>
                  </a:lnTo>
                  <a:lnTo>
                    <a:pt x="111" y="67"/>
                  </a:lnTo>
                  <a:lnTo>
                    <a:pt x="109" y="73"/>
                  </a:lnTo>
                  <a:lnTo>
                    <a:pt x="105" y="79"/>
                  </a:lnTo>
                  <a:lnTo>
                    <a:pt x="99" y="81"/>
                  </a:lnTo>
                  <a:lnTo>
                    <a:pt x="93" y="85"/>
                  </a:lnTo>
                  <a:lnTo>
                    <a:pt x="114" y="119"/>
                  </a:lnTo>
                  <a:lnTo>
                    <a:pt x="114" y="121"/>
                  </a:lnTo>
                  <a:lnTo>
                    <a:pt x="114" y="123"/>
                  </a:lnTo>
                  <a:lnTo>
                    <a:pt x="114" y="123"/>
                  </a:lnTo>
                  <a:lnTo>
                    <a:pt x="113" y="125"/>
                  </a:lnTo>
                  <a:lnTo>
                    <a:pt x="111" y="125"/>
                  </a:lnTo>
                  <a:lnTo>
                    <a:pt x="97" y="125"/>
                  </a:lnTo>
                  <a:lnTo>
                    <a:pt x="95" y="125"/>
                  </a:lnTo>
                  <a:lnTo>
                    <a:pt x="95" y="123"/>
                  </a:lnTo>
                  <a:lnTo>
                    <a:pt x="75" y="89"/>
                  </a:lnTo>
                  <a:lnTo>
                    <a:pt x="73" y="89"/>
                  </a:lnTo>
                  <a:lnTo>
                    <a:pt x="71" y="87"/>
                  </a:lnTo>
                  <a:lnTo>
                    <a:pt x="71" y="87"/>
                  </a:lnTo>
                  <a:lnTo>
                    <a:pt x="69" y="87"/>
                  </a:lnTo>
                  <a:lnTo>
                    <a:pt x="63" y="87"/>
                  </a:lnTo>
                  <a:lnTo>
                    <a:pt x="63" y="121"/>
                  </a:lnTo>
                  <a:lnTo>
                    <a:pt x="63" y="123"/>
                  </a:lnTo>
                  <a:lnTo>
                    <a:pt x="61" y="125"/>
                  </a:lnTo>
                  <a:lnTo>
                    <a:pt x="59" y="125"/>
                  </a:lnTo>
                  <a:lnTo>
                    <a:pt x="45" y="125"/>
                  </a:lnTo>
                  <a:lnTo>
                    <a:pt x="43" y="123"/>
                  </a:lnTo>
                  <a:lnTo>
                    <a:pt x="43" y="121"/>
                  </a:lnTo>
                  <a:lnTo>
                    <a:pt x="43" y="37"/>
                  </a:lnTo>
                  <a:lnTo>
                    <a:pt x="43" y="33"/>
                  </a:lnTo>
                  <a:lnTo>
                    <a:pt x="45" y="31"/>
                  </a:lnTo>
                  <a:lnTo>
                    <a:pt x="49" y="29"/>
                  </a:lnTo>
                  <a:lnTo>
                    <a:pt x="53" y="29"/>
                  </a:lnTo>
                  <a:lnTo>
                    <a:pt x="59" y="29"/>
                  </a:lnTo>
                  <a:lnTo>
                    <a:pt x="67" y="27"/>
                  </a:lnTo>
                  <a:lnTo>
                    <a:pt x="73" y="27"/>
                  </a:lnTo>
                  <a:close/>
                  <a:moveTo>
                    <a:pt x="77" y="14"/>
                  </a:moveTo>
                  <a:lnTo>
                    <a:pt x="51" y="18"/>
                  </a:lnTo>
                  <a:lnTo>
                    <a:pt x="31" y="31"/>
                  </a:lnTo>
                  <a:lnTo>
                    <a:pt x="17" y="53"/>
                  </a:lnTo>
                  <a:lnTo>
                    <a:pt x="13" y="79"/>
                  </a:lnTo>
                  <a:lnTo>
                    <a:pt x="17" y="103"/>
                  </a:lnTo>
                  <a:lnTo>
                    <a:pt x="31" y="123"/>
                  </a:lnTo>
                  <a:lnTo>
                    <a:pt x="51" y="136"/>
                  </a:lnTo>
                  <a:lnTo>
                    <a:pt x="77" y="142"/>
                  </a:lnTo>
                  <a:lnTo>
                    <a:pt x="103" y="136"/>
                  </a:lnTo>
                  <a:lnTo>
                    <a:pt x="122" y="123"/>
                  </a:lnTo>
                  <a:lnTo>
                    <a:pt x="136" y="103"/>
                  </a:lnTo>
                  <a:lnTo>
                    <a:pt x="142" y="79"/>
                  </a:lnTo>
                  <a:lnTo>
                    <a:pt x="136" y="53"/>
                  </a:lnTo>
                  <a:lnTo>
                    <a:pt x="122" y="31"/>
                  </a:lnTo>
                  <a:lnTo>
                    <a:pt x="103" y="18"/>
                  </a:lnTo>
                  <a:lnTo>
                    <a:pt x="77" y="14"/>
                  </a:lnTo>
                  <a:close/>
                  <a:moveTo>
                    <a:pt x="77" y="0"/>
                  </a:moveTo>
                  <a:lnTo>
                    <a:pt x="103" y="4"/>
                  </a:lnTo>
                  <a:lnTo>
                    <a:pt x="122" y="16"/>
                  </a:lnTo>
                  <a:lnTo>
                    <a:pt x="140" y="31"/>
                  </a:lnTo>
                  <a:lnTo>
                    <a:pt x="152" y="53"/>
                  </a:lnTo>
                  <a:lnTo>
                    <a:pt x="156" y="79"/>
                  </a:lnTo>
                  <a:lnTo>
                    <a:pt x="152" y="103"/>
                  </a:lnTo>
                  <a:lnTo>
                    <a:pt x="140" y="125"/>
                  </a:lnTo>
                  <a:lnTo>
                    <a:pt x="122" y="140"/>
                  </a:lnTo>
                  <a:lnTo>
                    <a:pt x="103" y="152"/>
                  </a:lnTo>
                  <a:lnTo>
                    <a:pt x="77" y="156"/>
                  </a:lnTo>
                  <a:lnTo>
                    <a:pt x="53" y="152"/>
                  </a:lnTo>
                  <a:lnTo>
                    <a:pt x="31" y="140"/>
                  </a:lnTo>
                  <a:lnTo>
                    <a:pt x="13" y="125"/>
                  </a:lnTo>
                  <a:lnTo>
                    <a:pt x="4" y="103"/>
                  </a:lnTo>
                  <a:lnTo>
                    <a:pt x="0" y="79"/>
                  </a:lnTo>
                  <a:lnTo>
                    <a:pt x="4" y="53"/>
                  </a:lnTo>
                  <a:lnTo>
                    <a:pt x="13" y="31"/>
                  </a:lnTo>
                  <a:lnTo>
                    <a:pt x="31" y="16"/>
                  </a:lnTo>
                  <a:lnTo>
                    <a:pt x="53" y="4"/>
                  </a:lnTo>
                  <a:lnTo>
                    <a:pt x="77"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17" b="0" i="0" u="none" strike="noStrike" kern="1200" cap="none" spc="0" normalizeH="0" baseline="0" noProof="0">
                <a:ln>
                  <a:noFill/>
                </a:ln>
                <a:solidFill>
                  <a:prstClr val="black"/>
                </a:solidFill>
                <a:effectLst/>
                <a:uLnTx/>
                <a:uFillTx/>
                <a:latin typeface="Intel Clear"/>
                <a:ea typeface="+mn-ea"/>
                <a:cs typeface="+mn-cs"/>
              </a:endParaRPr>
            </a:p>
          </p:txBody>
        </p:sp>
      </p:grpSp>
      <p:sp>
        <p:nvSpPr>
          <p:cNvPr id="29" name="TextBox 28">
            <a:extLst>
              <a:ext uri="{FF2B5EF4-FFF2-40B4-BE49-F238E27FC236}">
                <a16:creationId xmlns:a16="http://schemas.microsoft.com/office/drawing/2014/main" id="{1B4AF8DF-92E8-47C3-8189-BB0B4024B7C7}"/>
              </a:ext>
            </a:extLst>
          </p:cNvPr>
          <p:cNvSpPr txBox="1"/>
          <p:nvPr userDrawn="1"/>
        </p:nvSpPr>
        <p:spPr>
          <a:xfrm>
            <a:off x="5223086" y="6445080"/>
            <a:ext cx="1742785" cy="215444"/>
          </a:xfrm>
          <a:prstGeom prst="rect">
            <a:avLst/>
          </a:prstGeom>
          <a:noFill/>
        </p:spPr>
        <p:txBody>
          <a:bodyPr wrap="none" rtlCol="0" anchor="ctr" anchorCtr="0">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Intel Clear"/>
                <a:ea typeface="+mn-ea"/>
                <a:cs typeface="+mn-cs"/>
              </a:rPr>
              <a:t>Intel Confidential – NDA Use Only</a:t>
            </a:r>
          </a:p>
        </p:txBody>
      </p:sp>
      <p:sp>
        <p:nvSpPr>
          <p:cNvPr id="30" name="TextBox 29"/>
          <p:cNvSpPr txBox="1"/>
          <p:nvPr userDrawn="1"/>
        </p:nvSpPr>
        <p:spPr>
          <a:xfrm>
            <a:off x="257176" y="6522746"/>
            <a:ext cx="2043829" cy="184666"/>
          </a:xfrm>
          <a:prstGeom prst="rect">
            <a:avLst/>
          </a:prstGeom>
          <a:noFill/>
        </p:spPr>
        <p:txBody>
          <a:bodyPr vert="horz" wrap="none" lIns="0" tIns="0" rIns="0" bIns="0" rtlCol="0">
            <a:spAutoFit/>
          </a:bodyPr>
          <a:lstStyle/>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white"/>
                </a:solidFill>
                <a:effectLst/>
                <a:uLnTx/>
                <a:uFillTx/>
                <a:latin typeface="Intel Clear"/>
                <a:ea typeface="+mn-ea"/>
                <a:cs typeface="+mn-cs"/>
              </a:rPr>
              <a:t>Intel Client Computing Group</a:t>
            </a:r>
          </a:p>
        </p:txBody>
      </p:sp>
      <p:sp>
        <p:nvSpPr>
          <p:cNvPr id="13" name="Rectangle 12"/>
          <p:cNvSpPr/>
          <p:nvPr userDrawn="1"/>
        </p:nvSpPr>
        <p:spPr>
          <a:xfrm>
            <a:off x="2774825" y="1"/>
            <a:ext cx="9417177" cy="2428876"/>
          </a:xfrm>
          <a:prstGeom prst="rect">
            <a:avLst/>
          </a:prstGeom>
          <a:blipFill dpi="0" rotWithShape="1">
            <a:blip r:embed="rId2" cstate="email">
              <a:alphaModFix amt="25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Intel Clear"/>
              <a:ea typeface="+mn-ea"/>
              <a:cs typeface="+mn-cs"/>
            </a:endParaRPr>
          </a:p>
        </p:txBody>
      </p:sp>
      <p:sp>
        <p:nvSpPr>
          <p:cNvPr id="14" name="Rectangle 13">
            <a:extLst>
              <a:ext uri="{FF2B5EF4-FFF2-40B4-BE49-F238E27FC236}">
                <a16:creationId xmlns:a16="http://schemas.microsoft.com/office/drawing/2014/main" id="{5AD76428-DFDA-4C8C-B937-5FBF4A6F357D}"/>
              </a:ext>
            </a:extLst>
          </p:cNvPr>
          <p:cNvSpPr/>
          <p:nvPr userDrawn="1"/>
        </p:nvSpPr>
        <p:spPr>
          <a:xfrm>
            <a:off x="-1525" y="-3383"/>
            <a:ext cx="12192000" cy="6390539"/>
          </a:xfrm>
          <a:prstGeom prst="rect">
            <a:avLst/>
          </a:prstGeom>
          <a:gradFill>
            <a:gsLst>
              <a:gs pos="57000">
                <a:srgbClr val="00579B">
                  <a:alpha val="55000"/>
                </a:srgbClr>
              </a:gs>
              <a:gs pos="28000">
                <a:srgbClr val="003C71"/>
              </a:gs>
              <a:gs pos="95000">
                <a:srgbClr val="009FDF">
                  <a:alpha val="0"/>
                </a:srgbClr>
              </a:gs>
              <a:gs pos="78000">
                <a:srgbClr val="0071C5">
                  <a:alpha val="0"/>
                </a:srgbClr>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17" b="0" i="0" u="none" strike="noStrike" kern="1200" cap="none" spc="0" normalizeH="0" baseline="0" noProof="0">
              <a:ln>
                <a:noFill/>
              </a:ln>
              <a:solidFill>
                <a:prstClr val="white"/>
              </a:solidFill>
              <a:effectLst/>
              <a:uLnTx/>
              <a:uFillTx/>
              <a:latin typeface="Intel Clear"/>
              <a:ea typeface="+mn-ea"/>
              <a:cs typeface="+mn-cs"/>
            </a:endParaRPr>
          </a:p>
        </p:txBody>
      </p:sp>
    </p:spTree>
    <p:extLst>
      <p:ext uri="{BB962C8B-B14F-4D97-AF65-F5344CB8AC3E}">
        <p14:creationId xmlns:p14="http://schemas.microsoft.com/office/powerpoint/2010/main" val="271066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with Radial Gradi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92916" y="3305897"/>
            <a:ext cx="10950515" cy="1470025"/>
          </a:xfrm>
          <a:prstGeom prst="rect">
            <a:avLst/>
          </a:prstGeom>
        </p:spPr>
        <p:txBody>
          <a:bodyPr lIns="0" rIns="0" anchor="b" anchorCtr="0">
            <a:noAutofit/>
          </a:bodyPr>
          <a:lstStyle>
            <a:lvl1pPr>
              <a:lnSpc>
                <a:spcPct val="80000"/>
              </a:lnSpc>
              <a:defRPr sz="8666" b="0" spc="0" baseline="0">
                <a:solidFill>
                  <a:schemeClr val="bg1"/>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radial gradient</a:t>
            </a:r>
          </a:p>
        </p:txBody>
      </p:sp>
      <p:sp>
        <p:nvSpPr>
          <p:cNvPr id="9"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rgbClr val="F3D54E"/>
                </a:solidFill>
                <a:latin typeface="Intel Clear"/>
                <a:cs typeface="Intel Clear"/>
              </a:defRPr>
            </a:lvl1pPr>
            <a:lvl2pPr marL="609576" indent="0" algn="ctr">
              <a:buNone/>
              <a:defRPr>
                <a:solidFill>
                  <a:schemeClr val="tx1">
                    <a:tint val="75000"/>
                  </a:schemeClr>
                </a:solidFill>
              </a:defRPr>
            </a:lvl2pPr>
            <a:lvl3pPr marL="1219151" indent="0" algn="ctr">
              <a:buNone/>
              <a:defRPr>
                <a:solidFill>
                  <a:schemeClr val="tx1">
                    <a:tint val="75000"/>
                  </a:schemeClr>
                </a:solidFill>
              </a:defRPr>
            </a:lvl3pPr>
            <a:lvl4pPr marL="1828727" indent="0" algn="ctr">
              <a:buNone/>
              <a:defRPr>
                <a:solidFill>
                  <a:schemeClr val="tx1">
                    <a:tint val="75000"/>
                  </a:schemeClr>
                </a:solidFill>
              </a:defRPr>
            </a:lvl4pPr>
            <a:lvl5pPr marL="2438302" indent="0" algn="ctr">
              <a:buNone/>
              <a:defRPr>
                <a:solidFill>
                  <a:schemeClr val="tx1">
                    <a:tint val="75000"/>
                  </a:schemeClr>
                </a:solidFill>
              </a:defRPr>
            </a:lvl5pPr>
            <a:lvl6pPr marL="3047878" indent="0" algn="ctr">
              <a:buNone/>
              <a:defRPr>
                <a:solidFill>
                  <a:schemeClr val="tx1">
                    <a:tint val="75000"/>
                  </a:schemeClr>
                </a:solidFill>
              </a:defRPr>
            </a:lvl6pPr>
            <a:lvl7pPr marL="3657454" indent="0" algn="ctr">
              <a:buNone/>
              <a:defRPr>
                <a:solidFill>
                  <a:schemeClr val="tx1">
                    <a:tint val="75000"/>
                  </a:schemeClr>
                </a:solidFill>
              </a:defRPr>
            </a:lvl7pPr>
            <a:lvl8pPr marL="4267029" indent="0" algn="ctr">
              <a:buNone/>
              <a:defRPr>
                <a:solidFill>
                  <a:schemeClr val="tx1">
                    <a:tint val="75000"/>
                  </a:schemeClr>
                </a:solidFill>
              </a:defRPr>
            </a:lvl8pPr>
            <a:lvl9pPr marL="4876605" indent="0" algn="ctr">
              <a:buNone/>
              <a:defRPr>
                <a:solidFill>
                  <a:schemeClr val="tx1">
                    <a:tint val="75000"/>
                  </a:schemeClr>
                </a:solidFill>
              </a:defRPr>
            </a:lvl9pPr>
          </a:lstStyle>
          <a:p>
            <a:r>
              <a:rPr lang="en-US"/>
              <a:t>16pt Intel Clear Subhead, Date, Etc.</a:t>
            </a:r>
          </a:p>
        </p:txBody>
      </p:sp>
      <p:pic>
        <p:nvPicPr>
          <p:cNvPr id="10" name="Picture 9" descr="int_experience_hrz_wht_rgb_1500.pn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614257" y="518971"/>
            <a:ext cx="2829022" cy="1183045"/>
          </a:xfrm>
          <a:prstGeom prst="rect">
            <a:avLst/>
          </a:prstGeom>
        </p:spPr>
      </p:pic>
      <p:sp>
        <p:nvSpPr>
          <p:cNvPr id="5" name="TextBox 4"/>
          <p:cNvSpPr txBox="1"/>
          <p:nvPr userDrawn="1"/>
        </p:nvSpPr>
        <p:spPr>
          <a:xfrm>
            <a:off x="197050" y="6358806"/>
            <a:ext cx="6214635" cy="314911"/>
          </a:xfrm>
          <a:prstGeom prst="rect">
            <a:avLst/>
          </a:prstGeom>
          <a:noFill/>
        </p:spPr>
        <p:txBody>
          <a:bodyPr vert="horz" wrap="square" lIns="0" tIns="0" rIns="0" bIns="0" rtlCol="0">
            <a:noAutofit/>
          </a:bodyPr>
          <a:lstStyle/>
          <a:p>
            <a:pPr defTabSz="609576"/>
            <a:r>
              <a:rPr lang="en-US" sz="280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spTree>
    <p:extLst>
      <p:ext uri="{BB962C8B-B14F-4D97-AF65-F5344CB8AC3E}">
        <p14:creationId xmlns:p14="http://schemas.microsoft.com/office/powerpoint/2010/main" val="397926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Blue Section Break Image">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a:prstGeom prst="rect">
            <a:avLst/>
          </a:prstGeom>
        </p:spPr>
        <p:txBody>
          <a:bodyPr anchor="b" anchorCtr="0">
            <a:noAutofit/>
          </a:bodyPr>
          <a:lstStyle>
            <a:lvl1pPr algn="l">
              <a:lnSpc>
                <a:spcPct val="80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rgbClr val="F3D54E"/>
                </a:solidFill>
                <a:latin typeface="+mn-lt"/>
                <a:cs typeface="Intel Clear" panose="020B0604020203020204" pitchFamily="34" charset="0"/>
              </a:defRPr>
            </a:lvl1pPr>
            <a:lvl2pPr marL="609576" indent="0">
              <a:buNone/>
              <a:defRPr sz="2400">
                <a:solidFill>
                  <a:schemeClr val="tx1">
                    <a:tint val="75000"/>
                  </a:schemeClr>
                </a:solidFill>
              </a:defRPr>
            </a:lvl2pPr>
            <a:lvl3pPr marL="1219151" indent="0">
              <a:buNone/>
              <a:defRPr sz="2133">
                <a:solidFill>
                  <a:schemeClr val="tx1">
                    <a:tint val="75000"/>
                  </a:schemeClr>
                </a:solidFill>
              </a:defRPr>
            </a:lvl3pPr>
            <a:lvl4pPr marL="1828727" indent="0">
              <a:buNone/>
              <a:defRPr sz="1867">
                <a:solidFill>
                  <a:schemeClr val="tx1">
                    <a:tint val="75000"/>
                  </a:schemeClr>
                </a:solidFill>
              </a:defRPr>
            </a:lvl4pPr>
            <a:lvl5pPr marL="2438302" indent="0">
              <a:buNone/>
              <a:defRPr sz="1867">
                <a:solidFill>
                  <a:schemeClr val="tx1">
                    <a:tint val="75000"/>
                  </a:schemeClr>
                </a:solidFill>
              </a:defRPr>
            </a:lvl5pPr>
            <a:lvl6pPr marL="3047878" indent="0">
              <a:buNone/>
              <a:defRPr sz="1867">
                <a:solidFill>
                  <a:schemeClr val="tx1">
                    <a:tint val="75000"/>
                  </a:schemeClr>
                </a:solidFill>
              </a:defRPr>
            </a:lvl6pPr>
            <a:lvl7pPr marL="3657454" indent="0">
              <a:buNone/>
              <a:defRPr sz="1867">
                <a:solidFill>
                  <a:schemeClr val="tx1">
                    <a:tint val="75000"/>
                  </a:schemeClr>
                </a:solidFill>
              </a:defRPr>
            </a:lvl7pPr>
            <a:lvl8pPr marL="4267029" indent="0">
              <a:buNone/>
              <a:defRPr sz="1867">
                <a:solidFill>
                  <a:schemeClr val="tx1">
                    <a:tint val="75000"/>
                  </a:schemeClr>
                </a:solidFill>
              </a:defRPr>
            </a:lvl8pPr>
            <a:lvl9pPr marL="4876605" indent="0">
              <a:buNone/>
              <a:defRPr sz="1867">
                <a:solidFill>
                  <a:schemeClr val="tx1">
                    <a:tint val="75000"/>
                  </a:schemeClr>
                </a:solidFill>
              </a:defRPr>
            </a:lvl9pPr>
          </a:lstStyle>
          <a:p>
            <a:r>
              <a:rPr lang="en-US"/>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a:t>Insert photo here. Drag picture to placeholder or click icon to add.</a:t>
            </a:r>
          </a:p>
        </p:txBody>
      </p:sp>
      <p:sp>
        <p:nvSpPr>
          <p:cNvPr id="6" name="TextBox 5"/>
          <p:cNvSpPr txBox="1"/>
          <p:nvPr userDrawn="1"/>
        </p:nvSpPr>
        <p:spPr>
          <a:xfrm>
            <a:off x="109965" y="6445626"/>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sp>
        <p:nvSpPr>
          <p:cNvPr id="7" name="TextBox 6"/>
          <p:cNvSpPr txBox="1"/>
          <p:nvPr userDrawn="1"/>
        </p:nvSpPr>
        <p:spPr>
          <a:xfrm>
            <a:off x="4395702" y="6456512"/>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Tree>
    <p:extLst>
      <p:ext uri="{BB962C8B-B14F-4D97-AF65-F5344CB8AC3E}">
        <p14:creationId xmlns:p14="http://schemas.microsoft.com/office/powerpoint/2010/main" val="289392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Blue Section Break Image - INTERNAL ONLY SECTION">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a:prstGeom prst="rect">
            <a:avLst/>
          </a:prstGeom>
        </p:spPr>
        <p:txBody>
          <a:bodyPr anchor="b" anchorCtr="0">
            <a:noAutofit/>
          </a:bodyPr>
          <a:lstStyle>
            <a:lvl1pPr algn="l">
              <a:lnSpc>
                <a:spcPct val="80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rgbClr val="F3D54E"/>
                </a:solidFill>
                <a:latin typeface="+mn-lt"/>
                <a:cs typeface="Intel Clear" panose="020B0604020203020204" pitchFamily="34" charset="0"/>
              </a:defRPr>
            </a:lvl1pPr>
            <a:lvl2pPr marL="609576" indent="0">
              <a:buNone/>
              <a:defRPr sz="2400">
                <a:solidFill>
                  <a:schemeClr val="tx1">
                    <a:tint val="75000"/>
                  </a:schemeClr>
                </a:solidFill>
              </a:defRPr>
            </a:lvl2pPr>
            <a:lvl3pPr marL="1219151" indent="0">
              <a:buNone/>
              <a:defRPr sz="2133">
                <a:solidFill>
                  <a:schemeClr val="tx1">
                    <a:tint val="75000"/>
                  </a:schemeClr>
                </a:solidFill>
              </a:defRPr>
            </a:lvl3pPr>
            <a:lvl4pPr marL="1828727" indent="0">
              <a:buNone/>
              <a:defRPr sz="1867">
                <a:solidFill>
                  <a:schemeClr val="tx1">
                    <a:tint val="75000"/>
                  </a:schemeClr>
                </a:solidFill>
              </a:defRPr>
            </a:lvl4pPr>
            <a:lvl5pPr marL="2438302" indent="0">
              <a:buNone/>
              <a:defRPr sz="1867">
                <a:solidFill>
                  <a:schemeClr val="tx1">
                    <a:tint val="75000"/>
                  </a:schemeClr>
                </a:solidFill>
              </a:defRPr>
            </a:lvl5pPr>
            <a:lvl6pPr marL="3047878" indent="0">
              <a:buNone/>
              <a:defRPr sz="1867">
                <a:solidFill>
                  <a:schemeClr val="tx1">
                    <a:tint val="75000"/>
                  </a:schemeClr>
                </a:solidFill>
              </a:defRPr>
            </a:lvl6pPr>
            <a:lvl7pPr marL="3657454" indent="0">
              <a:buNone/>
              <a:defRPr sz="1867">
                <a:solidFill>
                  <a:schemeClr val="tx1">
                    <a:tint val="75000"/>
                  </a:schemeClr>
                </a:solidFill>
              </a:defRPr>
            </a:lvl7pPr>
            <a:lvl8pPr marL="4267029" indent="0">
              <a:buNone/>
              <a:defRPr sz="1867">
                <a:solidFill>
                  <a:schemeClr val="tx1">
                    <a:tint val="75000"/>
                  </a:schemeClr>
                </a:solidFill>
              </a:defRPr>
            </a:lvl8pPr>
            <a:lvl9pPr marL="4876605" indent="0">
              <a:buNone/>
              <a:defRPr sz="1867">
                <a:solidFill>
                  <a:schemeClr val="tx1">
                    <a:tint val="75000"/>
                  </a:schemeClr>
                </a:solidFill>
              </a:defRPr>
            </a:lvl9pPr>
          </a:lstStyle>
          <a:p>
            <a:r>
              <a:rPr lang="en-US"/>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a:t>Insert photo here. Drag picture to placeholder or click icon to add.</a:t>
            </a:r>
          </a:p>
        </p:txBody>
      </p:sp>
      <p:sp>
        <p:nvSpPr>
          <p:cNvPr id="6" name="TextBox 5"/>
          <p:cNvSpPr txBox="1"/>
          <p:nvPr userDrawn="1"/>
        </p:nvSpPr>
        <p:spPr>
          <a:xfrm>
            <a:off x="109965" y="6445626"/>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sp>
        <p:nvSpPr>
          <p:cNvPr id="7" name="TextBox 6"/>
          <p:cNvSpPr txBox="1"/>
          <p:nvPr userDrawn="1"/>
        </p:nvSpPr>
        <p:spPr>
          <a:xfrm>
            <a:off x="4395702" y="6456512"/>
            <a:ext cx="3400595" cy="271934"/>
          </a:xfrm>
          <a:prstGeom prst="rect">
            <a:avLst/>
          </a:prstGeom>
          <a:solidFill>
            <a:srgbClr val="C00000"/>
          </a:solidFill>
        </p:spPr>
        <p:txBody>
          <a:bodyPr wrap="square" rtlCol="0">
            <a:spAutoFit/>
          </a:bodyPr>
          <a:lstStyle/>
          <a:p>
            <a:pPr algn="ctr" defTabSz="609576"/>
            <a:r>
              <a:rPr lang="en-US" sz="1167" b="1" i="1">
                <a:solidFill>
                  <a:prstClr val="white"/>
                </a:solidFill>
              </a:rPr>
              <a:t>INTEL CONFIDENTIAL – INTERNAL ONLY</a:t>
            </a:r>
          </a:p>
        </p:txBody>
      </p:sp>
    </p:spTree>
    <p:extLst>
      <p:ext uri="{BB962C8B-B14F-4D97-AF65-F5344CB8AC3E}">
        <p14:creationId xmlns:p14="http://schemas.microsoft.com/office/powerpoint/2010/main" val="339727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Blue Section Brea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userDrawn="1"/>
        </p:nvSpPr>
        <p:spPr>
          <a:xfrm>
            <a:off x="5940961" y="6595813"/>
            <a:ext cx="3400595" cy="271934"/>
          </a:xfrm>
          <a:prstGeom prst="rect">
            <a:avLst/>
          </a:prstGeom>
          <a:solidFill>
            <a:schemeClr val="accent6"/>
          </a:solidFill>
        </p:spPr>
        <p:txBody>
          <a:bodyPr wrap="square" rtlCol="0">
            <a:spAutoFit/>
          </a:bodyPr>
          <a:lstStyle/>
          <a:p>
            <a:pPr algn="ctr" defTabSz="609576"/>
            <a:r>
              <a:rPr lang="en-US" sz="1167" b="1" i="1">
                <a:solidFill>
                  <a:prstClr val="white"/>
                </a:solidFill>
              </a:rPr>
              <a:t>INTEL CONFIDENTIAL – INTERNAL USE ONLY</a:t>
            </a:r>
          </a:p>
        </p:txBody>
      </p:sp>
      <p:sp>
        <p:nvSpPr>
          <p:cNvPr id="6" name="TextBox 5"/>
          <p:cNvSpPr txBox="1"/>
          <p:nvPr userDrawn="1"/>
        </p:nvSpPr>
        <p:spPr>
          <a:xfrm>
            <a:off x="11580284" y="6456061"/>
            <a:ext cx="506557" cy="279505"/>
          </a:xfrm>
          <a:prstGeom prst="rect">
            <a:avLst/>
          </a:prstGeom>
          <a:noFill/>
        </p:spPr>
        <p:txBody>
          <a:bodyPr vert="horz" wrap="square" lIns="0" tIns="0" rIns="0" bIns="0" rtlCol="0">
            <a:noAutofit/>
          </a:bodyPr>
          <a:lstStyle/>
          <a:p>
            <a:pPr algn="ctr" defTabSz="609576"/>
            <a:fld id="{F511807F-DEA3-4E0B-9FF6-181EB5C66EB6}" type="slidenum">
              <a:rPr lang="en-US" sz="1500" smtClean="0">
                <a:solidFill>
                  <a:prstClr val="white"/>
                </a:solidFill>
              </a:rPr>
              <a:pPr algn="ctr" defTabSz="609576"/>
              <a:t>‹#›</a:t>
            </a:fld>
            <a:endParaRPr lang="en-US" sz="917">
              <a:solidFill>
                <a:prstClr val="white"/>
              </a:solidFill>
            </a:endParaRPr>
          </a:p>
        </p:txBody>
      </p:sp>
      <p:sp>
        <p:nvSpPr>
          <p:cNvPr id="2" name="Rectangle 1"/>
          <p:cNvSpPr/>
          <p:nvPr userDrawn="1"/>
        </p:nvSpPr>
        <p:spPr>
          <a:xfrm>
            <a:off x="94000" y="0"/>
            <a:ext cx="11992841" cy="6858000"/>
          </a:xfrm>
          <a:prstGeom prst="rect">
            <a:avLst/>
          </a:prstGeom>
          <a:noFill/>
          <a:ln w="2190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6"/>
            <a:endParaRPr lang="en-US" sz="2400">
              <a:solidFill>
                <a:prstClr val="white"/>
              </a:solidFill>
            </a:endParaRPr>
          </a:p>
        </p:txBody>
      </p:sp>
    </p:spTree>
    <p:extLst>
      <p:ext uri="{BB962C8B-B14F-4D97-AF65-F5344CB8AC3E}">
        <p14:creationId xmlns:p14="http://schemas.microsoft.com/office/powerpoint/2010/main" val="297266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ernal Only">
    <p:spTree>
      <p:nvGrpSpPr>
        <p:cNvPr id="1" name=""/>
        <p:cNvGrpSpPr/>
        <p:nvPr/>
      </p:nvGrpSpPr>
      <p:grpSpPr>
        <a:xfrm>
          <a:off x="0" y="0"/>
          <a:ext cx="0" cy="0"/>
          <a:chOff x="0" y="0"/>
          <a:chExt cx="0" cy="0"/>
        </a:xfrm>
      </p:grpSpPr>
      <p:sp>
        <p:nvSpPr>
          <p:cNvPr id="13" name="Title 6"/>
          <p:cNvSpPr>
            <a:spLocks noGrp="1"/>
          </p:cNvSpPr>
          <p:nvPr>
            <p:ph type="title" hasCustomPrompt="1"/>
          </p:nvPr>
        </p:nvSpPr>
        <p:spPr>
          <a:xfrm>
            <a:off x="230522" y="228599"/>
            <a:ext cx="11720592" cy="935438"/>
          </a:xfrm>
          <a:prstGeom prst="rect">
            <a:avLst/>
          </a:prstGeom>
          <a:gradFill flip="none" rotWithShape="1">
            <a:gsLst>
              <a:gs pos="0">
                <a:srgbClr val="1E284C">
                  <a:shade val="30000"/>
                  <a:satMod val="115000"/>
                </a:srgbClr>
              </a:gs>
              <a:gs pos="50000">
                <a:srgbClr val="1E284C">
                  <a:shade val="67500"/>
                  <a:satMod val="115000"/>
                </a:srgbClr>
              </a:gs>
              <a:gs pos="100000">
                <a:srgbClr val="1E284C">
                  <a:shade val="100000"/>
                  <a:satMod val="115000"/>
                </a:srgbClr>
              </a:gs>
            </a:gsLst>
            <a:lin ang="5400000" scaled="1"/>
            <a:tileRect/>
          </a:gradFill>
        </p:spPr>
        <p:txBody>
          <a:bodyPr anchor="ctr"/>
          <a:lstStyle>
            <a:lvl1pPr algn="ctr">
              <a:defRPr sz="7200" b="1" i="0" baseline="0">
                <a:solidFill>
                  <a:schemeClr val="bg1"/>
                </a:solidFill>
                <a:effectLst>
                  <a:outerShdw blurRad="38100" dist="38100" dir="2700000" algn="tl">
                    <a:srgbClr val="000000">
                      <a:alpha val="43137"/>
                    </a:srgbClr>
                  </a:outerShdw>
                </a:effectLst>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54pt Intel Clear Pro Headline</a:t>
            </a:r>
          </a:p>
        </p:txBody>
      </p:sp>
      <p:sp>
        <p:nvSpPr>
          <p:cNvPr id="7" name="TextBox 6"/>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grpSp>
        <p:nvGrpSpPr>
          <p:cNvPr id="14" name="Group 13"/>
          <p:cNvGrpSpPr/>
          <p:nvPr userDrawn="1"/>
        </p:nvGrpSpPr>
        <p:grpSpPr>
          <a:xfrm>
            <a:off x="1922" y="0"/>
            <a:ext cx="12190078" cy="6858000"/>
            <a:chOff x="0" y="0"/>
            <a:chExt cx="9144000" cy="5122512"/>
          </a:xfrm>
          <a:solidFill>
            <a:srgbClr val="C00000"/>
          </a:solidFill>
        </p:grpSpPr>
        <p:sp>
          <p:nvSpPr>
            <p:cNvPr id="15" name="Snip Single Corner Rectangle 14"/>
            <p:cNvSpPr/>
            <p:nvPr/>
          </p:nvSpPr>
          <p:spPr>
            <a:xfrm>
              <a:off x="0" y="4892776"/>
              <a:ext cx="8147098" cy="227138"/>
            </a:xfrm>
            <a:prstGeom prst="snip1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7" name="Rectangle 16"/>
            <p:cNvSpPr/>
            <p:nvPr/>
          </p:nvSpPr>
          <p:spPr>
            <a:xfrm>
              <a:off x="0" y="13162"/>
              <a:ext cx="171477" cy="510935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8" name="Rectangle 17"/>
            <p:cNvSpPr/>
            <p:nvPr/>
          </p:nvSpPr>
          <p:spPr>
            <a:xfrm>
              <a:off x="0" y="0"/>
              <a:ext cx="9144000" cy="17075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9" name="Snip Single Corner Rectangle 18"/>
            <p:cNvSpPr/>
            <p:nvPr/>
          </p:nvSpPr>
          <p:spPr>
            <a:xfrm flipH="1" flipV="1">
              <a:off x="8967915" y="13162"/>
              <a:ext cx="171477" cy="4811224"/>
            </a:xfrm>
            <a:prstGeom prst="snip1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sp>
        <p:nvSpPr>
          <p:cNvPr id="9" name="TextBox 8"/>
          <p:cNvSpPr txBox="1"/>
          <p:nvPr userDrawn="1"/>
        </p:nvSpPr>
        <p:spPr>
          <a:xfrm>
            <a:off x="116222" y="6613435"/>
            <a:ext cx="4465835" cy="232882"/>
          </a:xfrm>
          <a:prstGeom prst="rect">
            <a:avLst/>
          </a:prstGeom>
          <a:noFill/>
        </p:spPr>
        <p:txBody>
          <a:bodyPr vert="horz" wrap="square" lIns="0" tIns="0" rIns="0" bIns="0" rtlCol="0">
            <a:noAutofit/>
          </a:bodyPr>
          <a:lstStyle/>
          <a:p>
            <a:pPr defTabSz="609576"/>
            <a:r>
              <a:rPr lang="en-US" sz="140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sp>
        <p:nvSpPr>
          <p:cNvPr id="11" name="TextBox 10"/>
          <p:cNvSpPr txBox="1"/>
          <p:nvPr userDrawn="1"/>
        </p:nvSpPr>
        <p:spPr>
          <a:xfrm>
            <a:off x="3100577" y="6628971"/>
            <a:ext cx="6720930" cy="216483"/>
          </a:xfrm>
          <a:prstGeom prst="rect">
            <a:avLst/>
          </a:prstGeom>
          <a:solidFill>
            <a:srgbClr val="C00000"/>
          </a:solidFill>
        </p:spPr>
        <p:txBody>
          <a:bodyPr vert="horz" wrap="square" lIns="0" tIns="0" rIns="0" bIns="0" rtlCol="0">
            <a:noAutofit/>
          </a:bodyPr>
          <a:lstStyle/>
          <a:p>
            <a:r>
              <a:rPr lang="en-US" sz="1100" b="1">
                <a:solidFill>
                  <a:prstClr val="white"/>
                </a:solidFill>
              </a:rPr>
              <a:t>THIS PAGE IS FOR INTEL INTERNAL USE ONLY- REMOVE BEFORE PRESENTING – INTEL CONFIDENTIAL</a:t>
            </a:r>
          </a:p>
        </p:txBody>
      </p:sp>
    </p:spTree>
    <p:extLst>
      <p:ext uri="{BB962C8B-B14F-4D97-AF65-F5344CB8AC3E}">
        <p14:creationId xmlns:p14="http://schemas.microsoft.com/office/powerpoint/2010/main" val="3053026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2">
    <p:spTree>
      <p:nvGrpSpPr>
        <p:cNvPr id="1" name=""/>
        <p:cNvGrpSpPr/>
        <p:nvPr/>
      </p:nvGrpSpPr>
      <p:grpSpPr>
        <a:xfrm>
          <a:off x="0" y="0"/>
          <a:ext cx="0" cy="0"/>
          <a:chOff x="0" y="0"/>
          <a:chExt cx="0" cy="0"/>
        </a:xfrm>
      </p:grpSpPr>
      <p:sp>
        <p:nvSpPr>
          <p:cNvPr id="13" name="Title 6"/>
          <p:cNvSpPr>
            <a:spLocks noGrp="1"/>
          </p:cNvSpPr>
          <p:nvPr>
            <p:ph type="title" hasCustomPrompt="1"/>
          </p:nvPr>
        </p:nvSpPr>
        <p:spPr>
          <a:xfrm>
            <a:off x="0" y="0"/>
            <a:ext cx="12192000" cy="1164037"/>
          </a:xfrm>
          <a:prstGeom prst="rect">
            <a:avLst/>
          </a:prstGeom>
          <a:gradFill flip="none" rotWithShape="1">
            <a:gsLst>
              <a:gs pos="0">
                <a:srgbClr val="1E284C">
                  <a:shade val="30000"/>
                  <a:satMod val="115000"/>
                </a:srgbClr>
              </a:gs>
              <a:gs pos="50000">
                <a:srgbClr val="1E284C">
                  <a:shade val="67500"/>
                  <a:satMod val="115000"/>
                </a:srgbClr>
              </a:gs>
              <a:gs pos="100000">
                <a:srgbClr val="1E284C">
                  <a:shade val="100000"/>
                  <a:satMod val="115000"/>
                </a:srgbClr>
              </a:gs>
            </a:gsLst>
            <a:lin ang="5400000" scaled="1"/>
            <a:tileRect/>
          </a:gradFill>
        </p:spPr>
        <p:txBody>
          <a:bodyPr anchor="ctr"/>
          <a:lstStyle>
            <a:lvl1pPr algn="ctr">
              <a:defRPr sz="7200" b="1" i="0" baseline="0">
                <a:solidFill>
                  <a:schemeClr val="bg1"/>
                </a:solidFill>
                <a:effectLst>
                  <a:outerShdw blurRad="38100" dist="38100" dir="2700000" algn="tl">
                    <a:srgbClr val="000000">
                      <a:alpha val="43137"/>
                    </a:srgbClr>
                  </a:outerShdw>
                </a:effectLst>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54pt Intel Clear Pro Headline</a:t>
            </a:r>
          </a:p>
        </p:txBody>
      </p:sp>
      <p:sp>
        <p:nvSpPr>
          <p:cNvPr id="4" name="Slide Number Placeholder 4"/>
          <p:cNvSpPr>
            <a:spLocks noGrp="1"/>
          </p:cNvSpPr>
          <p:nvPr>
            <p:ph type="sldNum" sz="quarter" idx="12"/>
          </p:nvPr>
        </p:nvSpPr>
        <p:spPr>
          <a:xfrm>
            <a:off x="9342344" y="6289040"/>
            <a:ext cx="2844800" cy="365125"/>
          </a:xfrm>
        </p:spPr>
        <p:txBody>
          <a:bodyPr/>
          <a:lstStyle>
            <a:lvl1pPr>
              <a:defRPr>
                <a:solidFill>
                  <a:schemeClr val="bg1"/>
                </a:solidFill>
              </a:defRPr>
            </a:lvl1pPr>
          </a:lstStyle>
          <a:p>
            <a:fld id="{1A3E4AEE-B387-4673-A425-C592420F7215}" type="slidenum">
              <a:rPr lang="en-US" smtClean="0"/>
              <a:pPr/>
              <a:t>‹#›</a:t>
            </a:fld>
            <a:endParaRPr lang="en-US"/>
          </a:p>
        </p:txBody>
      </p:sp>
    </p:spTree>
    <p:extLst>
      <p:ext uri="{BB962C8B-B14F-4D97-AF65-F5344CB8AC3E}">
        <p14:creationId xmlns:p14="http://schemas.microsoft.com/office/powerpoint/2010/main" val="333821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dark background">
    <p:bg>
      <p:bgPr>
        <a:solidFill>
          <a:srgbClr val="051C3B"/>
        </a:solidFill>
        <a:effectLst/>
      </p:bgPr>
    </p:bg>
    <p:spTree>
      <p:nvGrpSpPr>
        <p:cNvPr id="1" name=""/>
        <p:cNvGrpSpPr/>
        <p:nvPr/>
      </p:nvGrpSpPr>
      <p:grpSpPr>
        <a:xfrm>
          <a:off x="0" y="0"/>
          <a:ext cx="0" cy="0"/>
          <a:chOff x="0" y="0"/>
          <a:chExt cx="0" cy="0"/>
        </a:xfrm>
      </p:grpSpPr>
      <p:sp>
        <p:nvSpPr>
          <p:cNvPr id="13" name="Title 6"/>
          <p:cNvSpPr>
            <a:spLocks noGrp="1"/>
          </p:cNvSpPr>
          <p:nvPr>
            <p:ph type="title" hasCustomPrompt="1"/>
          </p:nvPr>
        </p:nvSpPr>
        <p:spPr>
          <a:xfrm>
            <a:off x="0" y="0"/>
            <a:ext cx="12192000" cy="1164037"/>
          </a:xfrm>
          <a:prstGeom prst="rect">
            <a:avLst/>
          </a:prstGeom>
          <a:gradFill flip="none" rotWithShape="1">
            <a:gsLst>
              <a:gs pos="0">
                <a:srgbClr val="1E284C">
                  <a:shade val="30000"/>
                  <a:satMod val="115000"/>
                </a:srgbClr>
              </a:gs>
              <a:gs pos="50000">
                <a:srgbClr val="1E284C">
                  <a:shade val="67500"/>
                  <a:satMod val="115000"/>
                </a:srgbClr>
              </a:gs>
              <a:gs pos="100000">
                <a:srgbClr val="1E284C">
                  <a:shade val="100000"/>
                  <a:satMod val="115000"/>
                </a:srgbClr>
              </a:gs>
            </a:gsLst>
            <a:lin ang="5400000" scaled="1"/>
            <a:tileRect/>
          </a:gradFill>
        </p:spPr>
        <p:txBody>
          <a:bodyPr anchor="ctr"/>
          <a:lstStyle>
            <a:lvl1pPr algn="ctr">
              <a:defRPr sz="7200" b="1" i="0" baseline="0">
                <a:solidFill>
                  <a:schemeClr val="bg1"/>
                </a:solidFill>
                <a:effectLst>
                  <a:outerShdw blurRad="38100" dist="38100" dir="2700000" algn="tl">
                    <a:srgbClr val="000000">
                      <a:alpha val="43137"/>
                    </a:srgbClr>
                  </a:outerShdw>
                </a:effectLst>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54pt Intel Clear Pro Headline</a:t>
            </a:r>
          </a:p>
        </p:txBody>
      </p:sp>
    </p:spTree>
    <p:extLst>
      <p:ext uri="{BB962C8B-B14F-4D97-AF65-F5344CB8AC3E}">
        <p14:creationId xmlns:p14="http://schemas.microsoft.com/office/powerpoint/2010/main" val="459880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bg1"/>
        </a:solidFill>
        <a:effectLst/>
      </p:bgPr>
    </p:bg>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1"/>
            <a:ext cx="12192000" cy="6358467"/>
          </a:xfrm>
          <a:solidFill>
            <a:schemeClr val="bg2">
              <a:lumMod val="60000"/>
              <a:lumOff val="40000"/>
            </a:schemeClr>
          </a:solidFill>
        </p:spPr>
        <p:txBody>
          <a:bodyPr/>
          <a:lstStyle>
            <a:lvl1pPr marL="0" marR="0" indent="0" algn="l" defTabSz="609570"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pic>
        <p:nvPicPr>
          <p:cNvPr id="9"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602398" y="510893"/>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7" y="3305898"/>
            <a:ext cx="10950515" cy="1470025"/>
          </a:xfrm>
          <a:prstGeom prst="rect">
            <a:avLst/>
          </a:prstGeo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image</a:t>
            </a:r>
          </a:p>
        </p:txBody>
      </p:sp>
      <p:sp>
        <p:nvSpPr>
          <p:cNvPr id="14" name="Subtitle 2"/>
          <p:cNvSpPr>
            <a:spLocks noGrp="1"/>
          </p:cNvSpPr>
          <p:nvPr>
            <p:ph type="subTitle" idx="1" hasCustomPrompt="1"/>
          </p:nvPr>
        </p:nvSpPr>
        <p:spPr>
          <a:xfrm>
            <a:off x="607485"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16pt Intel Clear Subhead, Date, Etc.</a:t>
            </a:r>
          </a:p>
        </p:txBody>
      </p:sp>
    </p:spTree>
    <p:extLst>
      <p:ext uri="{BB962C8B-B14F-4D97-AF65-F5344CB8AC3E}">
        <p14:creationId xmlns:p14="http://schemas.microsoft.com/office/powerpoint/2010/main" val="3567648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with Attribu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6" y="1604435"/>
            <a:ext cx="10970684" cy="4567767"/>
          </a:xfrm>
        </p:spPr>
        <p:txBody>
          <a:bodyPr anchor="ctr" anchorCtr="0"/>
          <a:lstStyle>
            <a:lvl1pPr marL="253988" indent="-253988">
              <a:defRPr sz="4800" b="1" baseline="0">
                <a:solidFill>
                  <a:schemeClr val="accent1"/>
                </a:solidFill>
                <a:latin typeface="+mn-lt"/>
                <a:cs typeface="Intel Clear"/>
              </a:defRPr>
            </a:lvl1pPr>
            <a:lvl2pPr marL="556657" indent="-300551">
              <a:buFont typeface="Intel Clear" pitchFamily="34" charset="0"/>
              <a:buChar char="–"/>
              <a:defRPr sz="1600" baseline="0">
                <a:latin typeface="+mn-lt"/>
                <a:cs typeface="Intel Clear" panose="020B0604020203020204" pitchFamily="34" charset="0"/>
              </a:defRPr>
            </a:lvl2pPr>
            <a:lvl3pPr marL="914354" indent="-304784">
              <a:buFont typeface="Intel Clear" pitchFamily="34" charset="0"/>
              <a:buChar char="–"/>
              <a:defRPr sz="1600">
                <a:latin typeface="+mn-lt"/>
              </a:defRPr>
            </a:lvl3pPr>
            <a:lvl4pPr>
              <a:buFont typeface="Intel Clear" pitchFamily="34" charset="0"/>
              <a:buChar char="–"/>
              <a:defRPr sz="1467">
                <a:latin typeface="+mn-lt"/>
              </a:defRPr>
            </a:lvl4pPr>
            <a:lvl5pPr>
              <a:buFont typeface="Intel Clear" pitchFamily="34" charset="0"/>
              <a:buChar char="–"/>
              <a:defRPr sz="1400">
                <a:latin typeface="+mn-lt"/>
              </a:defRPr>
            </a:lvl5pPr>
          </a:lstStyle>
          <a:p>
            <a:pPr lvl="0"/>
            <a:r>
              <a:rPr lang="en-US"/>
              <a:t>“36pt Intel Clear Bold Text”</a:t>
            </a:r>
          </a:p>
          <a:p>
            <a:pPr lvl="1"/>
            <a:r>
              <a:rPr lang="en-US" err="1"/>
              <a:t>12pt</a:t>
            </a:r>
            <a:r>
              <a:rPr lang="en-US"/>
              <a:t> Attribution</a:t>
            </a:r>
          </a:p>
          <a:p>
            <a:pPr lvl="2"/>
            <a:r>
              <a:rPr lang="en-US"/>
              <a:t>Third level</a:t>
            </a:r>
          </a:p>
          <a:p>
            <a:pPr lvl="3"/>
            <a:r>
              <a:rPr lang="en-US"/>
              <a:t>Fourth level</a:t>
            </a:r>
          </a:p>
          <a:p>
            <a:pPr lvl="4"/>
            <a:r>
              <a:rPr lang="en-US"/>
              <a:t>Fifth level</a:t>
            </a:r>
          </a:p>
        </p:txBody>
      </p:sp>
      <p:sp>
        <p:nvSpPr>
          <p:cNvPr id="7" name="Title 6"/>
          <p:cNvSpPr>
            <a:spLocks noGrp="1"/>
          </p:cNvSpPr>
          <p:nvPr>
            <p:ph type="title" hasCustomPrompt="1"/>
          </p:nvPr>
        </p:nvSpPr>
        <p:spPr>
          <a:xfrm>
            <a:off x="607484" y="411797"/>
            <a:ext cx="10972800" cy="1158240"/>
          </a:xfrm>
          <a:prstGeom prst="rect">
            <a:avLst/>
          </a:prstGeom>
        </p:spPr>
        <p:txBody>
          <a:bodyPr/>
          <a:lstStyle>
            <a:lvl1pPr>
              <a:defRPr b="0" i="0" baseline="0">
                <a:solidFill>
                  <a:schemeClr val="tx2"/>
                </a:solidFill>
                <a:latin typeface="Intel Clear"/>
                <a:cs typeface="Intel Clear"/>
              </a:defRPr>
            </a:lvl1pPr>
          </a:lstStyle>
          <a:p>
            <a:r>
              <a:rPr lang="en-US"/>
              <a:t>28pt Intel Clear Headline</a:t>
            </a:r>
          </a:p>
        </p:txBody>
      </p:sp>
    </p:spTree>
    <p:extLst>
      <p:ext uri="{BB962C8B-B14F-4D97-AF65-F5344CB8AC3E}">
        <p14:creationId xmlns:p14="http://schemas.microsoft.com/office/powerpoint/2010/main" val="2634053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1"/>
            <a:ext cx="12192000" cy="6358467"/>
          </a:xfrm>
          <a:solidFill>
            <a:schemeClr val="bg2">
              <a:lumMod val="60000"/>
              <a:lumOff val="40000"/>
            </a:schemeClr>
          </a:solidFill>
        </p:spPr>
        <p:txBody>
          <a:bodyPr/>
          <a:lstStyle>
            <a:lvl1pPr marL="0" marR="0" indent="0" algn="l" defTabSz="609570"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sp>
        <p:nvSpPr>
          <p:cNvPr id="7" name="Title 6"/>
          <p:cNvSpPr>
            <a:spLocks noGrp="1"/>
          </p:cNvSpPr>
          <p:nvPr>
            <p:ph type="title" hasCustomPrompt="1"/>
          </p:nvPr>
        </p:nvSpPr>
        <p:spPr>
          <a:xfrm>
            <a:off x="607484" y="411797"/>
            <a:ext cx="10972800" cy="1158240"/>
          </a:xfrm>
          <a:prstGeom prst="rect">
            <a:avLst/>
          </a:prstGeom>
        </p:spPr>
        <p:txBody>
          <a:bodyPr/>
          <a:lstStyle>
            <a:lvl1pPr>
              <a:defRPr b="0" i="0" baseline="0">
                <a:solidFill>
                  <a:schemeClr val="tx2"/>
                </a:solidFill>
                <a:latin typeface="Intel Clear"/>
                <a:cs typeface="Intel Clear"/>
              </a:defRPr>
            </a:lvl1pPr>
          </a:lstStyle>
          <a:p>
            <a:r>
              <a:rPr lang="en-US"/>
              <a:t>28pt Intel Clear Headline</a:t>
            </a:r>
          </a:p>
        </p:txBody>
      </p:sp>
    </p:spTree>
    <p:extLst>
      <p:ext uri="{BB962C8B-B14F-4D97-AF65-F5344CB8AC3E}">
        <p14:creationId xmlns:p14="http://schemas.microsoft.com/office/powerpoint/2010/main" val="234921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6237819" y="4"/>
            <a:ext cx="5954183" cy="6358465"/>
          </a:xfrm>
          <a:solidFill>
            <a:schemeClr val="bg2">
              <a:lumMod val="60000"/>
              <a:lumOff val="40000"/>
            </a:schemeClr>
          </a:solidFill>
        </p:spPr>
        <p:txBody>
          <a:bodyPr/>
          <a:lstStyle>
            <a:lvl1pPr>
              <a:defRPr baseline="0"/>
            </a:lvl1pPr>
          </a:lstStyle>
          <a:p>
            <a:r>
              <a:rPr lang="en-US"/>
              <a:t>Insert photo here. Drag picture to placeholder or click icon to add.</a:t>
            </a:r>
          </a:p>
        </p:txBody>
      </p:sp>
      <p:sp>
        <p:nvSpPr>
          <p:cNvPr id="2" name="Title 1"/>
          <p:cNvSpPr>
            <a:spLocks noGrp="1"/>
          </p:cNvSpPr>
          <p:nvPr>
            <p:ph type="title" hasCustomPrompt="1"/>
          </p:nvPr>
        </p:nvSpPr>
        <p:spPr>
          <a:xfrm>
            <a:off x="607485" y="411797"/>
            <a:ext cx="5342467" cy="1158240"/>
          </a:xfrm>
          <a:prstGeom prst="rect">
            <a:avLst/>
          </a:prstGeom>
        </p:spPr>
        <p:txBody>
          <a:bodyPr>
            <a:noAutofit/>
          </a:bodyPr>
          <a:lstStyle>
            <a:lvl1pPr>
              <a:defRPr sz="3733" b="0" i="0" baseline="0">
                <a:solidFill>
                  <a:schemeClr val="tx2"/>
                </a:solidFill>
                <a:latin typeface="Intel Clear"/>
                <a:cs typeface="Intel Clear"/>
              </a:defRPr>
            </a:lvl1pPr>
          </a:lstStyle>
          <a:p>
            <a:r>
              <a:rPr lang="en-US"/>
              <a:t>28pt Intel Clear Headline</a:t>
            </a:r>
          </a:p>
        </p:txBody>
      </p:sp>
      <p:sp>
        <p:nvSpPr>
          <p:cNvPr id="17" name="Content Placeholder 2"/>
          <p:cNvSpPr>
            <a:spLocks noGrp="1"/>
          </p:cNvSpPr>
          <p:nvPr>
            <p:ph sz="half" idx="1" hasCustomPrompt="1"/>
          </p:nvPr>
        </p:nvSpPr>
        <p:spPr>
          <a:xfrm>
            <a:off x="607485" y="1766992"/>
            <a:ext cx="5342467"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a:t>18pt Intel Clear body text</a:t>
            </a:r>
          </a:p>
          <a:p>
            <a:pPr marR="0" lvl="1" fontAlgn="auto">
              <a:lnSpc>
                <a:spcPct val="100000"/>
              </a:lnSpc>
              <a:spcAft>
                <a:spcPts val="0"/>
              </a:spcAft>
              <a:buClrTx/>
              <a:buSzTx/>
              <a:tabLst/>
            </a:pPr>
            <a:r>
              <a:rPr lang="en-US"/>
              <a:t>16pt Intel Clear bullet one</a:t>
            </a:r>
          </a:p>
          <a:p>
            <a:pPr lvl="2"/>
            <a:r>
              <a:rPr lang="en-US" err="1"/>
              <a:t>14pt</a:t>
            </a:r>
            <a:r>
              <a:rPr lang="en-US"/>
              <a:t> Intel Clear third level</a:t>
            </a:r>
          </a:p>
          <a:p>
            <a:pPr lvl="3"/>
            <a:r>
              <a:rPr lang="en-US" err="1"/>
              <a:t>12pt</a:t>
            </a:r>
            <a:r>
              <a:rPr lang="en-US"/>
              <a:t> Intel Clear fourth level</a:t>
            </a:r>
          </a:p>
          <a:p>
            <a:pPr lvl="4"/>
            <a:r>
              <a:rPr lang="en-US" err="1"/>
              <a:t>12pt</a:t>
            </a:r>
            <a:r>
              <a:rPr lang="en-US"/>
              <a:t> Intel Clear fifth level</a:t>
            </a:r>
          </a:p>
        </p:txBody>
      </p:sp>
    </p:spTree>
    <p:extLst>
      <p:ext uri="{BB962C8B-B14F-4D97-AF65-F5344CB8AC3E}">
        <p14:creationId xmlns:p14="http://schemas.microsoft.com/office/powerpoint/2010/main" val="243394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7484" y="2810749"/>
            <a:ext cx="10363200" cy="1362075"/>
          </a:xfrm>
          <a:prstGeom prst="rect">
            <a:avLst/>
          </a:prstGeo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54pt Intel Clear Pro</a:t>
            </a:r>
            <a:br>
              <a:rPr lang="en-US"/>
            </a:br>
            <a:r>
              <a:rPr lang="en-US"/>
              <a:t>blue section break</a:t>
            </a:r>
          </a:p>
        </p:txBody>
      </p:sp>
      <p:sp>
        <p:nvSpPr>
          <p:cNvPr id="7"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i="0" baseline="0">
                <a:solidFill>
                  <a:srgbClr val="F3D54E"/>
                </a:solidFill>
                <a:latin typeface="Intel Clear"/>
                <a:cs typeface="Intel Clear"/>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a:t>16pt Intel Clear Subhead</a:t>
            </a:r>
          </a:p>
        </p:txBody>
      </p:sp>
      <p:sp>
        <p:nvSpPr>
          <p:cNvPr id="8" name="TextBox 7"/>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
        <p:nvSpPr>
          <p:cNvPr id="11" name="TextBox 10"/>
          <p:cNvSpPr txBox="1"/>
          <p:nvPr userDrawn="1"/>
        </p:nvSpPr>
        <p:spPr>
          <a:xfrm>
            <a:off x="44651" y="6525771"/>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grpSp>
        <p:nvGrpSpPr>
          <p:cNvPr id="12" name="Group 11"/>
          <p:cNvGrpSpPr/>
          <p:nvPr userDrawn="1"/>
        </p:nvGrpSpPr>
        <p:grpSpPr>
          <a:xfrm>
            <a:off x="44651" y="6347423"/>
            <a:ext cx="12022528" cy="498031"/>
            <a:chOff x="44651" y="6347423"/>
            <a:chExt cx="12022528" cy="498031"/>
          </a:xfrm>
        </p:grpSpPr>
        <p:pic>
          <p:nvPicPr>
            <p:cNvPr id="18" name="Picture 17" descr="int_experience_hrz_wht_rgb_1500.pn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11191396" y="6347423"/>
              <a:ext cx="875783" cy="366236"/>
            </a:xfrm>
            <a:prstGeom prst="rect">
              <a:avLst/>
            </a:prstGeom>
          </p:spPr>
        </p:pic>
        <p:sp>
          <p:nvSpPr>
            <p:cNvPr id="14" name="TextBox 13"/>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
          <p:nvSpPr>
            <p:cNvPr id="15" name="TextBox 14"/>
            <p:cNvSpPr txBox="1"/>
            <p:nvPr userDrawn="1"/>
          </p:nvSpPr>
          <p:spPr>
            <a:xfrm>
              <a:off x="44651" y="6525771"/>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grpSp>
    </p:spTree>
    <p:extLst>
      <p:ext uri="{BB962C8B-B14F-4D97-AF65-F5344CB8AC3E}">
        <p14:creationId xmlns:p14="http://schemas.microsoft.com/office/powerpoint/2010/main" val="3904153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 Section Break def">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07484" y="2810749"/>
            <a:ext cx="10363200" cy="1362075"/>
          </a:xfrm>
          <a:prstGeom prst="rect">
            <a:avLst/>
          </a:prstGeom>
        </p:spPr>
        <p:txBody>
          <a:bodyPr anchor="b" anchorCtr="0">
            <a:noAutofit/>
          </a:bodyPr>
          <a:lstStyle>
            <a:lvl1pPr algn="l">
              <a:lnSpc>
                <a:spcPct val="80000"/>
              </a:lnSpc>
              <a:defRPr sz="7200" b="0" cap="none" spc="0" baseline="0">
                <a:solidFill>
                  <a:srgbClr val="003C71"/>
                </a:solidFill>
                <a:latin typeface="Intel Clear Pro" panose="020B0804020202060201" pitchFamily="34" charset="0"/>
                <a:cs typeface="Intel Clear Pro" panose="020B0804020202060201" pitchFamily="34" charset="0"/>
              </a:defRPr>
            </a:lvl1pPr>
          </a:lstStyle>
          <a:p>
            <a:r>
              <a:rPr lang="en-US"/>
              <a:t>54pt Intel Clear Pro</a:t>
            </a:r>
            <a:br>
              <a:rPr lang="en-US"/>
            </a:br>
            <a:r>
              <a:rPr lang="en-US"/>
              <a:t>white section break</a:t>
            </a:r>
          </a:p>
        </p:txBody>
      </p:sp>
      <p:sp>
        <p:nvSpPr>
          <p:cNvPr id="10"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baseline="0">
                <a:solidFill>
                  <a:schemeClr val="accent2"/>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a:t>16pt Intel Clear Subhead</a:t>
            </a:r>
          </a:p>
        </p:txBody>
      </p:sp>
    </p:spTree>
    <p:extLst>
      <p:ext uri="{BB962C8B-B14F-4D97-AF65-F5344CB8AC3E}">
        <p14:creationId xmlns:p14="http://schemas.microsoft.com/office/powerpoint/2010/main" val="274923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2"/>
            <a:ext cx="10363200" cy="1362075"/>
          </a:xfrm>
          <a:prstGeom prst="rect">
            <a:avLst/>
          </a:prstGeo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3"/>
                </a:solidFill>
                <a:latin typeface="+mn-lt"/>
                <a:cs typeface="Intel Clear" panose="020B0604020203020204"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a:t>16pt Intel Clear Subhead</a:t>
            </a:r>
          </a:p>
        </p:txBody>
      </p:sp>
      <p:sp>
        <p:nvSpPr>
          <p:cNvPr id="5" name="Picture Placeholder 4"/>
          <p:cNvSpPr>
            <a:spLocks noGrp="1"/>
          </p:cNvSpPr>
          <p:nvPr>
            <p:ph type="pic" sz="quarter" idx="13" hasCustomPrompt="1"/>
          </p:nvPr>
        </p:nvSpPr>
        <p:spPr>
          <a:xfrm>
            <a:off x="0" y="3"/>
            <a:ext cx="12192000" cy="3432175"/>
          </a:xfrm>
          <a:solidFill>
            <a:schemeClr val="bg2">
              <a:lumMod val="60000"/>
              <a:lumOff val="40000"/>
            </a:schemeClr>
          </a:solidFill>
        </p:spPr>
        <p:txBody>
          <a:bodyPr/>
          <a:lstStyle>
            <a:lvl1pPr>
              <a:defRPr baseline="0">
                <a:solidFill>
                  <a:srgbClr val="0071C5"/>
                </a:solidFill>
              </a:defRPr>
            </a:lvl1pPr>
          </a:lstStyle>
          <a:p>
            <a:r>
              <a:rPr lang="en-US"/>
              <a:t>Insert photo here. Drag picture to placeholder or click icon to add.</a:t>
            </a:r>
          </a:p>
        </p:txBody>
      </p:sp>
      <p:grpSp>
        <p:nvGrpSpPr>
          <p:cNvPr id="7" name="Group 6"/>
          <p:cNvGrpSpPr/>
          <p:nvPr userDrawn="1"/>
        </p:nvGrpSpPr>
        <p:grpSpPr>
          <a:xfrm>
            <a:off x="44651" y="6391155"/>
            <a:ext cx="11456471" cy="454299"/>
            <a:chOff x="44651" y="6391155"/>
            <a:chExt cx="11456471" cy="454299"/>
          </a:xfrm>
        </p:grpSpPr>
        <p:pic>
          <p:nvPicPr>
            <p:cNvPr id="13" name="Picture 12" descr="int_experience_hrz_wht_rgb_1500.pn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10625339" y="6391155"/>
              <a:ext cx="875783" cy="366236"/>
            </a:xfrm>
            <a:prstGeom prst="rect">
              <a:avLst/>
            </a:prstGeom>
          </p:spPr>
        </p:pic>
        <p:sp>
          <p:nvSpPr>
            <p:cNvPr id="9" name="TextBox 8"/>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
          <p:nvSpPr>
            <p:cNvPr id="10" name="TextBox 9"/>
            <p:cNvSpPr txBox="1"/>
            <p:nvPr userDrawn="1"/>
          </p:nvSpPr>
          <p:spPr>
            <a:xfrm>
              <a:off x="44651" y="6525771"/>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grpSp>
    </p:spTree>
    <p:extLst>
      <p:ext uri="{BB962C8B-B14F-4D97-AF65-F5344CB8AC3E}">
        <p14:creationId xmlns:p14="http://schemas.microsoft.com/office/powerpoint/2010/main" val="4162759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ue Section Break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a:prstGeom prst="rect">
            <a:avLst/>
          </a:prstGeom>
        </p:spPr>
        <p:txBody>
          <a:bodyPr anchor="b" anchorCtr="0">
            <a:noAutofit/>
          </a:bodyPr>
          <a:lstStyle>
            <a:lvl1pPr algn="l">
              <a:lnSpc>
                <a:spcPct val="80000"/>
              </a:lnSpc>
              <a:defRPr sz="5333" b="0" cap="none" spc="0" baseline="0">
                <a:solidFill>
                  <a:schemeClr val="tx2">
                    <a:alpha val="90000"/>
                  </a:schemeClr>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40pt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2"/>
                </a:solidFill>
                <a:latin typeface="+mn-lt"/>
                <a:cs typeface="Arial" panose="020B0604020202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a:t>Insert photo here. Drag picture to placeholder or click icon to add.</a:t>
            </a:r>
          </a:p>
        </p:txBody>
      </p:sp>
    </p:spTree>
    <p:extLst>
      <p:ext uri="{BB962C8B-B14F-4D97-AF65-F5344CB8AC3E}">
        <p14:creationId xmlns:p14="http://schemas.microsoft.com/office/powerpoint/2010/main" val="1658179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4" name="Picture 3" descr="int_experience_wht_rgb_3000.pn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4599214" y="1343369"/>
            <a:ext cx="2780507" cy="2818505"/>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0768" y="6320791"/>
            <a:ext cx="7567824" cy="666553"/>
          </a:xfrm>
          <a:prstGeom prst="rect">
            <a:avLst/>
          </a:prstGeom>
        </p:spPr>
      </p:pic>
      <p:sp>
        <p:nvSpPr>
          <p:cNvPr id="6" name="TextBox 5"/>
          <p:cNvSpPr txBox="1"/>
          <p:nvPr userDrawn="1"/>
        </p:nvSpPr>
        <p:spPr>
          <a:xfrm>
            <a:off x="3850426" y="5087444"/>
            <a:ext cx="4474029" cy="430887"/>
          </a:xfrm>
          <a:prstGeom prst="rect">
            <a:avLst/>
          </a:prstGeom>
          <a:noFill/>
        </p:spPr>
        <p:txBody>
          <a:bodyPr vert="horz" wrap="square" lIns="0" tIns="0" rIns="0" bIns="0" rtlCol="0">
            <a:spAutoFit/>
          </a:bodyPr>
          <a:lstStyle/>
          <a:p>
            <a:pPr algn="ctr"/>
            <a:r>
              <a:rPr lang="en-US" sz="2800">
                <a:solidFill>
                  <a:srgbClr val="003C71"/>
                </a:solidFill>
                <a:hlinkClick r:id="rId5"/>
              </a:rPr>
              <a:t>www.competition.intel.com</a:t>
            </a:r>
            <a:r>
              <a:rPr lang="en-US" sz="2800">
                <a:solidFill>
                  <a:srgbClr val="003C71"/>
                </a:solidFill>
              </a:rPr>
              <a:t> </a:t>
            </a:r>
          </a:p>
        </p:txBody>
      </p:sp>
    </p:spTree>
    <p:extLst>
      <p:ext uri="{BB962C8B-B14F-4D97-AF65-F5344CB8AC3E}">
        <p14:creationId xmlns:p14="http://schemas.microsoft.com/office/powerpoint/2010/main" val="3249212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Only footer">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9342344" y="6289040"/>
            <a:ext cx="2844800" cy="365125"/>
          </a:xfrm>
        </p:spPr>
        <p:txBody>
          <a:bodyPr/>
          <a:lstStyle>
            <a:lvl1pPr>
              <a:defRPr>
                <a:solidFill>
                  <a:schemeClr val="bg1"/>
                </a:solidFill>
              </a:defRPr>
            </a:lvl1pPr>
          </a:lstStyle>
          <a:p>
            <a:fld id="{1A3E4AEE-B387-4673-A425-C592420F7215}" type="slidenum">
              <a:rPr lang="en-US" smtClean="0"/>
              <a:pPr/>
              <a:t>‹#›</a:t>
            </a:fld>
            <a:endParaRPr lang="en-US"/>
          </a:p>
        </p:txBody>
      </p:sp>
    </p:spTree>
    <p:extLst>
      <p:ext uri="{BB962C8B-B14F-4D97-AF65-F5344CB8AC3E}">
        <p14:creationId xmlns:p14="http://schemas.microsoft.com/office/powerpoint/2010/main" val="39648166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49"/>
            <a:ext cx="10363200" cy="1362075"/>
          </a:xfrm>
          <a:prstGeom prst="rect">
            <a:avLst/>
          </a:prstGeom>
        </p:spPr>
        <p:txBody>
          <a:bodyPr anchor="b" anchorCtr="0">
            <a:noAutofit/>
          </a:bodyPr>
          <a:lstStyle>
            <a:lvl1pPr algn="l">
              <a:lnSpc>
                <a:spcPct val="80000"/>
              </a:lnSpc>
              <a:defRPr sz="7200" b="0" cap="none" spc="0" baseline="0">
                <a:solidFill>
                  <a:srgbClr val="003C71"/>
                </a:solidFill>
                <a:latin typeface="Intel Clear Pro" panose="020B0804020202060201" pitchFamily="34" charset="0"/>
                <a:cs typeface="Intel Clear Pro" panose="020B0804020202060201" pitchFamily="34" charset="0"/>
              </a:defRPr>
            </a:lvl1pPr>
          </a:lstStyle>
          <a:p>
            <a:r>
              <a:rPr lang="en-US"/>
              <a:t>54pt Intel Clear Pro</a:t>
            </a:r>
            <a:br>
              <a:rPr lang="en-US"/>
            </a:br>
            <a:r>
              <a:rPr lang="en-US"/>
              <a:t>white section break</a:t>
            </a:r>
          </a:p>
        </p:txBody>
      </p:sp>
      <p:sp>
        <p:nvSpPr>
          <p:cNvPr id="3"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baseline="0">
                <a:solidFill>
                  <a:schemeClr val="accent2"/>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a:t>16pt Intel Clear Subhead</a:t>
            </a:r>
          </a:p>
        </p:txBody>
      </p:sp>
      <p:sp>
        <p:nvSpPr>
          <p:cNvPr id="4" name="Slide Number Placeholder 4"/>
          <p:cNvSpPr>
            <a:spLocks noGrp="1"/>
          </p:cNvSpPr>
          <p:nvPr>
            <p:ph type="sldNum" sz="quarter" idx="12"/>
          </p:nvPr>
        </p:nvSpPr>
        <p:spPr>
          <a:xfrm>
            <a:off x="9342344" y="6289040"/>
            <a:ext cx="2844800" cy="365125"/>
          </a:xfrm>
        </p:spPr>
        <p:txBody>
          <a:bodyPr/>
          <a:lstStyle>
            <a:lvl1pPr>
              <a:defRPr>
                <a:solidFill>
                  <a:schemeClr val="bg1"/>
                </a:solidFill>
              </a:defRPr>
            </a:lvl1pPr>
          </a:lstStyle>
          <a:p>
            <a:fld id="{1A3E4AEE-B387-4673-A425-C592420F7215}" type="slidenum">
              <a:rPr lang="en-US" smtClean="0"/>
              <a:pPr/>
              <a:t>‹#›</a:t>
            </a:fld>
            <a:endParaRPr lang="en-US"/>
          </a:p>
        </p:txBody>
      </p:sp>
    </p:spTree>
    <p:extLst>
      <p:ext uri="{BB962C8B-B14F-4D97-AF65-F5344CB8AC3E}">
        <p14:creationId xmlns:p14="http://schemas.microsoft.com/office/powerpoint/2010/main" val="1668997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Blue Section Brea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userDrawn="1"/>
        </p:nvSpPr>
        <p:spPr>
          <a:xfrm>
            <a:off x="3981533" y="6463632"/>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Tree>
    <p:extLst>
      <p:ext uri="{BB962C8B-B14F-4D97-AF65-F5344CB8AC3E}">
        <p14:creationId xmlns:p14="http://schemas.microsoft.com/office/powerpoint/2010/main" val="12571561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24232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432516"/>
            <a:ext cx="3860800" cy="365125"/>
          </a:xfrm>
          <a:prstGeom prst="rect">
            <a:avLst/>
          </a:prstGeom>
        </p:spPr>
        <p:txBody>
          <a:bodyPr/>
          <a:lstStyle/>
          <a:p>
            <a:r>
              <a:rPr lang="en-US"/>
              <a:t>Intel Confidential</a:t>
            </a: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1A3E4AEE-B387-4673-A425-C592420F7215}" type="slidenum">
              <a:rPr lang="en-US" smtClean="0"/>
              <a:pPr/>
              <a:t>‹#›</a:t>
            </a:fld>
            <a:endParaRPr lang="en-US"/>
          </a:p>
        </p:txBody>
      </p:sp>
      <p:sp>
        <p:nvSpPr>
          <p:cNvPr id="7" name="Title Placeholder 1"/>
          <p:cNvSpPr>
            <a:spLocks noGrp="1"/>
          </p:cNvSpPr>
          <p:nvPr>
            <p:ph type="title"/>
          </p:nvPr>
        </p:nvSpPr>
        <p:spPr>
          <a:xfrm>
            <a:off x="100383" y="85821"/>
            <a:ext cx="10972800" cy="1158240"/>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1911950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lide W/out Performance Claim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165600" y="6432516"/>
            <a:ext cx="3860800" cy="365125"/>
          </a:xfrm>
          <a:prstGeom prst="rect">
            <a:avLst/>
          </a:prstGeom>
        </p:spPr>
        <p:txBody>
          <a:bodyPr/>
          <a:lstStyle/>
          <a:p>
            <a:r>
              <a:rPr lang="en-US"/>
              <a:t>Intel Confidential</a:t>
            </a:r>
          </a:p>
        </p:txBody>
      </p:sp>
      <p:sp>
        <p:nvSpPr>
          <p:cNvPr id="8" name="Content Placeholder 8"/>
          <p:cNvSpPr>
            <a:spLocks noGrp="1"/>
          </p:cNvSpPr>
          <p:nvPr>
            <p:ph sz="quarter" idx="13" hasCustomPrompt="1"/>
          </p:nvPr>
        </p:nvSpPr>
        <p:spPr>
          <a:xfrm>
            <a:off x="102500" y="1341734"/>
            <a:ext cx="10970683" cy="4567767"/>
          </a:xfrm>
        </p:spPr>
        <p:txBody>
          <a:bodyPr/>
          <a:lstStyle>
            <a:lvl1pPr>
              <a:defRPr>
                <a:solidFill>
                  <a:srgbClr val="0071C5"/>
                </a:solidFill>
              </a:defRPr>
            </a:lvl1pPr>
            <a:lvl2pPr>
              <a:defRPr sz="2400"/>
            </a:lvl2pPr>
            <a:lvl3pPr>
              <a:defRPr sz="2400"/>
            </a:lvl3pPr>
            <a:lvl4pPr>
              <a:defRPr sz="2133"/>
            </a:lvl4pPr>
          </a:lstStyle>
          <a:p>
            <a:pPr lvl="0"/>
            <a:r>
              <a:rPr lang="en-US"/>
              <a:t>18pt Intel Clear body text</a:t>
            </a:r>
          </a:p>
          <a:p>
            <a:pPr lvl="1"/>
            <a:r>
              <a:rPr lang="en-US"/>
              <a:t>18pt Intel Clear bullet one</a:t>
            </a:r>
          </a:p>
          <a:p>
            <a:pPr lvl="2"/>
            <a:r>
              <a:rPr lang="en-US"/>
              <a:t>18pt Intel Clear sub-bullet</a:t>
            </a:r>
          </a:p>
          <a:p>
            <a:pPr lvl="3"/>
            <a:r>
              <a:rPr lang="en-US"/>
              <a:t>16pt Intel Clear fourth level</a:t>
            </a:r>
          </a:p>
          <a:p>
            <a:pPr lvl="4"/>
            <a:r>
              <a:rPr lang="en-US" err="1"/>
              <a:t>14pt</a:t>
            </a:r>
            <a:r>
              <a:rPr lang="en-US"/>
              <a:t> Intel Clear fifth level</a:t>
            </a:r>
          </a:p>
        </p:txBody>
      </p:sp>
      <p:sp>
        <p:nvSpPr>
          <p:cNvPr id="9" name="Title Placeholder 1"/>
          <p:cNvSpPr>
            <a:spLocks noGrp="1"/>
          </p:cNvSpPr>
          <p:nvPr>
            <p:ph type="title" hasCustomPrompt="1"/>
          </p:nvPr>
        </p:nvSpPr>
        <p:spPr>
          <a:xfrm>
            <a:off x="100383" y="85821"/>
            <a:ext cx="10972800" cy="1158240"/>
          </a:xfrm>
          <a:prstGeom prst="rect">
            <a:avLst/>
          </a:prstGeom>
        </p:spPr>
        <p:txBody>
          <a:bodyPr vert="horz" lIns="0" tIns="0" rIns="0" bIns="0" rtlCol="0" anchor="t" anchorCtr="0">
            <a:noAutofit/>
          </a:bodyPr>
          <a:lstStyle>
            <a:lvl1pPr>
              <a:defRPr b="1"/>
            </a:lvl1pPr>
          </a:lstStyle>
          <a:p>
            <a:r>
              <a:rPr lang="en-US"/>
              <a:t>CLICK TO EDIT MASTER TITLE STYLE</a:t>
            </a:r>
          </a:p>
        </p:txBody>
      </p:sp>
    </p:spTree>
    <p:extLst>
      <p:ext uri="{BB962C8B-B14F-4D97-AF65-F5344CB8AC3E}">
        <p14:creationId xmlns:p14="http://schemas.microsoft.com/office/powerpoint/2010/main" val="39390352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Title 1"/>
          <p:cNvSpPr>
            <a:spLocks noGrp="1"/>
          </p:cNvSpPr>
          <p:nvPr>
            <p:ph type="title"/>
          </p:nvPr>
        </p:nvSpPr>
        <p:spPr>
          <a:xfrm>
            <a:off x="607484" y="413507"/>
            <a:ext cx="10972800" cy="1158240"/>
          </a:xfrm>
          <a:prstGeom prst="rect">
            <a:avLst/>
          </a:prstGeom>
        </p:spPr>
        <p:txBody>
          <a:bodyPr/>
          <a:lstStyle>
            <a:lvl1pPr>
              <a:defRPr sz="4800">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Click to edit Master title style</a:t>
            </a:r>
            <a:endParaRPr lang="es-419"/>
          </a:p>
        </p:txBody>
      </p:sp>
    </p:spTree>
    <p:extLst>
      <p:ext uri="{BB962C8B-B14F-4D97-AF65-F5344CB8AC3E}">
        <p14:creationId xmlns:p14="http://schemas.microsoft.com/office/powerpoint/2010/main" val="9988991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Click to edit Master title style</a:t>
            </a:r>
            <a:endParaRPr lang="es-419"/>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419"/>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s-419">
              <a:solidFill>
                <a:prstClr val="black"/>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pl-PL">
                <a:solidFill>
                  <a:prstClr val="black"/>
                </a:solidFill>
              </a:rPr>
              <a:t>Intel Confidential</a:t>
            </a:r>
            <a:endParaRPr lang="es-419">
              <a:solidFill>
                <a:prstClr val="black"/>
              </a:solidFill>
            </a:endParaRPr>
          </a:p>
        </p:txBody>
      </p:sp>
    </p:spTree>
    <p:extLst>
      <p:ext uri="{BB962C8B-B14F-4D97-AF65-F5344CB8AC3E}">
        <p14:creationId xmlns:p14="http://schemas.microsoft.com/office/powerpoint/2010/main" val="5951297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66184"/>
            <a:ext cx="10972800" cy="1524000"/>
          </a:xfrm>
          <a:prstGeom prst="rect">
            <a:avLst/>
          </a:prstGeom>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a:xfrm>
            <a:off x="609600" y="8475134"/>
            <a:ext cx="2844800" cy="486833"/>
          </a:xfrm>
          <a:prstGeom prst="rect">
            <a:avLst/>
          </a:prstGeom>
        </p:spPr>
        <p:txBody>
          <a:bodyPr/>
          <a:lstStyle/>
          <a:p>
            <a:endParaRPr lang="nl-BE"/>
          </a:p>
        </p:txBody>
      </p:sp>
      <p:sp>
        <p:nvSpPr>
          <p:cNvPr id="5" name="Footer Placeholder 4"/>
          <p:cNvSpPr>
            <a:spLocks noGrp="1"/>
          </p:cNvSpPr>
          <p:nvPr>
            <p:ph type="ftr" sz="quarter" idx="11"/>
          </p:nvPr>
        </p:nvSpPr>
        <p:spPr>
          <a:xfrm>
            <a:off x="4165600" y="8475134"/>
            <a:ext cx="3860800" cy="486833"/>
          </a:xfrm>
          <a:prstGeom prst="rect">
            <a:avLst/>
          </a:prstGeom>
        </p:spPr>
        <p:txBody>
          <a:bodyPr/>
          <a:lstStyle/>
          <a:p>
            <a:r>
              <a:rPr lang="nl-BE"/>
              <a:t>Intel Confidential</a:t>
            </a:r>
          </a:p>
        </p:txBody>
      </p:sp>
      <p:sp>
        <p:nvSpPr>
          <p:cNvPr id="6" name="Slide Number Placeholder 5"/>
          <p:cNvSpPr>
            <a:spLocks noGrp="1"/>
          </p:cNvSpPr>
          <p:nvPr>
            <p:ph type="sldNum" sz="quarter" idx="12"/>
          </p:nvPr>
        </p:nvSpPr>
        <p:spPr/>
        <p:txBody>
          <a:bodyPr/>
          <a:lstStyle/>
          <a:p>
            <a:fld id="{B5274F97-0F13-42E5-9A1D-07478243785D}" type="slidenum">
              <a:rPr lang="nl-BE" smtClean="0"/>
              <a:pPr/>
              <a:t>‹#›</a:t>
            </a:fld>
            <a:endParaRPr lang="nl-BE"/>
          </a:p>
        </p:txBody>
      </p:sp>
    </p:spTree>
    <p:extLst>
      <p:ext uri="{BB962C8B-B14F-4D97-AF65-F5344CB8AC3E}">
        <p14:creationId xmlns:p14="http://schemas.microsoft.com/office/powerpoint/2010/main" val="1032014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with Radial Gradi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92916" y="3305897"/>
            <a:ext cx="10950515" cy="1470025"/>
          </a:xfrm>
          <a:prstGeom prst="rect">
            <a:avLst/>
          </a:prstGeom>
        </p:spPr>
        <p:txBody>
          <a:bodyPr lIns="0" rIns="0" anchor="b" anchorCtr="0">
            <a:noAutofit/>
          </a:bodyPr>
          <a:lstStyle>
            <a:lvl1pPr>
              <a:lnSpc>
                <a:spcPct val="80000"/>
              </a:lnSpc>
              <a:defRPr sz="8666" b="0" spc="0" baseline="0">
                <a:solidFill>
                  <a:schemeClr val="bg1"/>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radial gradient</a:t>
            </a:r>
          </a:p>
        </p:txBody>
      </p:sp>
      <p:sp>
        <p:nvSpPr>
          <p:cNvPr id="9"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rgbClr val="F3D54E"/>
                </a:solidFill>
                <a:latin typeface="Intel Clear"/>
                <a:cs typeface="Intel Clear"/>
              </a:defRPr>
            </a:lvl1pPr>
            <a:lvl2pPr marL="609576" indent="0" algn="ctr">
              <a:buNone/>
              <a:defRPr>
                <a:solidFill>
                  <a:schemeClr val="tx1">
                    <a:tint val="75000"/>
                  </a:schemeClr>
                </a:solidFill>
              </a:defRPr>
            </a:lvl2pPr>
            <a:lvl3pPr marL="1219151" indent="0" algn="ctr">
              <a:buNone/>
              <a:defRPr>
                <a:solidFill>
                  <a:schemeClr val="tx1">
                    <a:tint val="75000"/>
                  </a:schemeClr>
                </a:solidFill>
              </a:defRPr>
            </a:lvl3pPr>
            <a:lvl4pPr marL="1828727" indent="0" algn="ctr">
              <a:buNone/>
              <a:defRPr>
                <a:solidFill>
                  <a:schemeClr val="tx1">
                    <a:tint val="75000"/>
                  </a:schemeClr>
                </a:solidFill>
              </a:defRPr>
            </a:lvl4pPr>
            <a:lvl5pPr marL="2438302" indent="0" algn="ctr">
              <a:buNone/>
              <a:defRPr>
                <a:solidFill>
                  <a:schemeClr val="tx1">
                    <a:tint val="75000"/>
                  </a:schemeClr>
                </a:solidFill>
              </a:defRPr>
            </a:lvl5pPr>
            <a:lvl6pPr marL="3047878" indent="0" algn="ctr">
              <a:buNone/>
              <a:defRPr>
                <a:solidFill>
                  <a:schemeClr val="tx1">
                    <a:tint val="75000"/>
                  </a:schemeClr>
                </a:solidFill>
              </a:defRPr>
            </a:lvl6pPr>
            <a:lvl7pPr marL="3657454" indent="0" algn="ctr">
              <a:buNone/>
              <a:defRPr>
                <a:solidFill>
                  <a:schemeClr val="tx1">
                    <a:tint val="75000"/>
                  </a:schemeClr>
                </a:solidFill>
              </a:defRPr>
            </a:lvl7pPr>
            <a:lvl8pPr marL="4267029" indent="0" algn="ctr">
              <a:buNone/>
              <a:defRPr>
                <a:solidFill>
                  <a:schemeClr val="tx1">
                    <a:tint val="75000"/>
                  </a:schemeClr>
                </a:solidFill>
              </a:defRPr>
            </a:lvl8pPr>
            <a:lvl9pPr marL="4876605" indent="0" algn="ctr">
              <a:buNone/>
              <a:defRPr>
                <a:solidFill>
                  <a:schemeClr val="tx1">
                    <a:tint val="75000"/>
                  </a:schemeClr>
                </a:solidFill>
              </a:defRPr>
            </a:lvl9pPr>
          </a:lstStyle>
          <a:p>
            <a:r>
              <a:rPr lang="en-US"/>
              <a:t>16pt Intel Clear Subhead, Date, Etc.</a:t>
            </a:r>
          </a:p>
        </p:txBody>
      </p:sp>
      <p:pic>
        <p:nvPicPr>
          <p:cNvPr id="10" name="Picture 9" descr="int_experience_hrz_wht_rgb_1500.pn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614257" y="518971"/>
            <a:ext cx="2829022" cy="1183045"/>
          </a:xfrm>
          <a:prstGeom prst="rect">
            <a:avLst/>
          </a:prstGeom>
        </p:spPr>
      </p:pic>
      <p:sp>
        <p:nvSpPr>
          <p:cNvPr id="5" name="TextBox 4"/>
          <p:cNvSpPr txBox="1"/>
          <p:nvPr userDrawn="1"/>
        </p:nvSpPr>
        <p:spPr>
          <a:xfrm>
            <a:off x="197050" y="6358806"/>
            <a:ext cx="6214635" cy="314911"/>
          </a:xfrm>
          <a:prstGeom prst="rect">
            <a:avLst/>
          </a:prstGeom>
          <a:noFill/>
        </p:spPr>
        <p:txBody>
          <a:bodyPr vert="horz" wrap="square" lIns="0" tIns="0" rIns="0" bIns="0" rtlCol="0">
            <a:noAutofit/>
          </a:bodyPr>
          <a:lstStyle/>
          <a:p>
            <a:pPr defTabSz="609576"/>
            <a:r>
              <a:rPr lang="en-US" sz="280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spTree>
    <p:extLst>
      <p:ext uri="{BB962C8B-B14F-4D97-AF65-F5344CB8AC3E}">
        <p14:creationId xmlns:p14="http://schemas.microsoft.com/office/powerpoint/2010/main" val="4102182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Blue Section Break Image">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a:prstGeom prst="rect">
            <a:avLst/>
          </a:prstGeom>
        </p:spPr>
        <p:txBody>
          <a:bodyPr anchor="b" anchorCtr="0">
            <a:noAutofit/>
          </a:bodyPr>
          <a:lstStyle>
            <a:lvl1pPr algn="l">
              <a:lnSpc>
                <a:spcPct val="80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rgbClr val="F3D54E"/>
                </a:solidFill>
                <a:latin typeface="+mn-lt"/>
                <a:cs typeface="Intel Clear" panose="020B0604020203020204" pitchFamily="34" charset="0"/>
              </a:defRPr>
            </a:lvl1pPr>
            <a:lvl2pPr marL="609576" indent="0">
              <a:buNone/>
              <a:defRPr sz="2400">
                <a:solidFill>
                  <a:schemeClr val="tx1">
                    <a:tint val="75000"/>
                  </a:schemeClr>
                </a:solidFill>
              </a:defRPr>
            </a:lvl2pPr>
            <a:lvl3pPr marL="1219151" indent="0">
              <a:buNone/>
              <a:defRPr sz="2133">
                <a:solidFill>
                  <a:schemeClr val="tx1">
                    <a:tint val="75000"/>
                  </a:schemeClr>
                </a:solidFill>
              </a:defRPr>
            </a:lvl3pPr>
            <a:lvl4pPr marL="1828727" indent="0">
              <a:buNone/>
              <a:defRPr sz="1867">
                <a:solidFill>
                  <a:schemeClr val="tx1">
                    <a:tint val="75000"/>
                  </a:schemeClr>
                </a:solidFill>
              </a:defRPr>
            </a:lvl4pPr>
            <a:lvl5pPr marL="2438302" indent="0">
              <a:buNone/>
              <a:defRPr sz="1867">
                <a:solidFill>
                  <a:schemeClr val="tx1">
                    <a:tint val="75000"/>
                  </a:schemeClr>
                </a:solidFill>
              </a:defRPr>
            </a:lvl5pPr>
            <a:lvl6pPr marL="3047878" indent="0">
              <a:buNone/>
              <a:defRPr sz="1867">
                <a:solidFill>
                  <a:schemeClr val="tx1">
                    <a:tint val="75000"/>
                  </a:schemeClr>
                </a:solidFill>
              </a:defRPr>
            </a:lvl6pPr>
            <a:lvl7pPr marL="3657454" indent="0">
              <a:buNone/>
              <a:defRPr sz="1867">
                <a:solidFill>
                  <a:schemeClr val="tx1">
                    <a:tint val="75000"/>
                  </a:schemeClr>
                </a:solidFill>
              </a:defRPr>
            </a:lvl7pPr>
            <a:lvl8pPr marL="4267029" indent="0">
              <a:buNone/>
              <a:defRPr sz="1867">
                <a:solidFill>
                  <a:schemeClr val="tx1">
                    <a:tint val="75000"/>
                  </a:schemeClr>
                </a:solidFill>
              </a:defRPr>
            </a:lvl8pPr>
            <a:lvl9pPr marL="4876605" indent="0">
              <a:buNone/>
              <a:defRPr sz="1867">
                <a:solidFill>
                  <a:schemeClr val="tx1">
                    <a:tint val="75000"/>
                  </a:schemeClr>
                </a:solidFill>
              </a:defRPr>
            </a:lvl9pPr>
          </a:lstStyle>
          <a:p>
            <a:r>
              <a:rPr lang="en-US"/>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a:t>Insert photo here. Drag picture to placeholder or click icon to add.</a:t>
            </a:r>
          </a:p>
        </p:txBody>
      </p:sp>
      <p:sp>
        <p:nvSpPr>
          <p:cNvPr id="6" name="TextBox 5"/>
          <p:cNvSpPr txBox="1"/>
          <p:nvPr userDrawn="1"/>
        </p:nvSpPr>
        <p:spPr>
          <a:xfrm>
            <a:off x="109965" y="6445626"/>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sp>
        <p:nvSpPr>
          <p:cNvPr id="7" name="TextBox 6"/>
          <p:cNvSpPr txBox="1"/>
          <p:nvPr userDrawn="1"/>
        </p:nvSpPr>
        <p:spPr>
          <a:xfrm>
            <a:off x="4395702" y="6456512"/>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Tree>
    <p:extLst>
      <p:ext uri="{BB962C8B-B14F-4D97-AF65-F5344CB8AC3E}">
        <p14:creationId xmlns:p14="http://schemas.microsoft.com/office/powerpoint/2010/main" val="60345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_Blue Section Break Image - INTERNAL ONLY SECTION">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a:prstGeom prst="rect">
            <a:avLst/>
          </a:prstGeom>
        </p:spPr>
        <p:txBody>
          <a:bodyPr anchor="b" anchorCtr="0">
            <a:noAutofit/>
          </a:bodyPr>
          <a:lstStyle>
            <a:lvl1pPr algn="l">
              <a:lnSpc>
                <a:spcPct val="80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rgbClr val="F3D54E"/>
                </a:solidFill>
                <a:latin typeface="+mn-lt"/>
                <a:cs typeface="Intel Clear" panose="020B0604020203020204" pitchFamily="34" charset="0"/>
              </a:defRPr>
            </a:lvl1pPr>
            <a:lvl2pPr marL="609576" indent="0">
              <a:buNone/>
              <a:defRPr sz="2400">
                <a:solidFill>
                  <a:schemeClr val="tx1">
                    <a:tint val="75000"/>
                  </a:schemeClr>
                </a:solidFill>
              </a:defRPr>
            </a:lvl2pPr>
            <a:lvl3pPr marL="1219151" indent="0">
              <a:buNone/>
              <a:defRPr sz="2133">
                <a:solidFill>
                  <a:schemeClr val="tx1">
                    <a:tint val="75000"/>
                  </a:schemeClr>
                </a:solidFill>
              </a:defRPr>
            </a:lvl3pPr>
            <a:lvl4pPr marL="1828727" indent="0">
              <a:buNone/>
              <a:defRPr sz="1867">
                <a:solidFill>
                  <a:schemeClr val="tx1">
                    <a:tint val="75000"/>
                  </a:schemeClr>
                </a:solidFill>
              </a:defRPr>
            </a:lvl4pPr>
            <a:lvl5pPr marL="2438302" indent="0">
              <a:buNone/>
              <a:defRPr sz="1867">
                <a:solidFill>
                  <a:schemeClr val="tx1">
                    <a:tint val="75000"/>
                  </a:schemeClr>
                </a:solidFill>
              </a:defRPr>
            </a:lvl5pPr>
            <a:lvl6pPr marL="3047878" indent="0">
              <a:buNone/>
              <a:defRPr sz="1867">
                <a:solidFill>
                  <a:schemeClr val="tx1">
                    <a:tint val="75000"/>
                  </a:schemeClr>
                </a:solidFill>
              </a:defRPr>
            </a:lvl6pPr>
            <a:lvl7pPr marL="3657454" indent="0">
              <a:buNone/>
              <a:defRPr sz="1867">
                <a:solidFill>
                  <a:schemeClr val="tx1">
                    <a:tint val="75000"/>
                  </a:schemeClr>
                </a:solidFill>
              </a:defRPr>
            </a:lvl7pPr>
            <a:lvl8pPr marL="4267029" indent="0">
              <a:buNone/>
              <a:defRPr sz="1867">
                <a:solidFill>
                  <a:schemeClr val="tx1">
                    <a:tint val="75000"/>
                  </a:schemeClr>
                </a:solidFill>
              </a:defRPr>
            </a:lvl8pPr>
            <a:lvl9pPr marL="4876605" indent="0">
              <a:buNone/>
              <a:defRPr sz="1867">
                <a:solidFill>
                  <a:schemeClr val="tx1">
                    <a:tint val="75000"/>
                  </a:schemeClr>
                </a:solidFill>
              </a:defRPr>
            </a:lvl9pPr>
          </a:lstStyle>
          <a:p>
            <a:r>
              <a:rPr lang="en-US"/>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a:t>Insert photo here. Drag picture to placeholder or click icon to add.</a:t>
            </a:r>
          </a:p>
        </p:txBody>
      </p:sp>
      <p:sp>
        <p:nvSpPr>
          <p:cNvPr id="6" name="TextBox 5"/>
          <p:cNvSpPr txBox="1"/>
          <p:nvPr userDrawn="1"/>
        </p:nvSpPr>
        <p:spPr>
          <a:xfrm>
            <a:off x="109965" y="6445626"/>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sp>
        <p:nvSpPr>
          <p:cNvPr id="7" name="TextBox 6"/>
          <p:cNvSpPr txBox="1"/>
          <p:nvPr userDrawn="1"/>
        </p:nvSpPr>
        <p:spPr>
          <a:xfrm>
            <a:off x="4395702" y="6456512"/>
            <a:ext cx="3400595" cy="271934"/>
          </a:xfrm>
          <a:prstGeom prst="rect">
            <a:avLst/>
          </a:prstGeom>
          <a:solidFill>
            <a:srgbClr val="C00000"/>
          </a:solidFill>
        </p:spPr>
        <p:txBody>
          <a:bodyPr wrap="square" rtlCol="0">
            <a:spAutoFit/>
          </a:bodyPr>
          <a:lstStyle/>
          <a:p>
            <a:pPr algn="ctr" defTabSz="609576"/>
            <a:r>
              <a:rPr lang="en-US" sz="1167" b="1" i="1">
                <a:solidFill>
                  <a:prstClr val="white"/>
                </a:solidFill>
              </a:rPr>
              <a:t>INTEL CONFIDENTIAL – INTERNAL ONLY</a:t>
            </a:r>
          </a:p>
        </p:txBody>
      </p:sp>
    </p:spTree>
    <p:extLst>
      <p:ext uri="{BB962C8B-B14F-4D97-AF65-F5344CB8AC3E}">
        <p14:creationId xmlns:p14="http://schemas.microsoft.com/office/powerpoint/2010/main" val="57906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Blue Section Brea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userDrawn="1"/>
        </p:nvSpPr>
        <p:spPr>
          <a:xfrm>
            <a:off x="5940961" y="6595813"/>
            <a:ext cx="3400595" cy="271934"/>
          </a:xfrm>
          <a:prstGeom prst="rect">
            <a:avLst/>
          </a:prstGeom>
          <a:solidFill>
            <a:schemeClr val="accent6"/>
          </a:solidFill>
        </p:spPr>
        <p:txBody>
          <a:bodyPr wrap="square" rtlCol="0">
            <a:spAutoFit/>
          </a:bodyPr>
          <a:lstStyle/>
          <a:p>
            <a:pPr algn="ctr" defTabSz="609576"/>
            <a:r>
              <a:rPr lang="en-US" sz="1167" b="1" i="1">
                <a:solidFill>
                  <a:prstClr val="white"/>
                </a:solidFill>
              </a:rPr>
              <a:t>INTEL CONFIDENTIAL – INTERNAL USE ONLY</a:t>
            </a:r>
          </a:p>
        </p:txBody>
      </p:sp>
      <p:sp>
        <p:nvSpPr>
          <p:cNvPr id="6" name="TextBox 5"/>
          <p:cNvSpPr txBox="1"/>
          <p:nvPr userDrawn="1"/>
        </p:nvSpPr>
        <p:spPr>
          <a:xfrm>
            <a:off x="11580284" y="6456061"/>
            <a:ext cx="506557" cy="279505"/>
          </a:xfrm>
          <a:prstGeom prst="rect">
            <a:avLst/>
          </a:prstGeom>
          <a:noFill/>
        </p:spPr>
        <p:txBody>
          <a:bodyPr vert="horz" wrap="square" lIns="0" tIns="0" rIns="0" bIns="0" rtlCol="0">
            <a:noAutofit/>
          </a:bodyPr>
          <a:lstStyle/>
          <a:p>
            <a:pPr algn="ctr" defTabSz="609576"/>
            <a:fld id="{F511807F-DEA3-4E0B-9FF6-181EB5C66EB6}" type="slidenum">
              <a:rPr lang="en-US" sz="1500" smtClean="0">
                <a:solidFill>
                  <a:prstClr val="white"/>
                </a:solidFill>
              </a:rPr>
              <a:pPr algn="ctr" defTabSz="609576"/>
              <a:t>‹#›</a:t>
            </a:fld>
            <a:endParaRPr lang="en-US" sz="917">
              <a:solidFill>
                <a:prstClr val="white"/>
              </a:solidFill>
            </a:endParaRPr>
          </a:p>
        </p:txBody>
      </p:sp>
      <p:sp>
        <p:nvSpPr>
          <p:cNvPr id="2" name="Rectangle 1"/>
          <p:cNvSpPr/>
          <p:nvPr userDrawn="1"/>
        </p:nvSpPr>
        <p:spPr>
          <a:xfrm>
            <a:off x="94000" y="0"/>
            <a:ext cx="11992841" cy="6858000"/>
          </a:xfrm>
          <a:prstGeom prst="rect">
            <a:avLst/>
          </a:prstGeom>
          <a:noFill/>
          <a:ln w="2190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6"/>
            <a:endParaRPr lang="en-US" sz="2400">
              <a:solidFill>
                <a:prstClr val="white"/>
              </a:solidFill>
            </a:endParaRPr>
          </a:p>
        </p:txBody>
      </p:sp>
    </p:spTree>
    <p:extLst>
      <p:ext uri="{BB962C8B-B14F-4D97-AF65-F5344CB8AC3E}">
        <p14:creationId xmlns:p14="http://schemas.microsoft.com/office/powerpoint/2010/main" val="968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ernal Only">
    <p:spTree>
      <p:nvGrpSpPr>
        <p:cNvPr id="1" name=""/>
        <p:cNvGrpSpPr/>
        <p:nvPr/>
      </p:nvGrpSpPr>
      <p:grpSpPr>
        <a:xfrm>
          <a:off x="0" y="0"/>
          <a:ext cx="0" cy="0"/>
          <a:chOff x="0" y="0"/>
          <a:chExt cx="0" cy="0"/>
        </a:xfrm>
      </p:grpSpPr>
      <p:sp>
        <p:nvSpPr>
          <p:cNvPr id="13" name="Title 6"/>
          <p:cNvSpPr>
            <a:spLocks noGrp="1"/>
          </p:cNvSpPr>
          <p:nvPr>
            <p:ph type="title" hasCustomPrompt="1"/>
          </p:nvPr>
        </p:nvSpPr>
        <p:spPr>
          <a:xfrm>
            <a:off x="230522" y="228599"/>
            <a:ext cx="11720592" cy="935438"/>
          </a:xfrm>
          <a:prstGeom prst="rect">
            <a:avLst/>
          </a:prstGeom>
          <a:gradFill flip="none" rotWithShape="1">
            <a:gsLst>
              <a:gs pos="0">
                <a:srgbClr val="1E284C">
                  <a:shade val="30000"/>
                  <a:satMod val="115000"/>
                </a:srgbClr>
              </a:gs>
              <a:gs pos="50000">
                <a:srgbClr val="1E284C">
                  <a:shade val="67500"/>
                  <a:satMod val="115000"/>
                </a:srgbClr>
              </a:gs>
              <a:gs pos="100000">
                <a:srgbClr val="1E284C">
                  <a:shade val="100000"/>
                  <a:satMod val="115000"/>
                </a:srgbClr>
              </a:gs>
            </a:gsLst>
            <a:lin ang="5400000" scaled="1"/>
            <a:tileRect/>
          </a:gradFill>
        </p:spPr>
        <p:txBody>
          <a:bodyPr anchor="ctr"/>
          <a:lstStyle>
            <a:lvl1pPr algn="ctr">
              <a:defRPr sz="7200" b="1" i="0" baseline="0">
                <a:solidFill>
                  <a:schemeClr val="bg1"/>
                </a:solidFill>
                <a:effectLst>
                  <a:outerShdw blurRad="38100" dist="38100" dir="2700000" algn="tl">
                    <a:srgbClr val="000000">
                      <a:alpha val="43137"/>
                    </a:srgbClr>
                  </a:outerShdw>
                </a:effectLst>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54pt Intel Clear Pro Headline</a:t>
            </a:r>
          </a:p>
        </p:txBody>
      </p:sp>
      <p:sp>
        <p:nvSpPr>
          <p:cNvPr id="7" name="TextBox 6"/>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grpSp>
        <p:nvGrpSpPr>
          <p:cNvPr id="14" name="Group 13"/>
          <p:cNvGrpSpPr/>
          <p:nvPr userDrawn="1"/>
        </p:nvGrpSpPr>
        <p:grpSpPr>
          <a:xfrm>
            <a:off x="1922" y="0"/>
            <a:ext cx="12190078" cy="6858000"/>
            <a:chOff x="0" y="0"/>
            <a:chExt cx="9144000" cy="5122512"/>
          </a:xfrm>
          <a:solidFill>
            <a:srgbClr val="C00000"/>
          </a:solidFill>
        </p:grpSpPr>
        <p:sp>
          <p:nvSpPr>
            <p:cNvPr id="15" name="Snip Single Corner Rectangle 14"/>
            <p:cNvSpPr/>
            <p:nvPr/>
          </p:nvSpPr>
          <p:spPr>
            <a:xfrm>
              <a:off x="0" y="4892776"/>
              <a:ext cx="8147098" cy="227138"/>
            </a:xfrm>
            <a:prstGeom prst="snip1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7" name="Rectangle 16"/>
            <p:cNvSpPr/>
            <p:nvPr/>
          </p:nvSpPr>
          <p:spPr>
            <a:xfrm>
              <a:off x="0" y="13162"/>
              <a:ext cx="171477" cy="510935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8" name="Rectangle 17"/>
            <p:cNvSpPr/>
            <p:nvPr/>
          </p:nvSpPr>
          <p:spPr>
            <a:xfrm>
              <a:off x="0" y="0"/>
              <a:ext cx="9144000" cy="17075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9" name="Snip Single Corner Rectangle 18"/>
            <p:cNvSpPr/>
            <p:nvPr/>
          </p:nvSpPr>
          <p:spPr>
            <a:xfrm flipH="1" flipV="1">
              <a:off x="8967915" y="13162"/>
              <a:ext cx="171477" cy="4811224"/>
            </a:xfrm>
            <a:prstGeom prst="snip1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sp>
        <p:nvSpPr>
          <p:cNvPr id="9" name="TextBox 8"/>
          <p:cNvSpPr txBox="1"/>
          <p:nvPr userDrawn="1"/>
        </p:nvSpPr>
        <p:spPr>
          <a:xfrm>
            <a:off x="116222" y="6613435"/>
            <a:ext cx="4465835" cy="232882"/>
          </a:xfrm>
          <a:prstGeom prst="rect">
            <a:avLst/>
          </a:prstGeom>
          <a:noFill/>
        </p:spPr>
        <p:txBody>
          <a:bodyPr vert="horz" wrap="square" lIns="0" tIns="0" rIns="0" bIns="0" rtlCol="0">
            <a:noAutofit/>
          </a:bodyPr>
          <a:lstStyle/>
          <a:p>
            <a:pPr defTabSz="609576"/>
            <a:r>
              <a:rPr lang="en-US" sz="140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sp>
        <p:nvSpPr>
          <p:cNvPr id="11" name="TextBox 10"/>
          <p:cNvSpPr txBox="1"/>
          <p:nvPr userDrawn="1"/>
        </p:nvSpPr>
        <p:spPr>
          <a:xfrm>
            <a:off x="3100577" y="6628971"/>
            <a:ext cx="6720930" cy="216483"/>
          </a:xfrm>
          <a:prstGeom prst="rect">
            <a:avLst/>
          </a:prstGeom>
          <a:solidFill>
            <a:srgbClr val="C00000"/>
          </a:solidFill>
        </p:spPr>
        <p:txBody>
          <a:bodyPr vert="horz" wrap="square" lIns="0" tIns="0" rIns="0" bIns="0" rtlCol="0">
            <a:noAutofit/>
          </a:bodyPr>
          <a:lstStyle/>
          <a:p>
            <a:r>
              <a:rPr lang="en-US" sz="1100" b="1">
                <a:solidFill>
                  <a:prstClr val="white"/>
                </a:solidFill>
              </a:rPr>
              <a:t>THIS PAGE IS FOR INTEL INTERNAL USE ONLY- REMOVE BEFORE PRESENTING – INTEL CONFIDENTIAL</a:t>
            </a:r>
          </a:p>
        </p:txBody>
      </p:sp>
    </p:spTree>
    <p:extLst>
      <p:ext uri="{BB962C8B-B14F-4D97-AF65-F5344CB8AC3E}">
        <p14:creationId xmlns:p14="http://schemas.microsoft.com/office/powerpoint/2010/main" val="1121600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2">
    <p:spTree>
      <p:nvGrpSpPr>
        <p:cNvPr id="1" name=""/>
        <p:cNvGrpSpPr/>
        <p:nvPr/>
      </p:nvGrpSpPr>
      <p:grpSpPr>
        <a:xfrm>
          <a:off x="0" y="0"/>
          <a:ext cx="0" cy="0"/>
          <a:chOff x="0" y="0"/>
          <a:chExt cx="0" cy="0"/>
        </a:xfrm>
      </p:grpSpPr>
      <p:sp>
        <p:nvSpPr>
          <p:cNvPr id="13" name="Title 6"/>
          <p:cNvSpPr>
            <a:spLocks noGrp="1"/>
          </p:cNvSpPr>
          <p:nvPr>
            <p:ph type="title" hasCustomPrompt="1"/>
          </p:nvPr>
        </p:nvSpPr>
        <p:spPr>
          <a:xfrm>
            <a:off x="0" y="0"/>
            <a:ext cx="12192000" cy="1164037"/>
          </a:xfrm>
          <a:prstGeom prst="rect">
            <a:avLst/>
          </a:prstGeom>
          <a:gradFill flip="none" rotWithShape="1">
            <a:gsLst>
              <a:gs pos="0">
                <a:srgbClr val="1E284C">
                  <a:shade val="30000"/>
                  <a:satMod val="115000"/>
                </a:srgbClr>
              </a:gs>
              <a:gs pos="50000">
                <a:srgbClr val="1E284C">
                  <a:shade val="67500"/>
                  <a:satMod val="115000"/>
                </a:srgbClr>
              </a:gs>
              <a:gs pos="100000">
                <a:srgbClr val="1E284C">
                  <a:shade val="100000"/>
                  <a:satMod val="115000"/>
                </a:srgbClr>
              </a:gs>
            </a:gsLst>
            <a:lin ang="5400000" scaled="1"/>
            <a:tileRect/>
          </a:gradFill>
        </p:spPr>
        <p:txBody>
          <a:bodyPr anchor="ctr"/>
          <a:lstStyle>
            <a:lvl1pPr algn="ctr">
              <a:defRPr sz="7200" b="1" i="0" baseline="0">
                <a:solidFill>
                  <a:schemeClr val="bg1"/>
                </a:solidFill>
                <a:effectLst>
                  <a:outerShdw blurRad="38100" dist="38100" dir="2700000" algn="tl">
                    <a:srgbClr val="000000">
                      <a:alpha val="43137"/>
                    </a:srgbClr>
                  </a:outerShdw>
                </a:effectLst>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54pt Intel Clear Pro Headline</a:t>
            </a:r>
          </a:p>
        </p:txBody>
      </p:sp>
      <p:sp>
        <p:nvSpPr>
          <p:cNvPr id="4" name="Slide Number Placeholder 4"/>
          <p:cNvSpPr>
            <a:spLocks noGrp="1"/>
          </p:cNvSpPr>
          <p:nvPr>
            <p:ph type="sldNum" sz="quarter" idx="12"/>
          </p:nvPr>
        </p:nvSpPr>
        <p:spPr>
          <a:xfrm>
            <a:off x="9342344" y="6289040"/>
            <a:ext cx="2844800" cy="365125"/>
          </a:xfrm>
        </p:spPr>
        <p:txBody>
          <a:bodyPr/>
          <a:lstStyle>
            <a:lvl1pPr>
              <a:defRPr>
                <a:solidFill>
                  <a:schemeClr val="bg1"/>
                </a:solidFill>
              </a:defRPr>
            </a:lvl1pPr>
          </a:lstStyle>
          <a:p>
            <a:fld id="{1A3E4AEE-B387-4673-A425-C592420F7215}" type="slidenum">
              <a:rPr lang="en-US" smtClean="0"/>
              <a:pPr/>
              <a:t>‹#›</a:t>
            </a:fld>
            <a:endParaRPr lang="en-US"/>
          </a:p>
        </p:txBody>
      </p:sp>
    </p:spTree>
    <p:extLst>
      <p:ext uri="{BB962C8B-B14F-4D97-AF65-F5344CB8AC3E}">
        <p14:creationId xmlns:p14="http://schemas.microsoft.com/office/powerpoint/2010/main" val="2269323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dark background">
    <p:bg>
      <p:bgPr>
        <a:solidFill>
          <a:srgbClr val="051C3B"/>
        </a:solidFill>
        <a:effectLst/>
      </p:bgPr>
    </p:bg>
    <p:spTree>
      <p:nvGrpSpPr>
        <p:cNvPr id="1" name=""/>
        <p:cNvGrpSpPr/>
        <p:nvPr/>
      </p:nvGrpSpPr>
      <p:grpSpPr>
        <a:xfrm>
          <a:off x="0" y="0"/>
          <a:ext cx="0" cy="0"/>
          <a:chOff x="0" y="0"/>
          <a:chExt cx="0" cy="0"/>
        </a:xfrm>
      </p:grpSpPr>
      <p:sp>
        <p:nvSpPr>
          <p:cNvPr id="13" name="Title 6"/>
          <p:cNvSpPr>
            <a:spLocks noGrp="1"/>
          </p:cNvSpPr>
          <p:nvPr>
            <p:ph type="title" hasCustomPrompt="1"/>
          </p:nvPr>
        </p:nvSpPr>
        <p:spPr>
          <a:xfrm>
            <a:off x="0" y="0"/>
            <a:ext cx="12192000" cy="1164037"/>
          </a:xfrm>
          <a:prstGeom prst="rect">
            <a:avLst/>
          </a:prstGeom>
          <a:gradFill flip="none" rotWithShape="1">
            <a:gsLst>
              <a:gs pos="0">
                <a:srgbClr val="1E284C">
                  <a:shade val="30000"/>
                  <a:satMod val="115000"/>
                </a:srgbClr>
              </a:gs>
              <a:gs pos="50000">
                <a:srgbClr val="1E284C">
                  <a:shade val="67500"/>
                  <a:satMod val="115000"/>
                </a:srgbClr>
              </a:gs>
              <a:gs pos="100000">
                <a:srgbClr val="1E284C">
                  <a:shade val="100000"/>
                  <a:satMod val="115000"/>
                </a:srgbClr>
              </a:gs>
            </a:gsLst>
            <a:lin ang="5400000" scaled="1"/>
            <a:tileRect/>
          </a:gradFill>
        </p:spPr>
        <p:txBody>
          <a:bodyPr anchor="ctr"/>
          <a:lstStyle>
            <a:lvl1pPr algn="ctr">
              <a:defRPr sz="7200" b="1" i="0" baseline="0">
                <a:solidFill>
                  <a:schemeClr val="bg1"/>
                </a:solidFill>
                <a:effectLst>
                  <a:outerShdw blurRad="38100" dist="38100" dir="2700000" algn="tl">
                    <a:srgbClr val="000000">
                      <a:alpha val="43137"/>
                    </a:srgbClr>
                  </a:outerShdw>
                </a:effectLst>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54pt Intel Clear Pro Headline</a:t>
            </a:r>
          </a:p>
        </p:txBody>
      </p:sp>
    </p:spTree>
    <p:extLst>
      <p:ext uri="{BB962C8B-B14F-4D97-AF65-F5344CB8AC3E}">
        <p14:creationId xmlns:p14="http://schemas.microsoft.com/office/powerpoint/2010/main" val="283024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bg1"/>
        </a:solidFill>
        <a:effectLst/>
      </p:bgPr>
    </p:bg>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1"/>
            <a:ext cx="12192000" cy="6358467"/>
          </a:xfrm>
          <a:solidFill>
            <a:schemeClr val="bg2">
              <a:lumMod val="60000"/>
              <a:lumOff val="40000"/>
            </a:schemeClr>
          </a:solidFill>
        </p:spPr>
        <p:txBody>
          <a:bodyPr/>
          <a:lstStyle>
            <a:lvl1pPr marL="0" marR="0" indent="0" algn="l" defTabSz="609570"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pic>
        <p:nvPicPr>
          <p:cNvPr id="9"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602398" y="510893"/>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7" y="3305898"/>
            <a:ext cx="10950515" cy="1470025"/>
          </a:xfrm>
          <a:prstGeom prst="rect">
            <a:avLst/>
          </a:prstGeo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image</a:t>
            </a:r>
          </a:p>
        </p:txBody>
      </p:sp>
      <p:sp>
        <p:nvSpPr>
          <p:cNvPr id="14" name="Subtitle 2"/>
          <p:cNvSpPr>
            <a:spLocks noGrp="1"/>
          </p:cNvSpPr>
          <p:nvPr>
            <p:ph type="subTitle" idx="1" hasCustomPrompt="1"/>
          </p:nvPr>
        </p:nvSpPr>
        <p:spPr>
          <a:xfrm>
            <a:off x="607485"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16pt Intel Clear Subhead, Date, Etc.</a:t>
            </a:r>
          </a:p>
        </p:txBody>
      </p:sp>
    </p:spTree>
    <p:extLst>
      <p:ext uri="{BB962C8B-B14F-4D97-AF65-F5344CB8AC3E}">
        <p14:creationId xmlns:p14="http://schemas.microsoft.com/office/powerpoint/2010/main" val="1693375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with Attribu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6" y="1604435"/>
            <a:ext cx="10970684" cy="4567767"/>
          </a:xfrm>
        </p:spPr>
        <p:txBody>
          <a:bodyPr anchor="ctr" anchorCtr="0"/>
          <a:lstStyle>
            <a:lvl1pPr marL="253988" indent="-253988">
              <a:defRPr sz="4800" b="1" baseline="0">
                <a:solidFill>
                  <a:schemeClr val="accent1"/>
                </a:solidFill>
                <a:latin typeface="+mn-lt"/>
                <a:cs typeface="Intel Clear"/>
              </a:defRPr>
            </a:lvl1pPr>
            <a:lvl2pPr marL="556657" indent="-300551">
              <a:buFont typeface="Intel Clear" pitchFamily="34" charset="0"/>
              <a:buChar char="–"/>
              <a:defRPr sz="1600" baseline="0">
                <a:latin typeface="+mn-lt"/>
                <a:cs typeface="Intel Clear" panose="020B0604020203020204" pitchFamily="34" charset="0"/>
              </a:defRPr>
            </a:lvl2pPr>
            <a:lvl3pPr marL="914354" indent="-304784">
              <a:buFont typeface="Intel Clear" pitchFamily="34" charset="0"/>
              <a:buChar char="–"/>
              <a:defRPr sz="1600">
                <a:latin typeface="+mn-lt"/>
              </a:defRPr>
            </a:lvl3pPr>
            <a:lvl4pPr>
              <a:buFont typeface="Intel Clear" pitchFamily="34" charset="0"/>
              <a:buChar char="–"/>
              <a:defRPr sz="1467">
                <a:latin typeface="+mn-lt"/>
              </a:defRPr>
            </a:lvl4pPr>
            <a:lvl5pPr>
              <a:buFont typeface="Intel Clear" pitchFamily="34" charset="0"/>
              <a:buChar char="–"/>
              <a:defRPr sz="1400">
                <a:latin typeface="+mn-lt"/>
              </a:defRPr>
            </a:lvl5pPr>
          </a:lstStyle>
          <a:p>
            <a:pPr lvl="0"/>
            <a:r>
              <a:rPr lang="en-US"/>
              <a:t>“36pt Intel Clear Bold Text”</a:t>
            </a:r>
          </a:p>
          <a:p>
            <a:pPr lvl="1"/>
            <a:r>
              <a:rPr lang="en-US" err="1"/>
              <a:t>12pt</a:t>
            </a:r>
            <a:r>
              <a:rPr lang="en-US"/>
              <a:t> Attribution</a:t>
            </a:r>
          </a:p>
          <a:p>
            <a:pPr lvl="2"/>
            <a:r>
              <a:rPr lang="en-US"/>
              <a:t>Third level</a:t>
            </a:r>
          </a:p>
          <a:p>
            <a:pPr lvl="3"/>
            <a:r>
              <a:rPr lang="en-US"/>
              <a:t>Fourth level</a:t>
            </a:r>
          </a:p>
          <a:p>
            <a:pPr lvl="4"/>
            <a:r>
              <a:rPr lang="en-US"/>
              <a:t>Fifth level</a:t>
            </a:r>
          </a:p>
        </p:txBody>
      </p:sp>
      <p:sp>
        <p:nvSpPr>
          <p:cNvPr id="7" name="Title 6"/>
          <p:cNvSpPr>
            <a:spLocks noGrp="1"/>
          </p:cNvSpPr>
          <p:nvPr>
            <p:ph type="title" hasCustomPrompt="1"/>
          </p:nvPr>
        </p:nvSpPr>
        <p:spPr>
          <a:xfrm>
            <a:off x="607484" y="411797"/>
            <a:ext cx="10972800" cy="1158240"/>
          </a:xfrm>
          <a:prstGeom prst="rect">
            <a:avLst/>
          </a:prstGeom>
        </p:spPr>
        <p:txBody>
          <a:bodyPr/>
          <a:lstStyle>
            <a:lvl1pPr>
              <a:defRPr b="0" i="0" baseline="0">
                <a:solidFill>
                  <a:schemeClr val="tx2"/>
                </a:solidFill>
                <a:latin typeface="Intel Clear"/>
                <a:cs typeface="Intel Clear"/>
              </a:defRPr>
            </a:lvl1pPr>
          </a:lstStyle>
          <a:p>
            <a:r>
              <a:rPr lang="en-US"/>
              <a:t>28pt Intel Clear Headline</a:t>
            </a:r>
          </a:p>
        </p:txBody>
      </p:sp>
    </p:spTree>
    <p:extLst>
      <p:ext uri="{BB962C8B-B14F-4D97-AF65-F5344CB8AC3E}">
        <p14:creationId xmlns:p14="http://schemas.microsoft.com/office/powerpoint/2010/main" val="475409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1"/>
            <a:ext cx="12192000" cy="6358467"/>
          </a:xfrm>
          <a:solidFill>
            <a:schemeClr val="bg2">
              <a:lumMod val="60000"/>
              <a:lumOff val="40000"/>
            </a:schemeClr>
          </a:solidFill>
        </p:spPr>
        <p:txBody>
          <a:bodyPr/>
          <a:lstStyle>
            <a:lvl1pPr marL="0" marR="0" indent="0" algn="l" defTabSz="609570"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sp>
        <p:nvSpPr>
          <p:cNvPr id="7" name="Title 6"/>
          <p:cNvSpPr>
            <a:spLocks noGrp="1"/>
          </p:cNvSpPr>
          <p:nvPr>
            <p:ph type="title" hasCustomPrompt="1"/>
          </p:nvPr>
        </p:nvSpPr>
        <p:spPr>
          <a:xfrm>
            <a:off x="607484" y="411797"/>
            <a:ext cx="10972800" cy="1158240"/>
          </a:xfrm>
          <a:prstGeom prst="rect">
            <a:avLst/>
          </a:prstGeom>
        </p:spPr>
        <p:txBody>
          <a:bodyPr/>
          <a:lstStyle>
            <a:lvl1pPr>
              <a:defRPr b="0" i="0" baseline="0">
                <a:solidFill>
                  <a:schemeClr val="tx2"/>
                </a:solidFill>
                <a:latin typeface="Intel Clear"/>
                <a:cs typeface="Intel Clear"/>
              </a:defRPr>
            </a:lvl1pPr>
          </a:lstStyle>
          <a:p>
            <a:r>
              <a:rPr lang="en-US"/>
              <a:t>28pt Intel Clear Headline</a:t>
            </a:r>
          </a:p>
        </p:txBody>
      </p:sp>
    </p:spTree>
    <p:extLst>
      <p:ext uri="{BB962C8B-B14F-4D97-AF65-F5344CB8AC3E}">
        <p14:creationId xmlns:p14="http://schemas.microsoft.com/office/powerpoint/2010/main" val="1256438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6237819" y="4"/>
            <a:ext cx="5954183" cy="6358465"/>
          </a:xfrm>
          <a:solidFill>
            <a:schemeClr val="bg2">
              <a:lumMod val="60000"/>
              <a:lumOff val="40000"/>
            </a:schemeClr>
          </a:solidFill>
        </p:spPr>
        <p:txBody>
          <a:bodyPr/>
          <a:lstStyle>
            <a:lvl1pPr>
              <a:defRPr baseline="0"/>
            </a:lvl1pPr>
          </a:lstStyle>
          <a:p>
            <a:r>
              <a:rPr lang="en-US"/>
              <a:t>Insert photo here. Drag picture to placeholder or click icon to add.</a:t>
            </a:r>
          </a:p>
        </p:txBody>
      </p:sp>
      <p:sp>
        <p:nvSpPr>
          <p:cNvPr id="2" name="Title 1"/>
          <p:cNvSpPr>
            <a:spLocks noGrp="1"/>
          </p:cNvSpPr>
          <p:nvPr>
            <p:ph type="title" hasCustomPrompt="1"/>
          </p:nvPr>
        </p:nvSpPr>
        <p:spPr>
          <a:xfrm>
            <a:off x="607485" y="411797"/>
            <a:ext cx="5342467" cy="1158240"/>
          </a:xfrm>
          <a:prstGeom prst="rect">
            <a:avLst/>
          </a:prstGeom>
        </p:spPr>
        <p:txBody>
          <a:bodyPr>
            <a:noAutofit/>
          </a:bodyPr>
          <a:lstStyle>
            <a:lvl1pPr>
              <a:defRPr sz="3733" b="0" i="0" baseline="0">
                <a:solidFill>
                  <a:schemeClr val="tx2"/>
                </a:solidFill>
                <a:latin typeface="Intel Clear"/>
                <a:cs typeface="Intel Clear"/>
              </a:defRPr>
            </a:lvl1pPr>
          </a:lstStyle>
          <a:p>
            <a:r>
              <a:rPr lang="en-US"/>
              <a:t>28pt Intel Clear Headline</a:t>
            </a:r>
          </a:p>
        </p:txBody>
      </p:sp>
      <p:sp>
        <p:nvSpPr>
          <p:cNvPr id="17" name="Content Placeholder 2"/>
          <p:cNvSpPr>
            <a:spLocks noGrp="1"/>
          </p:cNvSpPr>
          <p:nvPr>
            <p:ph sz="half" idx="1" hasCustomPrompt="1"/>
          </p:nvPr>
        </p:nvSpPr>
        <p:spPr>
          <a:xfrm>
            <a:off x="607485" y="1766992"/>
            <a:ext cx="5342467"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a:t>18pt Intel Clear body text</a:t>
            </a:r>
          </a:p>
          <a:p>
            <a:pPr marR="0" lvl="1" fontAlgn="auto">
              <a:lnSpc>
                <a:spcPct val="100000"/>
              </a:lnSpc>
              <a:spcAft>
                <a:spcPts val="0"/>
              </a:spcAft>
              <a:buClrTx/>
              <a:buSzTx/>
              <a:tabLst/>
            </a:pPr>
            <a:r>
              <a:rPr lang="en-US"/>
              <a:t>16pt Intel Clear bullet one</a:t>
            </a:r>
          </a:p>
          <a:p>
            <a:pPr lvl="2"/>
            <a:r>
              <a:rPr lang="en-US" err="1"/>
              <a:t>14pt</a:t>
            </a:r>
            <a:r>
              <a:rPr lang="en-US"/>
              <a:t> Intel Clear third level</a:t>
            </a:r>
          </a:p>
          <a:p>
            <a:pPr lvl="3"/>
            <a:r>
              <a:rPr lang="en-US" err="1"/>
              <a:t>12pt</a:t>
            </a:r>
            <a:r>
              <a:rPr lang="en-US"/>
              <a:t> Intel Clear fourth level</a:t>
            </a:r>
          </a:p>
          <a:p>
            <a:pPr lvl="4"/>
            <a:r>
              <a:rPr lang="en-US" err="1"/>
              <a:t>12pt</a:t>
            </a:r>
            <a:r>
              <a:rPr lang="en-US"/>
              <a:t> Intel Clear fifth level</a:t>
            </a:r>
          </a:p>
        </p:txBody>
      </p:sp>
    </p:spTree>
    <p:extLst>
      <p:ext uri="{BB962C8B-B14F-4D97-AF65-F5344CB8AC3E}">
        <p14:creationId xmlns:p14="http://schemas.microsoft.com/office/powerpoint/2010/main" val="3101413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7484" y="2810749"/>
            <a:ext cx="10363200" cy="1362075"/>
          </a:xfrm>
          <a:prstGeom prst="rect">
            <a:avLst/>
          </a:prstGeo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54pt Intel Clear Pro</a:t>
            </a:r>
            <a:br>
              <a:rPr lang="en-US"/>
            </a:br>
            <a:r>
              <a:rPr lang="en-US"/>
              <a:t>blue section break</a:t>
            </a:r>
          </a:p>
        </p:txBody>
      </p:sp>
      <p:sp>
        <p:nvSpPr>
          <p:cNvPr id="7"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i="0" baseline="0">
                <a:solidFill>
                  <a:srgbClr val="F3D54E"/>
                </a:solidFill>
                <a:latin typeface="Intel Clear"/>
                <a:cs typeface="Intel Clear"/>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a:t>16pt Intel Clear Subhead</a:t>
            </a:r>
          </a:p>
        </p:txBody>
      </p:sp>
      <p:sp>
        <p:nvSpPr>
          <p:cNvPr id="8" name="TextBox 7"/>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
        <p:nvSpPr>
          <p:cNvPr id="11" name="TextBox 10"/>
          <p:cNvSpPr txBox="1"/>
          <p:nvPr userDrawn="1"/>
        </p:nvSpPr>
        <p:spPr>
          <a:xfrm>
            <a:off x="44651" y="6525771"/>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grpSp>
        <p:nvGrpSpPr>
          <p:cNvPr id="12" name="Group 11"/>
          <p:cNvGrpSpPr/>
          <p:nvPr userDrawn="1"/>
        </p:nvGrpSpPr>
        <p:grpSpPr>
          <a:xfrm>
            <a:off x="44651" y="6347423"/>
            <a:ext cx="12022528" cy="498031"/>
            <a:chOff x="44651" y="6347423"/>
            <a:chExt cx="12022528" cy="498031"/>
          </a:xfrm>
        </p:grpSpPr>
        <p:pic>
          <p:nvPicPr>
            <p:cNvPr id="18" name="Picture 17" descr="int_experience_hrz_wht_rgb_1500.pn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11191396" y="6347423"/>
              <a:ext cx="875783" cy="366236"/>
            </a:xfrm>
            <a:prstGeom prst="rect">
              <a:avLst/>
            </a:prstGeom>
          </p:spPr>
        </p:pic>
        <p:sp>
          <p:nvSpPr>
            <p:cNvPr id="14" name="TextBox 13"/>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
          <p:nvSpPr>
            <p:cNvPr id="15" name="TextBox 14"/>
            <p:cNvSpPr txBox="1"/>
            <p:nvPr userDrawn="1"/>
          </p:nvSpPr>
          <p:spPr>
            <a:xfrm>
              <a:off x="44651" y="6525771"/>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grpSp>
    </p:spTree>
    <p:extLst>
      <p:ext uri="{BB962C8B-B14F-4D97-AF65-F5344CB8AC3E}">
        <p14:creationId xmlns:p14="http://schemas.microsoft.com/office/powerpoint/2010/main" val="2775723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hite Section Break def">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07484" y="2810749"/>
            <a:ext cx="10363200" cy="1362075"/>
          </a:xfrm>
          <a:prstGeom prst="rect">
            <a:avLst/>
          </a:prstGeom>
        </p:spPr>
        <p:txBody>
          <a:bodyPr anchor="b" anchorCtr="0">
            <a:noAutofit/>
          </a:bodyPr>
          <a:lstStyle>
            <a:lvl1pPr algn="l">
              <a:lnSpc>
                <a:spcPct val="80000"/>
              </a:lnSpc>
              <a:defRPr sz="7200" b="0" cap="none" spc="0" baseline="0">
                <a:solidFill>
                  <a:srgbClr val="003C71"/>
                </a:solidFill>
                <a:latin typeface="Intel Clear Pro" panose="020B0804020202060201" pitchFamily="34" charset="0"/>
                <a:cs typeface="Intel Clear Pro" panose="020B0804020202060201" pitchFamily="34" charset="0"/>
              </a:defRPr>
            </a:lvl1pPr>
          </a:lstStyle>
          <a:p>
            <a:r>
              <a:rPr lang="en-US"/>
              <a:t>54pt Intel Clear Pro</a:t>
            </a:r>
            <a:br>
              <a:rPr lang="en-US"/>
            </a:br>
            <a:r>
              <a:rPr lang="en-US"/>
              <a:t>white section break</a:t>
            </a:r>
          </a:p>
        </p:txBody>
      </p:sp>
      <p:sp>
        <p:nvSpPr>
          <p:cNvPr id="10"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baseline="0">
                <a:solidFill>
                  <a:schemeClr val="accent2"/>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a:t>16pt Intel Clear Subhead</a:t>
            </a:r>
          </a:p>
        </p:txBody>
      </p:sp>
    </p:spTree>
    <p:extLst>
      <p:ext uri="{BB962C8B-B14F-4D97-AF65-F5344CB8AC3E}">
        <p14:creationId xmlns:p14="http://schemas.microsoft.com/office/powerpoint/2010/main" val="2359995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2"/>
            <a:ext cx="10363200" cy="1362075"/>
          </a:xfrm>
          <a:prstGeom prst="rect">
            <a:avLst/>
          </a:prstGeo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3"/>
                </a:solidFill>
                <a:latin typeface="+mn-lt"/>
                <a:cs typeface="Intel Clear" panose="020B0604020203020204"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a:t>16pt Intel Clear Subhead</a:t>
            </a:r>
          </a:p>
        </p:txBody>
      </p:sp>
      <p:sp>
        <p:nvSpPr>
          <p:cNvPr id="5" name="Picture Placeholder 4"/>
          <p:cNvSpPr>
            <a:spLocks noGrp="1"/>
          </p:cNvSpPr>
          <p:nvPr>
            <p:ph type="pic" sz="quarter" idx="13" hasCustomPrompt="1"/>
          </p:nvPr>
        </p:nvSpPr>
        <p:spPr>
          <a:xfrm>
            <a:off x="0" y="3"/>
            <a:ext cx="12192000" cy="3432175"/>
          </a:xfrm>
          <a:solidFill>
            <a:schemeClr val="bg2">
              <a:lumMod val="60000"/>
              <a:lumOff val="40000"/>
            </a:schemeClr>
          </a:solidFill>
        </p:spPr>
        <p:txBody>
          <a:bodyPr/>
          <a:lstStyle>
            <a:lvl1pPr>
              <a:defRPr baseline="0">
                <a:solidFill>
                  <a:srgbClr val="0071C5"/>
                </a:solidFill>
              </a:defRPr>
            </a:lvl1pPr>
          </a:lstStyle>
          <a:p>
            <a:r>
              <a:rPr lang="en-US"/>
              <a:t>Insert photo here. Drag picture to placeholder or click icon to add.</a:t>
            </a:r>
          </a:p>
        </p:txBody>
      </p:sp>
      <p:grpSp>
        <p:nvGrpSpPr>
          <p:cNvPr id="7" name="Group 6"/>
          <p:cNvGrpSpPr/>
          <p:nvPr userDrawn="1"/>
        </p:nvGrpSpPr>
        <p:grpSpPr>
          <a:xfrm>
            <a:off x="44651" y="6391155"/>
            <a:ext cx="11456471" cy="454299"/>
            <a:chOff x="44651" y="6391155"/>
            <a:chExt cx="11456471" cy="454299"/>
          </a:xfrm>
        </p:grpSpPr>
        <p:pic>
          <p:nvPicPr>
            <p:cNvPr id="13" name="Picture 12" descr="int_experience_hrz_wht_rgb_1500.pn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10625339" y="6391155"/>
              <a:ext cx="875783" cy="366236"/>
            </a:xfrm>
            <a:prstGeom prst="rect">
              <a:avLst/>
            </a:prstGeom>
          </p:spPr>
        </p:pic>
        <p:sp>
          <p:nvSpPr>
            <p:cNvPr id="9" name="TextBox 8"/>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
          <p:nvSpPr>
            <p:cNvPr id="10" name="TextBox 9"/>
            <p:cNvSpPr txBox="1"/>
            <p:nvPr userDrawn="1"/>
          </p:nvSpPr>
          <p:spPr>
            <a:xfrm>
              <a:off x="44651" y="6525771"/>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grpSp>
    </p:spTree>
    <p:extLst>
      <p:ext uri="{BB962C8B-B14F-4D97-AF65-F5344CB8AC3E}">
        <p14:creationId xmlns:p14="http://schemas.microsoft.com/office/powerpoint/2010/main" val="85526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lue Section Break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a:prstGeom prst="rect">
            <a:avLst/>
          </a:prstGeom>
        </p:spPr>
        <p:txBody>
          <a:bodyPr anchor="b" anchorCtr="0">
            <a:noAutofit/>
          </a:bodyPr>
          <a:lstStyle>
            <a:lvl1pPr algn="l">
              <a:lnSpc>
                <a:spcPct val="80000"/>
              </a:lnSpc>
              <a:defRPr sz="5333" b="0" cap="none" spc="0" baseline="0">
                <a:solidFill>
                  <a:schemeClr val="tx2">
                    <a:alpha val="90000"/>
                  </a:schemeClr>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a:t>40pt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2"/>
                </a:solidFill>
                <a:latin typeface="+mn-lt"/>
                <a:cs typeface="Arial" panose="020B0604020202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a:t>Insert photo here. Drag picture to placeholder or click icon to add.</a:t>
            </a:r>
          </a:p>
        </p:txBody>
      </p:sp>
    </p:spTree>
    <p:extLst>
      <p:ext uri="{BB962C8B-B14F-4D97-AF65-F5344CB8AC3E}">
        <p14:creationId xmlns:p14="http://schemas.microsoft.com/office/powerpoint/2010/main" val="117285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4" name="Picture 3" descr="int_experience_wht_rgb_3000.pn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4599214" y="1343369"/>
            <a:ext cx="2780507" cy="2818505"/>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0768" y="6320791"/>
            <a:ext cx="7567824" cy="666553"/>
          </a:xfrm>
          <a:prstGeom prst="rect">
            <a:avLst/>
          </a:prstGeom>
        </p:spPr>
      </p:pic>
      <p:sp>
        <p:nvSpPr>
          <p:cNvPr id="6" name="TextBox 5"/>
          <p:cNvSpPr txBox="1"/>
          <p:nvPr userDrawn="1"/>
        </p:nvSpPr>
        <p:spPr>
          <a:xfrm>
            <a:off x="3850426" y="5087444"/>
            <a:ext cx="4474029" cy="430887"/>
          </a:xfrm>
          <a:prstGeom prst="rect">
            <a:avLst/>
          </a:prstGeom>
          <a:noFill/>
        </p:spPr>
        <p:txBody>
          <a:bodyPr vert="horz" wrap="square" lIns="0" tIns="0" rIns="0" bIns="0" rtlCol="0">
            <a:spAutoFit/>
          </a:bodyPr>
          <a:lstStyle/>
          <a:p>
            <a:pPr algn="ctr"/>
            <a:r>
              <a:rPr lang="en-US" sz="2800">
                <a:solidFill>
                  <a:srgbClr val="003C71"/>
                </a:solidFill>
                <a:hlinkClick r:id="rId5"/>
              </a:rPr>
              <a:t>www.competition.intel.com</a:t>
            </a:r>
            <a:r>
              <a:rPr lang="en-US" sz="2800">
                <a:solidFill>
                  <a:srgbClr val="003C71"/>
                </a:solidFill>
              </a:rPr>
              <a:t> </a:t>
            </a:r>
          </a:p>
        </p:txBody>
      </p:sp>
    </p:spTree>
    <p:extLst>
      <p:ext uri="{BB962C8B-B14F-4D97-AF65-F5344CB8AC3E}">
        <p14:creationId xmlns:p14="http://schemas.microsoft.com/office/powerpoint/2010/main" val="52806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3_Blue Section Brea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userDrawn="1"/>
        </p:nvSpPr>
        <p:spPr>
          <a:xfrm>
            <a:off x="3981533" y="6463632"/>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Tree>
    <p:extLst>
      <p:ext uri="{BB962C8B-B14F-4D97-AF65-F5344CB8AC3E}">
        <p14:creationId xmlns:p14="http://schemas.microsoft.com/office/powerpoint/2010/main" val="4035679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38198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488953" y="1793883"/>
            <a:ext cx="11209867" cy="4168775"/>
          </a:xfrm>
          <a:prstGeom prst="rect">
            <a:avLst/>
          </a:prstGeom>
          <a:noFill/>
          <a:ln w="9525">
            <a:noFill/>
            <a:miter lim="800000"/>
            <a:headEnd/>
            <a:tailEnd/>
          </a:ln>
          <a:effectLst/>
        </p:spPr>
        <p:txBody>
          <a:bodyPr lIns="66771" tIns="33387" rIns="66771" bIns="33387" anchorCtr="1"/>
          <a:lstStyle/>
          <a:p>
            <a:pPr algn="r"/>
            <a:endParaRPr lang="en-US" sz="1751">
              <a:effectLst>
                <a:outerShdw blurRad="38100" dist="38100" dir="2700000" algn="tl">
                  <a:srgbClr val="000000"/>
                </a:outerShdw>
              </a:effectLst>
              <a:latin typeface="Neo Sans Intel" pitchFamily="34" charset="0"/>
            </a:endParaRPr>
          </a:p>
        </p:txBody>
      </p:sp>
      <p:sp>
        <p:nvSpPr>
          <p:cNvPr id="22532" name="Rectangle 4"/>
          <p:cNvSpPr>
            <a:spLocks noGrp="1" noChangeArrowheads="1"/>
          </p:cNvSpPr>
          <p:nvPr>
            <p:ph type="ctrTitle"/>
          </p:nvPr>
        </p:nvSpPr>
        <p:spPr>
          <a:xfrm>
            <a:off x="1712313" y="2357105"/>
            <a:ext cx="8767379" cy="1258424"/>
          </a:xfrm>
        </p:spPr>
        <p:txBody>
          <a:bodyPr anchor="b" anchorCtr="0"/>
          <a:lstStyle>
            <a:lvl1pPr algn="ctr">
              <a:defRPr sz="6000"/>
            </a:lvl1pPr>
          </a:lstStyle>
          <a:p>
            <a:r>
              <a:rPr lang="en-US"/>
              <a:t>Click to edit Master title style</a:t>
            </a:r>
          </a:p>
        </p:txBody>
      </p:sp>
      <p:sp>
        <p:nvSpPr>
          <p:cNvPr id="22533" name="Rectangle 5"/>
          <p:cNvSpPr>
            <a:spLocks noGrp="1" noChangeArrowheads="1"/>
          </p:cNvSpPr>
          <p:nvPr>
            <p:ph type="subTitle" idx="1"/>
          </p:nvPr>
        </p:nvSpPr>
        <p:spPr>
          <a:xfrm>
            <a:off x="2662556" y="3817148"/>
            <a:ext cx="6866888" cy="1178001"/>
          </a:xfrm>
        </p:spPr>
        <p:txBody>
          <a:bodyPr anchorCtr="0"/>
          <a:lstStyle>
            <a:lvl1pPr marL="0" indent="0" algn="ctr">
              <a:spcBef>
                <a:spcPts val="0"/>
              </a:spcBef>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9610365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84306598"/>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4"/>
          </a:xfrm>
        </p:spPr>
        <p:txBody>
          <a:bodyPr/>
          <a:lstStyle>
            <a:lvl1pPr>
              <a:defRPr sz="2667"/>
            </a:lvl1pPr>
            <a:lvl2pPr>
              <a:defRPr sz="2333"/>
            </a:lvl2pPr>
            <a:lvl3pPr>
              <a:defRPr sz="1667"/>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97600" y="1600203"/>
            <a:ext cx="5384800" cy="4525964"/>
          </a:xfrm>
        </p:spPr>
        <p:txBody>
          <a:bodyPr/>
          <a:lstStyle>
            <a:lvl1pPr>
              <a:defRPr sz="2667"/>
            </a:lvl1pPr>
            <a:lvl2pPr>
              <a:defRPr sz="2333"/>
            </a:lvl2pPr>
            <a:lvl3pPr>
              <a:defRPr sz="1667"/>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988981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7"/>
            <a:ext cx="5386917" cy="639761"/>
          </a:xfrm>
        </p:spPr>
        <p:txBody>
          <a:bodyPr anchor="b"/>
          <a:lstStyle>
            <a:lvl1pPr marL="0" indent="0">
              <a:buNone/>
              <a:defRPr sz="2333" b="0"/>
            </a:lvl1pPr>
            <a:lvl2pPr marL="334080" indent="0">
              <a:buNone/>
              <a:defRPr sz="1417" b="1"/>
            </a:lvl2pPr>
            <a:lvl3pPr marL="668158" indent="0">
              <a:buNone/>
              <a:defRPr sz="1333" b="1"/>
            </a:lvl3pPr>
            <a:lvl4pPr marL="1002238" indent="0">
              <a:buNone/>
              <a:defRPr sz="1167" b="1"/>
            </a:lvl4pPr>
            <a:lvl5pPr marL="1336315" indent="0">
              <a:buNone/>
              <a:defRPr sz="1167" b="1"/>
            </a:lvl5pPr>
            <a:lvl6pPr marL="1670394" indent="0">
              <a:buNone/>
              <a:defRPr sz="1167" b="1"/>
            </a:lvl6pPr>
            <a:lvl7pPr marL="2004471" indent="0">
              <a:buNone/>
              <a:defRPr sz="1167" b="1"/>
            </a:lvl7pPr>
            <a:lvl8pPr marL="2338550" indent="0">
              <a:buNone/>
              <a:defRPr sz="1167" b="1"/>
            </a:lvl8pPr>
            <a:lvl9pPr marL="2672628" indent="0">
              <a:buNone/>
              <a:defRPr sz="1167"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333"/>
            </a:lvl1pPr>
            <a:lvl2pPr>
              <a:defRPr sz="1667"/>
            </a:lvl2pPr>
            <a:lvl3pPr>
              <a:defRPr sz="1667"/>
            </a:lvl3pPr>
            <a:lvl4pPr>
              <a:defRPr sz="1167"/>
            </a:lvl4pPr>
            <a:lvl5pPr>
              <a:defRPr sz="1167"/>
            </a:lvl5pPr>
            <a:lvl6pPr>
              <a:defRPr sz="1167"/>
            </a:lvl6pPr>
            <a:lvl7pPr>
              <a:defRPr sz="1167"/>
            </a:lvl7pPr>
            <a:lvl8pPr>
              <a:defRPr sz="1167"/>
            </a:lvl8pPr>
            <a:lvl9pPr>
              <a:defRPr sz="1167"/>
            </a:lvl9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193369" y="1535117"/>
            <a:ext cx="5389035" cy="639761"/>
          </a:xfrm>
        </p:spPr>
        <p:txBody>
          <a:bodyPr anchor="b"/>
          <a:lstStyle>
            <a:lvl1pPr marL="0" indent="0">
              <a:buNone/>
              <a:defRPr sz="2333" b="0"/>
            </a:lvl1pPr>
            <a:lvl2pPr marL="334080" indent="0">
              <a:buNone/>
              <a:defRPr sz="1417" b="1"/>
            </a:lvl2pPr>
            <a:lvl3pPr marL="668158" indent="0">
              <a:buNone/>
              <a:defRPr sz="1333" b="1"/>
            </a:lvl3pPr>
            <a:lvl4pPr marL="1002238" indent="0">
              <a:buNone/>
              <a:defRPr sz="1167" b="1"/>
            </a:lvl4pPr>
            <a:lvl5pPr marL="1336315" indent="0">
              <a:buNone/>
              <a:defRPr sz="1167" b="1"/>
            </a:lvl5pPr>
            <a:lvl6pPr marL="1670394" indent="0">
              <a:buNone/>
              <a:defRPr sz="1167" b="1"/>
            </a:lvl6pPr>
            <a:lvl7pPr marL="2004471" indent="0">
              <a:buNone/>
              <a:defRPr sz="1167" b="1"/>
            </a:lvl7pPr>
            <a:lvl8pPr marL="2338550" indent="0">
              <a:buNone/>
              <a:defRPr sz="1167" b="1"/>
            </a:lvl8pPr>
            <a:lvl9pPr marL="2672628" indent="0">
              <a:buNone/>
              <a:defRPr sz="1167" b="1"/>
            </a:lvl9pPr>
          </a:lstStyle>
          <a:p>
            <a:pPr lvl="0"/>
            <a:r>
              <a:rPr lang="en-US"/>
              <a:t>Click to edit Master text styles</a:t>
            </a:r>
          </a:p>
        </p:txBody>
      </p:sp>
      <p:sp>
        <p:nvSpPr>
          <p:cNvPr id="6" name="Content Placeholder 5"/>
          <p:cNvSpPr>
            <a:spLocks noGrp="1"/>
          </p:cNvSpPr>
          <p:nvPr>
            <p:ph sz="quarter" idx="4"/>
          </p:nvPr>
        </p:nvSpPr>
        <p:spPr>
          <a:xfrm>
            <a:off x="6193369" y="2174875"/>
            <a:ext cx="5389035" cy="3951288"/>
          </a:xfrm>
        </p:spPr>
        <p:txBody>
          <a:bodyPr/>
          <a:lstStyle>
            <a:lvl1pPr>
              <a:defRPr sz="2333"/>
            </a:lvl1pPr>
            <a:lvl2pPr>
              <a:defRPr sz="1667"/>
            </a:lvl2pPr>
            <a:lvl3pPr>
              <a:defRPr sz="1667"/>
            </a:lvl3pPr>
            <a:lvl4pPr>
              <a:defRPr sz="1167"/>
            </a:lvl4pPr>
            <a:lvl5pPr>
              <a:defRPr sz="1167"/>
            </a:lvl5pPr>
            <a:lvl6pPr>
              <a:defRPr sz="1167"/>
            </a:lvl6pPr>
            <a:lvl7pPr>
              <a:defRPr sz="1167"/>
            </a:lvl7pPr>
            <a:lvl8pPr>
              <a:defRPr sz="1167"/>
            </a:lvl8pPr>
            <a:lvl9pPr>
              <a:defRPr sz="1167"/>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5365187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4109964"/>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413413"/>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5760" y="1482513"/>
            <a:ext cx="3840489" cy="3892976"/>
          </a:xfrm>
          <a:prstGeom prst="rect">
            <a:avLst/>
          </a:prstGeom>
        </p:spPr>
      </p:pic>
    </p:spTree>
    <p:extLst>
      <p:ext uri="{BB962C8B-B14F-4D97-AF65-F5344CB8AC3E}">
        <p14:creationId xmlns:p14="http://schemas.microsoft.com/office/powerpoint/2010/main" val="60375373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Title and Bulleted Tex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a:solidFill>
                <a:prstClr val="white"/>
              </a:solidFill>
            </a:endParaRPr>
          </a:p>
        </p:txBody>
      </p:sp>
      <p:sp>
        <p:nvSpPr>
          <p:cNvPr id="7" name="Title 6"/>
          <p:cNvSpPr>
            <a:spLocks noGrp="1"/>
          </p:cNvSpPr>
          <p:nvPr>
            <p:ph type="title" hasCustomPrompt="1"/>
          </p:nvPr>
        </p:nvSpPr>
        <p:spPr>
          <a:xfrm>
            <a:off x="475488" y="408133"/>
            <a:ext cx="10972800" cy="1158240"/>
          </a:xfrm>
        </p:spPr>
        <p:txBody>
          <a:bodyPr vert="horz" lIns="91440" tIns="91440" rIns="91440" bIns="91440" rtlCol="0" anchor="ctr" anchorCtr="0">
            <a:noAutofit/>
          </a:bodyPr>
          <a:lstStyle>
            <a:lvl1pPr>
              <a:defRPr lang="en-US" dirty="0"/>
            </a:lvl1pPr>
          </a:lstStyle>
          <a:p>
            <a:pPr lvl="0">
              <a:lnSpc>
                <a:spcPct val="70000"/>
              </a:lnSpc>
            </a:pPr>
            <a:r>
              <a:rPr lang="en-US"/>
              <a:t>44pt Intel Clear Headline</a:t>
            </a:r>
          </a:p>
        </p:txBody>
      </p:sp>
      <p:sp>
        <p:nvSpPr>
          <p:cNvPr id="9" name="Content Placeholder 8"/>
          <p:cNvSpPr>
            <a:spLocks noGrp="1"/>
          </p:cNvSpPr>
          <p:nvPr>
            <p:ph sz="quarter" idx="13" hasCustomPrompt="1"/>
          </p:nvPr>
        </p:nvSpPr>
        <p:spPr>
          <a:xfrm>
            <a:off x="475490" y="1604437"/>
            <a:ext cx="11102679" cy="4567767"/>
          </a:xfr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133">
                <a:solidFill>
                  <a:schemeClr val="bg1"/>
                </a:solidFill>
              </a:defRPr>
            </a:lvl4pPr>
            <a:lvl5pPr>
              <a:defRPr sz="1867">
                <a:solidFill>
                  <a:schemeClr val="bg1"/>
                </a:solidFill>
              </a:defRPr>
            </a:lvl5pPr>
          </a:lstStyle>
          <a:p>
            <a:pPr lvl="0"/>
            <a:r>
              <a:rPr lang="en-US"/>
              <a:t>18pt Intel Clear body text</a:t>
            </a:r>
          </a:p>
          <a:p>
            <a:pPr lvl="1"/>
            <a:r>
              <a:rPr lang="en-US"/>
              <a:t>18pt Intel Clear bullet one</a:t>
            </a:r>
          </a:p>
          <a:p>
            <a:pPr lvl="2"/>
            <a:r>
              <a:rPr lang="en-US"/>
              <a:t>18pt Intel Clear sub-bullet</a:t>
            </a:r>
          </a:p>
          <a:p>
            <a:pPr lvl="3"/>
            <a:r>
              <a:rPr lang="en-US"/>
              <a:t>16pt Intel Clear fourth level</a:t>
            </a:r>
          </a:p>
          <a:p>
            <a:pPr lvl="4"/>
            <a:r>
              <a:rPr lang="en-US" err="1"/>
              <a:t>14pt</a:t>
            </a:r>
            <a:r>
              <a:rPr lang="en-US"/>
              <a:t> Intel Clear fifth level</a:t>
            </a:r>
          </a:p>
        </p:txBody>
      </p:sp>
    </p:spTree>
    <p:extLst>
      <p:ext uri="{BB962C8B-B14F-4D97-AF65-F5344CB8AC3E}">
        <p14:creationId xmlns:p14="http://schemas.microsoft.com/office/powerpoint/2010/main" val="418801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a:solidFill>
                <a:prstClr val="white"/>
              </a:solidFill>
            </a:endParaRPr>
          </a:p>
        </p:txBody>
      </p:sp>
      <p:sp>
        <p:nvSpPr>
          <p:cNvPr id="7" name="Title 6"/>
          <p:cNvSpPr>
            <a:spLocks noGrp="1"/>
          </p:cNvSpPr>
          <p:nvPr>
            <p:ph type="title" hasCustomPrompt="1"/>
          </p:nvPr>
        </p:nvSpPr>
        <p:spPr>
          <a:xfrm>
            <a:off x="475488" y="408133"/>
            <a:ext cx="10972800" cy="1158240"/>
          </a:xfrm>
        </p:spPr>
        <p:txBody>
          <a:bodyPr vert="horz" lIns="91440" tIns="91440" rIns="91440" bIns="91440" rtlCol="0" anchor="ctr" anchorCtr="0">
            <a:noAutofit/>
          </a:bodyPr>
          <a:lstStyle>
            <a:lvl1pPr>
              <a:lnSpc>
                <a:spcPct val="70000"/>
              </a:lnSpc>
              <a:defRPr lang="en-US" dirty="0"/>
            </a:lvl1pPr>
          </a:lstStyle>
          <a:p>
            <a:pPr lvl="0"/>
            <a:r>
              <a:rPr lang="en-US"/>
              <a:t>44pt Intel Clear Headline</a:t>
            </a:r>
          </a:p>
        </p:txBody>
      </p:sp>
    </p:spTree>
    <p:extLst>
      <p:ext uri="{BB962C8B-B14F-4D97-AF65-F5344CB8AC3E}">
        <p14:creationId xmlns:p14="http://schemas.microsoft.com/office/powerpoint/2010/main" val="7502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and Bulleted Tex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ABF29F-4663-406B-A800-279D1B21F47D}"/>
              </a:ext>
            </a:extLst>
          </p:cNvPr>
          <p:cNvSpPr/>
          <p:nvPr userDrawn="1"/>
        </p:nvSpPr>
        <p:spPr>
          <a:xfrm>
            <a:off x="0" y="6406896"/>
            <a:ext cx="12192000" cy="451104"/>
          </a:xfrm>
          <a:prstGeom prst="rect">
            <a:avLst/>
          </a:prstGeom>
          <a:gradFill>
            <a:gsLst>
              <a:gs pos="32000">
                <a:schemeClr val="tx2"/>
              </a:gs>
              <a:gs pos="95000">
                <a:srgbClr val="009FDF"/>
              </a:gs>
              <a:gs pos="78000">
                <a:srgbClr val="0071C5"/>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17">
              <a:solidFill>
                <a:prstClr val="white"/>
              </a:solidFill>
            </a:endParaRPr>
          </a:p>
        </p:txBody>
      </p:sp>
      <p:grpSp>
        <p:nvGrpSpPr>
          <p:cNvPr id="10" name="Group 9">
            <a:extLst>
              <a:ext uri="{FF2B5EF4-FFF2-40B4-BE49-F238E27FC236}">
                <a16:creationId xmlns:a16="http://schemas.microsoft.com/office/drawing/2014/main" id="{256C3A95-150B-4924-84EA-3AB515F9EE53}"/>
              </a:ext>
            </a:extLst>
          </p:cNvPr>
          <p:cNvGrpSpPr/>
          <p:nvPr userDrawn="1"/>
        </p:nvGrpSpPr>
        <p:grpSpPr>
          <a:xfrm>
            <a:off x="11027965" y="6483329"/>
            <a:ext cx="452539" cy="298259"/>
            <a:chOff x="451796" y="386081"/>
            <a:chExt cx="1249194" cy="823318"/>
          </a:xfrm>
        </p:grpSpPr>
        <p:sp>
          <p:nvSpPr>
            <p:cNvPr id="11" name="Freeform 36">
              <a:extLst>
                <a:ext uri="{FF2B5EF4-FFF2-40B4-BE49-F238E27FC236}">
                  <a16:creationId xmlns:a16="http://schemas.microsoft.com/office/drawing/2014/main" id="{86BB6A4F-6650-4AF2-989C-D7EFEC486D44}"/>
                </a:ext>
              </a:extLst>
            </p:cNvPr>
            <p:cNvSpPr>
              <a:spLocks noEditPoints="1"/>
            </p:cNvSpPr>
            <p:nvPr userDrawn="1"/>
          </p:nvSpPr>
          <p:spPr bwMode="auto">
            <a:xfrm>
              <a:off x="451796" y="386081"/>
              <a:ext cx="1249194" cy="823318"/>
            </a:xfrm>
            <a:custGeom>
              <a:avLst/>
              <a:gdLst>
                <a:gd name="T0" fmla="*/ 2295 w 3777"/>
                <a:gd name="T1" fmla="*/ 1128 h 2491"/>
                <a:gd name="T2" fmla="*/ 2564 w 3777"/>
                <a:gd name="T3" fmla="*/ 1149 h 2491"/>
                <a:gd name="T4" fmla="*/ 2434 w 3777"/>
                <a:gd name="T5" fmla="*/ 1046 h 2491"/>
                <a:gd name="T6" fmla="*/ 1474 w 3777"/>
                <a:gd name="T7" fmla="*/ 949 h 2491"/>
                <a:gd name="T8" fmla="*/ 1548 w 3777"/>
                <a:gd name="T9" fmla="*/ 1130 h 2491"/>
                <a:gd name="T10" fmla="*/ 1326 w 3777"/>
                <a:gd name="T11" fmla="*/ 1068 h 2491"/>
                <a:gd name="T12" fmla="*/ 920 w 3777"/>
                <a:gd name="T13" fmla="*/ 900 h 2491"/>
                <a:gd name="T14" fmla="*/ 630 w 3777"/>
                <a:gd name="T15" fmla="*/ 1637 h 2491"/>
                <a:gd name="T16" fmla="*/ 551 w 3777"/>
                <a:gd name="T17" fmla="*/ 1468 h 2491"/>
                <a:gd name="T18" fmla="*/ 2646 w 3777"/>
                <a:gd name="T19" fmla="*/ 959 h 2491"/>
                <a:gd name="T20" fmla="*/ 2769 w 3777"/>
                <a:gd name="T21" fmla="*/ 1272 h 2491"/>
                <a:gd name="T22" fmla="*/ 2335 w 3777"/>
                <a:gd name="T23" fmla="*/ 1478 h 2491"/>
                <a:gd name="T24" fmla="*/ 2551 w 3777"/>
                <a:gd name="T25" fmla="*/ 1496 h 2491"/>
                <a:gd name="T26" fmla="*/ 2677 w 3777"/>
                <a:gd name="T27" fmla="*/ 1613 h 2491"/>
                <a:gd name="T28" fmla="*/ 2400 w 3777"/>
                <a:gd name="T29" fmla="*/ 1677 h 2491"/>
                <a:gd name="T30" fmla="*/ 2162 w 3777"/>
                <a:gd name="T31" fmla="*/ 1556 h 2491"/>
                <a:gd name="T32" fmla="*/ 2087 w 3777"/>
                <a:gd name="T33" fmla="*/ 1215 h 2491"/>
                <a:gd name="T34" fmla="*/ 2243 w 3777"/>
                <a:gd name="T35" fmla="*/ 941 h 2491"/>
                <a:gd name="T36" fmla="*/ 412 w 3777"/>
                <a:gd name="T37" fmla="*/ 815 h 2491"/>
                <a:gd name="T38" fmla="*/ 164 w 3777"/>
                <a:gd name="T39" fmla="*/ 1308 h 2491"/>
                <a:gd name="T40" fmla="*/ 246 w 3777"/>
                <a:gd name="T41" fmla="*/ 1819 h 2491"/>
                <a:gd name="T42" fmla="*/ 614 w 3777"/>
                <a:gd name="T43" fmla="*/ 2109 h 2491"/>
                <a:gd name="T44" fmla="*/ 1163 w 3777"/>
                <a:gd name="T45" fmla="*/ 2229 h 2491"/>
                <a:gd name="T46" fmla="*/ 1796 w 3777"/>
                <a:gd name="T47" fmla="*/ 2220 h 2491"/>
                <a:gd name="T48" fmla="*/ 2654 w 3777"/>
                <a:gd name="T49" fmla="*/ 2031 h 2491"/>
                <a:gd name="T50" fmla="*/ 3022 w 3777"/>
                <a:gd name="T51" fmla="*/ 2160 h 2491"/>
                <a:gd name="T52" fmla="*/ 2228 w 3777"/>
                <a:gd name="T53" fmla="*/ 2412 h 2491"/>
                <a:gd name="T54" fmla="*/ 1360 w 3777"/>
                <a:gd name="T55" fmla="*/ 2489 h 2491"/>
                <a:gd name="T56" fmla="*/ 599 w 3777"/>
                <a:gd name="T57" fmla="*/ 2344 h 2491"/>
                <a:gd name="T58" fmla="*/ 135 w 3777"/>
                <a:gd name="T59" fmla="*/ 1990 h 2491"/>
                <a:gd name="T60" fmla="*/ 2 w 3777"/>
                <a:gd name="T61" fmla="*/ 1451 h 2491"/>
                <a:gd name="T62" fmla="*/ 206 w 3777"/>
                <a:gd name="T63" fmla="*/ 933 h 2491"/>
                <a:gd name="T64" fmla="*/ 1887 w 3777"/>
                <a:gd name="T65" fmla="*/ 900 h 2491"/>
                <a:gd name="T66" fmla="*/ 1899 w 3777"/>
                <a:gd name="T67" fmla="*/ 1478 h 2491"/>
                <a:gd name="T68" fmla="*/ 1918 w 3777"/>
                <a:gd name="T69" fmla="*/ 1665 h 2491"/>
                <a:gd name="T70" fmla="*/ 1716 w 3777"/>
                <a:gd name="T71" fmla="*/ 1552 h 2491"/>
                <a:gd name="T72" fmla="*/ 745 w 3777"/>
                <a:gd name="T73" fmla="*/ 608 h 2491"/>
                <a:gd name="T74" fmla="*/ 3078 w 3777"/>
                <a:gd name="T75" fmla="*/ 1659 h 2491"/>
                <a:gd name="T76" fmla="*/ 2899 w 3777"/>
                <a:gd name="T77" fmla="*/ 1548 h 2491"/>
                <a:gd name="T78" fmla="*/ 2515 w 3777"/>
                <a:gd name="T79" fmla="*/ 0 h 2491"/>
                <a:gd name="T80" fmla="*/ 3161 w 3777"/>
                <a:gd name="T81" fmla="*/ 109 h 2491"/>
                <a:gd name="T82" fmla="*/ 3615 w 3777"/>
                <a:gd name="T83" fmla="*/ 404 h 2491"/>
                <a:gd name="T84" fmla="*/ 3777 w 3777"/>
                <a:gd name="T85" fmla="*/ 900 h 2491"/>
                <a:gd name="T86" fmla="*/ 3591 w 3777"/>
                <a:gd name="T87" fmla="*/ 1385 h 2491"/>
                <a:gd name="T88" fmla="*/ 3211 w 3777"/>
                <a:gd name="T89" fmla="*/ 1665 h 2491"/>
                <a:gd name="T90" fmla="*/ 3510 w 3777"/>
                <a:gd name="T91" fmla="*/ 1151 h 2491"/>
                <a:gd name="T92" fmla="*/ 3557 w 3777"/>
                <a:gd name="T93" fmla="*/ 684 h 2491"/>
                <a:gd name="T94" fmla="*/ 3258 w 3777"/>
                <a:gd name="T95" fmla="*/ 321 h 2491"/>
                <a:gd name="T96" fmla="*/ 2715 w 3777"/>
                <a:gd name="T97" fmla="*/ 149 h 2491"/>
                <a:gd name="T98" fmla="*/ 2027 w 3777"/>
                <a:gd name="T99" fmla="*/ 153 h 2491"/>
                <a:gd name="T100" fmla="*/ 1292 w 3777"/>
                <a:gd name="T101" fmla="*/ 321 h 2491"/>
                <a:gd name="T102" fmla="*/ 933 w 3777"/>
                <a:gd name="T103" fmla="*/ 383 h 2491"/>
                <a:gd name="T104" fmla="*/ 1651 w 3777"/>
                <a:gd name="T105" fmla="*/ 103 h 2491"/>
                <a:gd name="T106" fmla="*/ 2396 w 3777"/>
                <a:gd name="T107" fmla="*/ 0 h 2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7" h="2491">
                  <a:moveTo>
                    <a:pt x="2434" y="1046"/>
                  </a:moveTo>
                  <a:lnTo>
                    <a:pt x="2396" y="1050"/>
                  </a:lnTo>
                  <a:lnTo>
                    <a:pt x="2362" y="1062"/>
                  </a:lnTo>
                  <a:lnTo>
                    <a:pt x="2335" y="1078"/>
                  </a:lnTo>
                  <a:lnTo>
                    <a:pt x="2311" y="1102"/>
                  </a:lnTo>
                  <a:lnTo>
                    <a:pt x="2295" y="1128"/>
                  </a:lnTo>
                  <a:lnTo>
                    <a:pt x="2285" y="1153"/>
                  </a:lnTo>
                  <a:lnTo>
                    <a:pt x="2279" y="1179"/>
                  </a:lnTo>
                  <a:lnTo>
                    <a:pt x="2275" y="1211"/>
                  </a:lnTo>
                  <a:lnTo>
                    <a:pt x="2574" y="1211"/>
                  </a:lnTo>
                  <a:lnTo>
                    <a:pt x="2572" y="1179"/>
                  </a:lnTo>
                  <a:lnTo>
                    <a:pt x="2564" y="1149"/>
                  </a:lnTo>
                  <a:lnTo>
                    <a:pt x="2555" y="1122"/>
                  </a:lnTo>
                  <a:lnTo>
                    <a:pt x="2541" y="1098"/>
                  </a:lnTo>
                  <a:lnTo>
                    <a:pt x="2521" y="1076"/>
                  </a:lnTo>
                  <a:lnTo>
                    <a:pt x="2497" y="1060"/>
                  </a:lnTo>
                  <a:lnTo>
                    <a:pt x="2467" y="1050"/>
                  </a:lnTo>
                  <a:lnTo>
                    <a:pt x="2434" y="1046"/>
                  </a:lnTo>
                  <a:close/>
                  <a:moveTo>
                    <a:pt x="920" y="900"/>
                  </a:moveTo>
                  <a:lnTo>
                    <a:pt x="1320" y="900"/>
                  </a:lnTo>
                  <a:lnTo>
                    <a:pt x="1367" y="904"/>
                  </a:lnTo>
                  <a:lnTo>
                    <a:pt x="1409" y="914"/>
                  </a:lnTo>
                  <a:lnTo>
                    <a:pt x="1445" y="929"/>
                  </a:lnTo>
                  <a:lnTo>
                    <a:pt x="1474" y="949"/>
                  </a:lnTo>
                  <a:lnTo>
                    <a:pt x="1498" y="973"/>
                  </a:lnTo>
                  <a:lnTo>
                    <a:pt x="1516" y="1001"/>
                  </a:lnTo>
                  <a:lnTo>
                    <a:pt x="1532" y="1031"/>
                  </a:lnTo>
                  <a:lnTo>
                    <a:pt x="1540" y="1062"/>
                  </a:lnTo>
                  <a:lnTo>
                    <a:pt x="1546" y="1096"/>
                  </a:lnTo>
                  <a:lnTo>
                    <a:pt x="1548" y="1130"/>
                  </a:lnTo>
                  <a:lnTo>
                    <a:pt x="1548" y="1667"/>
                  </a:lnTo>
                  <a:lnTo>
                    <a:pt x="1354" y="1667"/>
                  </a:lnTo>
                  <a:lnTo>
                    <a:pt x="1354" y="1130"/>
                  </a:lnTo>
                  <a:lnTo>
                    <a:pt x="1352" y="1104"/>
                  </a:lnTo>
                  <a:lnTo>
                    <a:pt x="1342" y="1084"/>
                  </a:lnTo>
                  <a:lnTo>
                    <a:pt x="1326" y="1068"/>
                  </a:lnTo>
                  <a:lnTo>
                    <a:pt x="1304" y="1060"/>
                  </a:lnTo>
                  <a:lnTo>
                    <a:pt x="1274" y="1056"/>
                  </a:lnTo>
                  <a:lnTo>
                    <a:pt x="1114" y="1056"/>
                  </a:lnTo>
                  <a:lnTo>
                    <a:pt x="1114" y="1667"/>
                  </a:lnTo>
                  <a:lnTo>
                    <a:pt x="920" y="1667"/>
                  </a:lnTo>
                  <a:lnTo>
                    <a:pt x="920" y="900"/>
                  </a:lnTo>
                  <a:close/>
                  <a:moveTo>
                    <a:pt x="551" y="900"/>
                  </a:moveTo>
                  <a:lnTo>
                    <a:pt x="747" y="900"/>
                  </a:lnTo>
                  <a:lnTo>
                    <a:pt x="747" y="1675"/>
                  </a:lnTo>
                  <a:lnTo>
                    <a:pt x="702" y="1667"/>
                  </a:lnTo>
                  <a:lnTo>
                    <a:pt x="662" y="1655"/>
                  </a:lnTo>
                  <a:lnTo>
                    <a:pt x="630" y="1637"/>
                  </a:lnTo>
                  <a:lnTo>
                    <a:pt x="604" y="1617"/>
                  </a:lnTo>
                  <a:lnTo>
                    <a:pt x="585" y="1591"/>
                  </a:lnTo>
                  <a:lnTo>
                    <a:pt x="569" y="1564"/>
                  </a:lnTo>
                  <a:lnTo>
                    <a:pt x="559" y="1534"/>
                  </a:lnTo>
                  <a:lnTo>
                    <a:pt x="553" y="1502"/>
                  </a:lnTo>
                  <a:lnTo>
                    <a:pt x="551" y="1468"/>
                  </a:lnTo>
                  <a:lnTo>
                    <a:pt x="551" y="900"/>
                  </a:lnTo>
                  <a:close/>
                  <a:moveTo>
                    <a:pt x="2442" y="886"/>
                  </a:moveTo>
                  <a:lnTo>
                    <a:pt x="2501" y="892"/>
                  </a:lnTo>
                  <a:lnTo>
                    <a:pt x="2557" y="906"/>
                  </a:lnTo>
                  <a:lnTo>
                    <a:pt x="2604" y="928"/>
                  </a:lnTo>
                  <a:lnTo>
                    <a:pt x="2646" y="959"/>
                  </a:lnTo>
                  <a:lnTo>
                    <a:pt x="2683" y="997"/>
                  </a:lnTo>
                  <a:lnTo>
                    <a:pt x="2713" y="1042"/>
                  </a:lnTo>
                  <a:lnTo>
                    <a:pt x="2737" y="1092"/>
                  </a:lnTo>
                  <a:lnTo>
                    <a:pt x="2755" y="1147"/>
                  </a:lnTo>
                  <a:lnTo>
                    <a:pt x="2765" y="1209"/>
                  </a:lnTo>
                  <a:lnTo>
                    <a:pt x="2769" y="1272"/>
                  </a:lnTo>
                  <a:lnTo>
                    <a:pt x="2769" y="1344"/>
                  </a:lnTo>
                  <a:lnTo>
                    <a:pt x="2275" y="1344"/>
                  </a:lnTo>
                  <a:lnTo>
                    <a:pt x="2279" y="1383"/>
                  </a:lnTo>
                  <a:lnTo>
                    <a:pt x="2291" y="1421"/>
                  </a:lnTo>
                  <a:lnTo>
                    <a:pt x="2309" y="1453"/>
                  </a:lnTo>
                  <a:lnTo>
                    <a:pt x="2335" y="1478"/>
                  </a:lnTo>
                  <a:lnTo>
                    <a:pt x="2366" y="1498"/>
                  </a:lnTo>
                  <a:lnTo>
                    <a:pt x="2404" y="1510"/>
                  </a:lnTo>
                  <a:lnTo>
                    <a:pt x="2448" y="1514"/>
                  </a:lnTo>
                  <a:lnTo>
                    <a:pt x="2487" y="1512"/>
                  </a:lnTo>
                  <a:lnTo>
                    <a:pt x="2521" y="1506"/>
                  </a:lnTo>
                  <a:lnTo>
                    <a:pt x="2551" y="1496"/>
                  </a:lnTo>
                  <a:lnTo>
                    <a:pt x="2576" y="1482"/>
                  </a:lnTo>
                  <a:lnTo>
                    <a:pt x="2602" y="1465"/>
                  </a:lnTo>
                  <a:lnTo>
                    <a:pt x="2626" y="1443"/>
                  </a:lnTo>
                  <a:lnTo>
                    <a:pt x="2747" y="1556"/>
                  </a:lnTo>
                  <a:lnTo>
                    <a:pt x="2713" y="1587"/>
                  </a:lnTo>
                  <a:lnTo>
                    <a:pt x="2677" y="1613"/>
                  </a:lnTo>
                  <a:lnTo>
                    <a:pt x="2640" y="1637"/>
                  </a:lnTo>
                  <a:lnTo>
                    <a:pt x="2600" y="1655"/>
                  </a:lnTo>
                  <a:lnTo>
                    <a:pt x="2555" y="1667"/>
                  </a:lnTo>
                  <a:lnTo>
                    <a:pt x="2503" y="1675"/>
                  </a:lnTo>
                  <a:lnTo>
                    <a:pt x="2446" y="1679"/>
                  </a:lnTo>
                  <a:lnTo>
                    <a:pt x="2400" y="1677"/>
                  </a:lnTo>
                  <a:lnTo>
                    <a:pt x="2354" y="1669"/>
                  </a:lnTo>
                  <a:lnTo>
                    <a:pt x="2311" y="1659"/>
                  </a:lnTo>
                  <a:lnTo>
                    <a:pt x="2269" y="1641"/>
                  </a:lnTo>
                  <a:lnTo>
                    <a:pt x="2232" y="1619"/>
                  </a:lnTo>
                  <a:lnTo>
                    <a:pt x="2194" y="1591"/>
                  </a:lnTo>
                  <a:lnTo>
                    <a:pt x="2162" y="1556"/>
                  </a:lnTo>
                  <a:lnTo>
                    <a:pt x="2136" y="1516"/>
                  </a:lnTo>
                  <a:lnTo>
                    <a:pt x="2113" y="1468"/>
                  </a:lnTo>
                  <a:lnTo>
                    <a:pt x="2097" y="1413"/>
                  </a:lnTo>
                  <a:lnTo>
                    <a:pt x="2087" y="1352"/>
                  </a:lnTo>
                  <a:lnTo>
                    <a:pt x="2083" y="1282"/>
                  </a:lnTo>
                  <a:lnTo>
                    <a:pt x="2087" y="1215"/>
                  </a:lnTo>
                  <a:lnTo>
                    <a:pt x="2097" y="1155"/>
                  </a:lnTo>
                  <a:lnTo>
                    <a:pt x="2115" y="1100"/>
                  </a:lnTo>
                  <a:lnTo>
                    <a:pt x="2138" y="1050"/>
                  </a:lnTo>
                  <a:lnTo>
                    <a:pt x="2168" y="1009"/>
                  </a:lnTo>
                  <a:lnTo>
                    <a:pt x="2204" y="971"/>
                  </a:lnTo>
                  <a:lnTo>
                    <a:pt x="2243" y="941"/>
                  </a:lnTo>
                  <a:lnTo>
                    <a:pt x="2289" y="918"/>
                  </a:lnTo>
                  <a:lnTo>
                    <a:pt x="2337" y="900"/>
                  </a:lnTo>
                  <a:lnTo>
                    <a:pt x="2388" y="890"/>
                  </a:lnTo>
                  <a:lnTo>
                    <a:pt x="2442" y="886"/>
                  </a:lnTo>
                  <a:close/>
                  <a:moveTo>
                    <a:pt x="412" y="713"/>
                  </a:moveTo>
                  <a:lnTo>
                    <a:pt x="412" y="815"/>
                  </a:lnTo>
                  <a:lnTo>
                    <a:pt x="357" y="882"/>
                  </a:lnTo>
                  <a:lnTo>
                    <a:pt x="305" y="957"/>
                  </a:lnTo>
                  <a:lnTo>
                    <a:pt x="258" y="1038"/>
                  </a:lnTo>
                  <a:lnTo>
                    <a:pt x="218" y="1124"/>
                  </a:lnTo>
                  <a:lnTo>
                    <a:pt x="186" y="1215"/>
                  </a:lnTo>
                  <a:lnTo>
                    <a:pt x="164" y="1308"/>
                  </a:lnTo>
                  <a:lnTo>
                    <a:pt x="151" y="1405"/>
                  </a:lnTo>
                  <a:lnTo>
                    <a:pt x="151" y="1500"/>
                  </a:lnTo>
                  <a:lnTo>
                    <a:pt x="161" y="1597"/>
                  </a:lnTo>
                  <a:lnTo>
                    <a:pt x="180" y="1677"/>
                  </a:lnTo>
                  <a:lnTo>
                    <a:pt x="210" y="1752"/>
                  </a:lnTo>
                  <a:lnTo>
                    <a:pt x="246" y="1819"/>
                  </a:lnTo>
                  <a:lnTo>
                    <a:pt x="291" y="1881"/>
                  </a:lnTo>
                  <a:lnTo>
                    <a:pt x="343" y="1936"/>
                  </a:lnTo>
                  <a:lnTo>
                    <a:pt x="402" y="1988"/>
                  </a:lnTo>
                  <a:lnTo>
                    <a:pt x="468" y="2033"/>
                  </a:lnTo>
                  <a:lnTo>
                    <a:pt x="539" y="2073"/>
                  </a:lnTo>
                  <a:lnTo>
                    <a:pt x="614" y="2109"/>
                  </a:lnTo>
                  <a:lnTo>
                    <a:pt x="696" y="2140"/>
                  </a:lnTo>
                  <a:lnTo>
                    <a:pt x="783" y="2166"/>
                  </a:lnTo>
                  <a:lnTo>
                    <a:pt x="872" y="2188"/>
                  </a:lnTo>
                  <a:lnTo>
                    <a:pt x="967" y="2206"/>
                  </a:lnTo>
                  <a:lnTo>
                    <a:pt x="1064" y="2220"/>
                  </a:lnTo>
                  <a:lnTo>
                    <a:pt x="1163" y="2229"/>
                  </a:lnTo>
                  <a:lnTo>
                    <a:pt x="1266" y="2235"/>
                  </a:lnTo>
                  <a:lnTo>
                    <a:pt x="1369" y="2237"/>
                  </a:lnTo>
                  <a:lnTo>
                    <a:pt x="1474" y="2237"/>
                  </a:lnTo>
                  <a:lnTo>
                    <a:pt x="1581" y="2235"/>
                  </a:lnTo>
                  <a:lnTo>
                    <a:pt x="1689" y="2229"/>
                  </a:lnTo>
                  <a:lnTo>
                    <a:pt x="1796" y="2220"/>
                  </a:lnTo>
                  <a:lnTo>
                    <a:pt x="1934" y="2204"/>
                  </a:lnTo>
                  <a:lnTo>
                    <a:pt x="2079" y="2180"/>
                  </a:lnTo>
                  <a:lnTo>
                    <a:pt x="2224" y="2152"/>
                  </a:lnTo>
                  <a:lnTo>
                    <a:pt x="2370" y="2116"/>
                  </a:lnTo>
                  <a:lnTo>
                    <a:pt x="2513" y="2077"/>
                  </a:lnTo>
                  <a:lnTo>
                    <a:pt x="2654" y="2031"/>
                  </a:lnTo>
                  <a:lnTo>
                    <a:pt x="2786" y="1982"/>
                  </a:lnTo>
                  <a:lnTo>
                    <a:pt x="2913" y="1930"/>
                  </a:lnTo>
                  <a:lnTo>
                    <a:pt x="3032" y="1873"/>
                  </a:lnTo>
                  <a:lnTo>
                    <a:pt x="3137" y="1815"/>
                  </a:lnTo>
                  <a:lnTo>
                    <a:pt x="3137" y="2101"/>
                  </a:lnTo>
                  <a:lnTo>
                    <a:pt x="3022" y="2160"/>
                  </a:lnTo>
                  <a:lnTo>
                    <a:pt x="2901" y="2214"/>
                  </a:lnTo>
                  <a:lnTo>
                    <a:pt x="2773" y="2263"/>
                  </a:lnTo>
                  <a:lnTo>
                    <a:pt x="2638" y="2307"/>
                  </a:lnTo>
                  <a:lnTo>
                    <a:pt x="2503" y="2346"/>
                  </a:lnTo>
                  <a:lnTo>
                    <a:pt x="2364" y="2382"/>
                  </a:lnTo>
                  <a:lnTo>
                    <a:pt x="2228" y="2412"/>
                  </a:lnTo>
                  <a:lnTo>
                    <a:pt x="2095" y="2438"/>
                  </a:lnTo>
                  <a:lnTo>
                    <a:pt x="1964" y="2457"/>
                  </a:lnTo>
                  <a:lnTo>
                    <a:pt x="1839" y="2471"/>
                  </a:lnTo>
                  <a:lnTo>
                    <a:pt x="1673" y="2485"/>
                  </a:lnTo>
                  <a:lnTo>
                    <a:pt x="1512" y="2491"/>
                  </a:lnTo>
                  <a:lnTo>
                    <a:pt x="1360" y="2489"/>
                  </a:lnTo>
                  <a:lnTo>
                    <a:pt x="1215" y="2481"/>
                  </a:lnTo>
                  <a:lnTo>
                    <a:pt x="1076" y="2465"/>
                  </a:lnTo>
                  <a:lnTo>
                    <a:pt x="945" y="2445"/>
                  </a:lnTo>
                  <a:lnTo>
                    <a:pt x="820" y="2418"/>
                  </a:lnTo>
                  <a:lnTo>
                    <a:pt x="706" y="2384"/>
                  </a:lnTo>
                  <a:lnTo>
                    <a:pt x="599" y="2344"/>
                  </a:lnTo>
                  <a:lnTo>
                    <a:pt x="499" y="2299"/>
                  </a:lnTo>
                  <a:lnTo>
                    <a:pt x="408" y="2247"/>
                  </a:lnTo>
                  <a:lnTo>
                    <a:pt x="327" y="2190"/>
                  </a:lnTo>
                  <a:lnTo>
                    <a:pt x="254" y="2128"/>
                  </a:lnTo>
                  <a:lnTo>
                    <a:pt x="188" y="2061"/>
                  </a:lnTo>
                  <a:lnTo>
                    <a:pt x="135" y="1990"/>
                  </a:lnTo>
                  <a:lnTo>
                    <a:pt x="89" y="1912"/>
                  </a:lnTo>
                  <a:lnTo>
                    <a:pt x="54" y="1831"/>
                  </a:lnTo>
                  <a:lnTo>
                    <a:pt x="28" y="1746"/>
                  </a:lnTo>
                  <a:lnTo>
                    <a:pt x="8" y="1645"/>
                  </a:lnTo>
                  <a:lnTo>
                    <a:pt x="0" y="1546"/>
                  </a:lnTo>
                  <a:lnTo>
                    <a:pt x="2" y="1451"/>
                  </a:lnTo>
                  <a:lnTo>
                    <a:pt x="14" y="1358"/>
                  </a:lnTo>
                  <a:lnTo>
                    <a:pt x="36" y="1266"/>
                  </a:lnTo>
                  <a:lnTo>
                    <a:pt x="65" y="1179"/>
                  </a:lnTo>
                  <a:lnTo>
                    <a:pt x="105" y="1094"/>
                  </a:lnTo>
                  <a:lnTo>
                    <a:pt x="153" y="1013"/>
                  </a:lnTo>
                  <a:lnTo>
                    <a:pt x="206" y="933"/>
                  </a:lnTo>
                  <a:lnTo>
                    <a:pt x="270" y="858"/>
                  </a:lnTo>
                  <a:lnTo>
                    <a:pt x="337" y="785"/>
                  </a:lnTo>
                  <a:lnTo>
                    <a:pt x="412" y="713"/>
                  </a:lnTo>
                  <a:close/>
                  <a:moveTo>
                    <a:pt x="1692" y="690"/>
                  </a:moveTo>
                  <a:lnTo>
                    <a:pt x="1887" y="690"/>
                  </a:lnTo>
                  <a:lnTo>
                    <a:pt x="1887" y="900"/>
                  </a:lnTo>
                  <a:lnTo>
                    <a:pt x="2033" y="900"/>
                  </a:lnTo>
                  <a:lnTo>
                    <a:pt x="2033" y="1056"/>
                  </a:lnTo>
                  <a:lnTo>
                    <a:pt x="1887" y="1056"/>
                  </a:lnTo>
                  <a:lnTo>
                    <a:pt x="1887" y="1435"/>
                  </a:lnTo>
                  <a:lnTo>
                    <a:pt x="1891" y="1459"/>
                  </a:lnTo>
                  <a:lnTo>
                    <a:pt x="1899" y="1478"/>
                  </a:lnTo>
                  <a:lnTo>
                    <a:pt x="1910" y="1492"/>
                  </a:lnTo>
                  <a:lnTo>
                    <a:pt x="1930" y="1500"/>
                  </a:lnTo>
                  <a:lnTo>
                    <a:pt x="1954" y="1504"/>
                  </a:lnTo>
                  <a:lnTo>
                    <a:pt x="2033" y="1504"/>
                  </a:lnTo>
                  <a:lnTo>
                    <a:pt x="2033" y="1665"/>
                  </a:lnTo>
                  <a:lnTo>
                    <a:pt x="1918" y="1665"/>
                  </a:lnTo>
                  <a:lnTo>
                    <a:pt x="1869" y="1661"/>
                  </a:lnTo>
                  <a:lnTo>
                    <a:pt x="1827" y="1651"/>
                  </a:lnTo>
                  <a:lnTo>
                    <a:pt x="1790" y="1633"/>
                  </a:lnTo>
                  <a:lnTo>
                    <a:pt x="1760" y="1609"/>
                  </a:lnTo>
                  <a:lnTo>
                    <a:pt x="1736" y="1581"/>
                  </a:lnTo>
                  <a:lnTo>
                    <a:pt x="1716" y="1552"/>
                  </a:lnTo>
                  <a:lnTo>
                    <a:pt x="1704" y="1518"/>
                  </a:lnTo>
                  <a:lnTo>
                    <a:pt x="1696" y="1482"/>
                  </a:lnTo>
                  <a:lnTo>
                    <a:pt x="1692" y="1447"/>
                  </a:lnTo>
                  <a:lnTo>
                    <a:pt x="1692" y="690"/>
                  </a:lnTo>
                  <a:close/>
                  <a:moveTo>
                    <a:pt x="551" y="608"/>
                  </a:moveTo>
                  <a:lnTo>
                    <a:pt x="745" y="608"/>
                  </a:lnTo>
                  <a:lnTo>
                    <a:pt x="745" y="793"/>
                  </a:lnTo>
                  <a:lnTo>
                    <a:pt x="551" y="793"/>
                  </a:lnTo>
                  <a:lnTo>
                    <a:pt x="551" y="608"/>
                  </a:lnTo>
                  <a:close/>
                  <a:moveTo>
                    <a:pt x="2882" y="581"/>
                  </a:moveTo>
                  <a:lnTo>
                    <a:pt x="3078" y="581"/>
                  </a:lnTo>
                  <a:lnTo>
                    <a:pt x="3078" y="1659"/>
                  </a:lnTo>
                  <a:lnTo>
                    <a:pt x="3032" y="1651"/>
                  </a:lnTo>
                  <a:lnTo>
                    <a:pt x="2995" y="1639"/>
                  </a:lnTo>
                  <a:lnTo>
                    <a:pt x="2961" y="1621"/>
                  </a:lnTo>
                  <a:lnTo>
                    <a:pt x="2935" y="1599"/>
                  </a:lnTo>
                  <a:lnTo>
                    <a:pt x="2915" y="1575"/>
                  </a:lnTo>
                  <a:lnTo>
                    <a:pt x="2899" y="1548"/>
                  </a:lnTo>
                  <a:lnTo>
                    <a:pt x="2889" y="1518"/>
                  </a:lnTo>
                  <a:lnTo>
                    <a:pt x="2884" y="1486"/>
                  </a:lnTo>
                  <a:lnTo>
                    <a:pt x="2882" y="1453"/>
                  </a:lnTo>
                  <a:lnTo>
                    <a:pt x="2882" y="581"/>
                  </a:lnTo>
                  <a:close/>
                  <a:moveTo>
                    <a:pt x="2396" y="0"/>
                  </a:moveTo>
                  <a:lnTo>
                    <a:pt x="2515" y="0"/>
                  </a:lnTo>
                  <a:lnTo>
                    <a:pt x="2632" y="6"/>
                  </a:lnTo>
                  <a:lnTo>
                    <a:pt x="2745" y="16"/>
                  </a:lnTo>
                  <a:lnTo>
                    <a:pt x="2856" y="32"/>
                  </a:lnTo>
                  <a:lnTo>
                    <a:pt x="2963" y="52"/>
                  </a:lnTo>
                  <a:lnTo>
                    <a:pt x="3064" y="77"/>
                  </a:lnTo>
                  <a:lnTo>
                    <a:pt x="3161" y="109"/>
                  </a:lnTo>
                  <a:lnTo>
                    <a:pt x="3252" y="145"/>
                  </a:lnTo>
                  <a:lnTo>
                    <a:pt x="3339" y="186"/>
                  </a:lnTo>
                  <a:lnTo>
                    <a:pt x="3419" y="232"/>
                  </a:lnTo>
                  <a:lnTo>
                    <a:pt x="3492" y="285"/>
                  </a:lnTo>
                  <a:lnTo>
                    <a:pt x="3557" y="341"/>
                  </a:lnTo>
                  <a:lnTo>
                    <a:pt x="3615" y="404"/>
                  </a:lnTo>
                  <a:lnTo>
                    <a:pt x="3664" y="472"/>
                  </a:lnTo>
                  <a:lnTo>
                    <a:pt x="3706" y="545"/>
                  </a:lnTo>
                  <a:lnTo>
                    <a:pt x="3740" y="622"/>
                  </a:lnTo>
                  <a:lnTo>
                    <a:pt x="3761" y="708"/>
                  </a:lnTo>
                  <a:lnTo>
                    <a:pt x="3775" y="805"/>
                  </a:lnTo>
                  <a:lnTo>
                    <a:pt x="3777" y="900"/>
                  </a:lnTo>
                  <a:lnTo>
                    <a:pt x="3769" y="991"/>
                  </a:lnTo>
                  <a:lnTo>
                    <a:pt x="3750" y="1080"/>
                  </a:lnTo>
                  <a:lnTo>
                    <a:pt x="3722" y="1163"/>
                  </a:lnTo>
                  <a:lnTo>
                    <a:pt x="3684" y="1243"/>
                  </a:lnTo>
                  <a:lnTo>
                    <a:pt x="3641" y="1316"/>
                  </a:lnTo>
                  <a:lnTo>
                    <a:pt x="3591" y="1385"/>
                  </a:lnTo>
                  <a:lnTo>
                    <a:pt x="3536" y="1449"/>
                  </a:lnTo>
                  <a:lnTo>
                    <a:pt x="3476" y="1506"/>
                  </a:lnTo>
                  <a:lnTo>
                    <a:pt x="3413" y="1556"/>
                  </a:lnTo>
                  <a:lnTo>
                    <a:pt x="3345" y="1599"/>
                  </a:lnTo>
                  <a:lnTo>
                    <a:pt x="3278" y="1637"/>
                  </a:lnTo>
                  <a:lnTo>
                    <a:pt x="3211" y="1665"/>
                  </a:lnTo>
                  <a:lnTo>
                    <a:pt x="3211" y="1459"/>
                  </a:lnTo>
                  <a:lnTo>
                    <a:pt x="3286" y="1409"/>
                  </a:lnTo>
                  <a:lnTo>
                    <a:pt x="3355" y="1352"/>
                  </a:lnTo>
                  <a:lnTo>
                    <a:pt x="3415" y="1288"/>
                  </a:lnTo>
                  <a:lnTo>
                    <a:pt x="3468" y="1221"/>
                  </a:lnTo>
                  <a:lnTo>
                    <a:pt x="3510" y="1151"/>
                  </a:lnTo>
                  <a:lnTo>
                    <a:pt x="3543" y="1076"/>
                  </a:lnTo>
                  <a:lnTo>
                    <a:pt x="3569" y="1001"/>
                  </a:lnTo>
                  <a:lnTo>
                    <a:pt x="3581" y="922"/>
                  </a:lnTo>
                  <a:lnTo>
                    <a:pt x="3585" y="842"/>
                  </a:lnTo>
                  <a:lnTo>
                    <a:pt x="3577" y="763"/>
                  </a:lnTo>
                  <a:lnTo>
                    <a:pt x="3557" y="684"/>
                  </a:lnTo>
                  <a:lnTo>
                    <a:pt x="3530" y="610"/>
                  </a:lnTo>
                  <a:lnTo>
                    <a:pt x="3490" y="541"/>
                  </a:lnTo>
                  <a:lnTo>
                    <a:pt x="3444" y="478"/>
                  </a:lnTo>
                  <a:lnTo>
                    <a:pt x="3389" y="420"/>
                  </a:lnTo>
                  <a:lnTo>
                    <a:pt x="3327" y="369"/>
                  </a:lnTo>
                  <a:lnTo>
                    <a:pt x="3258" y="321"/>
                  </a:lnTo>
                  <a:lnTo>
                    <a:pt x="3183" y="280"/>
                  </a:lnTo>
                  <a:lnTo>
                    <a:pt x="3100" y="244"/>
                  </a:lnTo>
                  <a:lnTo>
                    <a:pt x="3010" y="212"/>
                  </a:lnTo>
                  <a:lnTo>
                    <a:pt x="2917" y="186"/>
                  </a:lnTo>
                  <a:lnTo>
                    <a:pt x="2818" y="165"/>
                  </a:lnTo>
                  <a:lnTo>
                    <a:pt x="2715" y="149"/>
                  </a:lnTo>
                  <a:lnTo>
                    <a:pt x="2608" y="139"/>
                  </a:lnTo>
                  <a:lnTo>
                    <a:pt x="2497" y="131"/>
                  </a:lnTo>
                  <a:lnTo>
                    <a:pt x="2384" y="131"/>
                  </a:lnTo>
                  <a:lnTo>
                    <a:pt x="2267" y="133"/>
                  </a:lnTo>
                  <a:lnTo>
                    <a:pt x="2148" y="141"/>
                  </a:lnTo>
                  <a:lnTo>
                    <a:pt x="2027" y="153"/>
                  </a:lnTo>
                  <a:lnTo>
                    <a:pt x="1905" y="171"/>
                  </a:lnTo>
                  <a:lnTo>
                    <a:pt x="1782" y="192"/>
                  </a:lnTo>
                  <a:lnTo>
                    <a:pt x="1659" y="218"/>
                  </a:lnTo>
                  <a:lnTo>
                    <a:pt x="1536" y="248"/>
                  </a:lnTo>
                  <a:lnTo>
                    <a:pt x="1413" y="283"/>
                  </a:lnTo>
                  <a:lnTo>
                    <a:pt x="1292" y="321"/>
                  </a:lnTo>
                  <a:lnTo>
                    <a:pt x="1171" y="365"/>
                  </a:lnTo>
                  <a:lnTo>
                    <a:pt x="1052" y="412"/>
                  </a:lnTo>
                  <a:lnTo>
                    <a:pt x="937" y="464"/>
                  </a:lnTo>
                  <a:lnTo>
                    <a:pt x="824" y="519"/>
                  </a:lnTo>
                  <a:lnTo>
                    <a:pt x="824" y="446"/>
                  </a:lnTo>
                  <a:lnTo>
                    <a:pt x="933" y="383"/>
                  </a:lnTo>
                  <a:lnTo>
                    <a:pt x="1046" y="325"/>
                  </a:lnTo>
                  <a:lnTo>
                    <a:pt x="1163" y="270"/>
                  </a:lnTo>
                  <a:lnTo>
                    <a:pt x="1282" y="222"/>
                  </a:lnTo>
                  <a:lnTo>
                    <a:pt x="1405" y="176"/>
                  </a:lnTo>
                  <a:lnTo>
                    <a:pt x="1528" y="137"/>
                  </a:lnTo>
                  <a:lnTo>
                    <a:pt x="1651" y="103"/>
                  </a:lnTo>
                  <a:lnTo>
                    <a:pt x="1776" y="73"/>
                  </a:lnTo>
                  <a:lnTo>
                    <a:pt x="1903" y="50"/>
                  </a:lnTo>
                  <a:lnTo>
                    <a:pt x="2027" y="30"/>
                  </a:lnTo>
                  <a:lnTo>
                    <a:pt x="2150" y="14"/>
                  </a:lnTo>
                  <a:lnTo>
                    <a:pt x="2273" y="4"/>
                  </a:lnTo>
                  <a:lnTo>
                    <a:pt x="239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sp>
          <p:nvSpPr>
            <p:cNvPr id="13" name="Freeform 37">
              <a:extLst>
                <a:ext uri="{FF2B5EF4-FFF2-40B4-BE49-F238E27FC236}">
                  <a16:creationId xmlns:a16="http://schemas.microsoft.com/office/drawing/2014/main" id="{8C46E8D8-BE26-4493-82C6-5CAA9A187B73}"/>
                </a:ext>
              </a:extLst>
            </p:cNvPr>
            <p:cNvSpPr>
              <a:spLocks noEditPoints="1"/>
            </p:cNvSpPr>
            <p:nvPr userDrawn="1"/>
          </p:nvSpPr>
          <p:spPr bwMode="auto">
            <a:xfrm>
              <a:off x="1513181" y="577858"/>
              <a:ext cx="52243" cy="51581"/>
            </a:xfrm>
            <a:custGeom>
              <a:avLst/>
              <a:gdLst>
                <a:gd name="T0" fmla="*/ 61 w 156"/>
                <a:gd name="T1" fmla="*/ 73 h 156"/>
                <a:gd name="T2" fmla="*/ 69 w 156"/>
                <a:gd name="T3" fmla="*/ 73 h 156"/>
                <a:gd name="T4" fmla="*/ 75 w 156"/>
                <a:gd name="T5" fmla="*/ 73 h 156"/>
                <a:gd name="T6" fmla="*/ 87 w 156"/>
                <a:gd name="T7" fmla="*/ 71 h 156"/>
                <a:gd name="T8" fmla="*/ 93 w 156"/>
                <a:gd name="T9" fmla="*/ 65 h 156"/>
                <a:gd name="T10" fmla="*/ 93 w 156"/>
                <a:gd name="T11" fmla="*/ 57 h 156"/>
                <a:gd name="T12" fmla="*/ 89 w 156"/>
                <a:gd name="T13" fmla="*/ 49 h 156"/>
                <a:gd name="T14" fmla="*/ 81 w 156"/>
                <a:gd name="T15" fmla="*/ 45 h 156"/>
                <a:gd name="T16" fmla="*/ 61 w 156"/>
                <a:gd name="T17" fmla="*/ 45 h 156"/>
                <a:gd name="T18" fmla="*/ 89 w 156"/>
                <a:gd name="T19" fmla="*/ 29 h 156"/>
                <a:gd name="T20" fmla="*/ 109 w 156"/>
                <a:gd name="T21" fmla="*/ 43 h 156"/>
                <a:gd name="T22" fmla="*/ 111 w 156"/>
                <a:gd name="T23" fmla="*/ 59 h 156"/>
                <a:gd name="T24" fmla="*/ 109 w 156"/>
                <a:gd name="T25" fmla="*/ 73 h 156"/>
                <a:gd name="T26" fmla="*/ 99 w 156"/>
                <a:gd name="T27" fmla="*/ 81 h 156"/>
                <a:gd name="T28" fmla="*/ 114 w 156"/>
                <a:gd name="T29" fmla="*/ 119 h 156"/>
                <a:gd name="T30" fmla="*/ 114 w 156"/>
                <a:gd name="T31" fmla="*/ 123 h 156"/>
                <a:gd name="T32" fmla="*/ 113 w 156"/>
                <a:gd name="T33" fmla="*/ 125 h 156"/>
                <a:gd name="T34" fmla="*/ 97 w 156"/>
                <a:gd name="T35" fmla="*/ 125 h 156"/>
                <a:gd name="T36" fmla="*/ 95 w 156"/>
                <a:gd name="T37" fmla="*/ 123 h 156"/>
                <a:gd name="T38" fmla="*/ 73 w 156"/>
                <a:gd name="T39" fmla="*/ 89 h 156"/>
                <a:gd name="T40" fmla="*/ 71 w 156"/>
                <a:gd name="T41" fmla="*/ 87 h 156"/>
                <a:gd name="T42" fmla="*/ 63 w 156"/>
                <a:gd name="T43" fmla="*/ 87 h 156"/>
                <a:gd name="T44" fmla="*/ 63 w 156"/>
                <a:gd name="T45" fmla="*/ 123 h 156"/>
                <a:gd name="T46" fmla="*/ 59 w 156"/>
                <a:gd name="T47" fmla="*/ 125 h 156"/>
                <a:gd name="T48" fmla="*/ 43 w 156"/>
                <a:gd name="T49" fmla="*/ 123 h 156"/>
                <a:gd name="T50" fmla="*/ 43 w 156"/>
                <a:gd name="T51" fmla="*/ 37 h 156"/>
                <a:gd name="T52" fmla="*/ 45 w 156"/>
                <a:gd name="T53" fmla="*/ 31 h 156"/>
                <a:gd name="T54" fmla="*/ 53 w 156"/>
                <a:gd name="T55" fmla="*/ 29 h 156"/>
                <a:gd name="T56" fmla="*/ 67 w 156"/>
                <a:gd name="T57" fmla="*/ 27 h 156"/>
                <a:gd name="T58" fmla="*/ 77 w 156"/>
                <a:gd name="T59" fmla="*/ 14 h 156"/>
                <a:gd name="T60" fmla="*/ 31 w 156"/>
                <a:gd name="T61" fmla="*/ 31 h 156"/>
                <a:gd name="T62" fmla="*/ 13 w 156"/>
                <a:gd name="T63" fmla="*/ 79 h 156"/>
                <a:gd name="T64" fmla="*/ 31 w 156"/>
                <a:gd name="T65" fmla="*/ 123 h 156"/>
                <a:gd name="T66" fmla="*/ 77 w 156"/>
                <a:gd name="T67" fmla="*/ 142 h 156"/>
                <a:gd name="T68" fmla="*/ 122 w 156"/>
                <a:gd name="T69" fmla="*/ 123 h 156"/>
                <a:gd name="T70" fmla="*/ 142 w 156"/>
                <a:gd name="T71" fmla="*/ 79 h 156"/>
                <a:gd name="T72" fmla="*/ 122 w 156"/>
                <a:gd name="T73" fmla="*/ 31 h 156"/>
                <a:gd name="T74" fmla="*/ 77 w 156"/>
                <a:gd name="T75" fmla="*/ 14 h 156"/>
                <a:gd name="T76" fmla="*/ 103 w 156"/>
                <a:gd name="T77" fmla="*/ 4 h 156"/>
                <a:gd name="T78" fmla="*/ 140 w 156"/>
                <a:gd name="T79" fmla="*/ 31 h 156"/>
                <a:gd name="T80" fmla="*/ 156 w 156"/>
                <a:gd name="T81" fmla="*/ 79 h 156"/>
                <a:gd name="T82" fmla="*/ 140 w 156"/>
                <a:gd name="T83" fmla="*/ 125 h 156"/>
                <a:gd name="T84" fmla="*/ 103 w 156"/>
                <a:gd name="T85" fmla="*/ 152 h 156"/>
                <a:gd name="T86" fmla="*/ 53 w 156"/>
                <a:gd name="T87" fmla="*/ 152 h 156"/>
                <a:gd name="T88" fmla="*/ 13 w 156"/>
                <a:gd name="T89" fmla="*/ 125 h 156"/>
                <a:gd name="T90" fmla="*/ 0 w 156"/>
                <a:gd name="T91" fmla="*/ 79 h 156"/>
                <a:gd name="T92" fmla="*/ 13 w 156"/>
                <a:gd name="T93" fmla="*/ 31 h 156"/>
                <a:gd name="T94" fmla="*/ 53 w 156"/>
                <a:gd name="T95" fmla="*/ 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6" h="156">
                  <a:moveTo>
                    <a:pt x="61" y="45"/>
                  </a:moveTo>
                  <a:lnTo>
                    <a:pt x="61" y="73"/>
                  </a:lnTo>
                  <a:lnTo>
                    <a:pt x="65" y="73"/>
                  </a:lnTo>
                  <a:lnTo>
                    <a:pt x="69" y="73"/>
                  </a:lnTo>
                  <a:lnTo>
                    <a:pt x="73" y="73"/>
                  </a:lnTo>
                  <a:lnTo>
                    <a:pt x="75" y="73"/>
                  </a:lnTo>
                  <a:lnTo>
                    <a:pt x="81" y="73"/>
                  </a:lnTo>
                  <a:lnTo>
                    <a:pt x="87" y="71"/>
                  </a:lnTo>
                  <a:lnTo>
                    <a:pt x="89" y="67"/>
                  </a:lnTo>
                  <a:lnTo>
                    <a:pt x="93" y="65"/>
                  </a:lnTo>
                  <a:lnTo>
                    <a:pt x="93" y="59"/>
                  </a:lnTo>
                  <a:lnTo>
                    <a:pt x="93" y="57"/>
                  </a:lnTo>
                  <a:lnTo>
                    <a:pt x="93" y="53"/>
                  </a:lnTo>
                  <a:lnTo>
                    <a:pt x="89" y="49"/>
                  </a:lnTo>
                  <a:lnTo>
                    <a:pt x="87" y="47"/>
                  </a:lnTo>
                  <a:lnTo>
                    <a:pt x="81" y="45"/>
                  </a:lnTo>
                  <a:lnTo>
                    <a:pt x="75" y="45"/>
                  </a:lnTo>
                  <a:lnTo>
                    <a:pt x="61" y="45"/>
                  </a:lnTo>
                  <a:close/>
                  <a:moveTo>
                    <a:pt x="73" y="27"/>
                  </a:moveTo>
                  <a:lnTo>
                    <a:pt x="89" y="29"/>
                  </a:lnTo>
                  <a:lnTo>
                    <a:pt x="101" y="35"/>
                  </a:lnTo>
                  <a:lnTo>
                    <a:pt x="109" y="43"/>
                  </a:lnTo>
                  <a:lnTo>
                    <a:pt x="111" y="57"/>
                  </a:lnTo>
                  <a:lnTo>
                    <a:pt x="111" y="59"/>
                  </a:lnTo>
                  <a:lnTo>
                    <a:pt x="111" y="67"/>
                  </a:lnTo>
                  <a:lnTo>
                    <a:pt x="109" y="73"/>
                  </a:lnTo>
                  <a:lnTo>
                    <a:pt x="105" y="79"/>
                  </a:lnTo>
                  <a:lnTo>
                    <a:pt x="99" y="81"/>
                  </a:lnTo>
                  <a:lnTo>
                    <a:pt x="93" y="85"/>
                  </a:lnTo>
                  <a:lnTo>
                    <a:pt x="114" y="119"/>
                  </a:lnTo>
                  <a:lnTo>
                    <a:pt x="114" y="121"/>
                  </a:lnTo>
                  <a:lnTo>
                    <a:pt x="114" y="123"/>
                  </a:lnTo>
                  <a:lnTo>
                    <a:pt x="114" y="123"/>
                  </a:lnTo>
                  <a:lnTo>
                    <a:pt x="113" y="125"/>
                  </a:lnTo>
                  <a:lnTo>
                    <a:pt x="111" y="125"/>
                  </a:lnTo>
                  <a:lnTo>
                    <a:pt x="97" y="125"/>
                  </a:lnTo>
                  <a:lnTo>
                    <a:pt x="95" y="125"/>
                  </a:lnTo>
                  <a:lnTo>
                    <a:pt x="95" y="123"/>
                  </a:lnTo>
                  <a:lnTo>
                    <a:pt x="75" y="89"/>
                  </a:lnTo>
                  <a:lnTo>
                    <a:pt x="73" y="89"/>
                  </a:lnTo>
                  <a:lnTo>
                    <a:pt x="71" y="87"/>
                  </a:lnTo>
                  <a:lnTo>
                    <a:pt x="71" y="87"/>
                  </a:lnTo>
                  <a:lnTo>
                    <a:pt x="69" y="87"/>
                  </a:lnTo>
                  <a:lnTo>
                    <a:pt x="63" y="87"/>
                  </a:lnTo>
                  <a:lnTo>
                    <a:pt x="63" y="121"/>
                  </a:lnTo>
                  <a:lnTo>
                    <a:pt x="63" y="123"/>
                  </a:lnTo>
                  <a:lnTo>
                    <a:pt x="61" y="125"/>
                  </a:lnTo>
                  <a:lnTo>
                    <a:pt x="59" y="125"/>
                  </a:lnTo>
                  <a:lnTo>
                    <a:pt x="45" y="125"/>
                  </a:lnTo>
                  <a:lnTo>
                    <a:pt x="43" y="123"/>
                  </a:lnTo>
                  <a:lnTo>
                    <a:pt x="43" y="121"/>
                  </a:lnTo>
                  <a:lnTo>
                    <a:pt x="43" y="37"/>
                  </a:lnTo>
                  <a:lnTo>
                    <a:pt x="43" y="33"/>
                  </a:lnTo>
                  <a:lnTo>
                    <a:pt x="45" y="31"/>
                  </a:lnTo>
                  <a:lnTo>
                    <a:pt x="49" y="29"/>
                  </a:lnTo>
                  <a:lnTo>
                    <a:pt x="53" y="29"/>
                  </a:lnTo>
                  <a:lnTo>
                    <a:pt x="59" y="29"/>
                  </a:lnTo>
                  <a:lnTo>
                    <a:pt x="67" y="27"/>
                  </a:lnTo>
                  <a:lnTo>
                    <a:pt x="73" y="27"/>
                  </a:lnTo>
                  <a:close/>
                  <a:moveTo>
                    <a:pt x="77" y="14"/>
                  </a:moveTo>
                  <a:lnTo>
                    <a:pt x="51" y="18"/>
                  </a:lnTo>
                  <a:lnTo>
                    <a:pt x="31" y="31"/>
                  </a:lnTo>
                  <a:lnTo>
                    <a:pt x="17" y="53"/>
                  </a:lnTo>
                  <a:lnTo>
                    <a:pt x="13" y="79"/>
                  </a:lnTo>
                  <a:lnTo>
                    <a:pt x="17" y="103"/>
                  </a:lnTo>
                  <a:lnTo>
                    <a:pt x="31" y="123"/>
                  </a:lnTo>
                  <a:lnTo>
                    <a:pt x="51" y="136"/>
                  </a:lnTo>
                  <a:lnTo>
                    <a:pt x="77" y="142"/>
                  </a:lnTo>
                  <a:lnTo>
                    <a:pt x="103" y="136"/>
                  </a:lnTo>
                  <a:lnTo>
                    <a:pt x="122" y="123"/>
                  </a:lnTo>
                  <a:lnTo>
                    <a:pt x="136" y="103"/>
                  </a:lnTo>
                  <a:lnTo>
                    <a:pt x="142" y="79"/>
                  </a:lnTo>
                  <a:lnTo>
                    <a:pt x="136" y="53"/>
                  </a:lnTo>
                  <a:lnTo>
                    <a:pt x="122" y="31"/>
                  </a:lnTo>
                  <a:lnTo>
                    <a:pt x="103" y="18"/>
                  </a:lnTo>
                  <a:lnTo>
                    <a:pt x="77" y="14"/>
                  </a:lnTo>
                  <a:close/>
                  <a:moveTo>
                    <a:pt x="77" y="0"/>
                  </a:moveTo>
                  <a:lnTo>
                    <a:pt x="103" y="4"/>
                  </a:lnTo>
                  <a:lnTo>
                    <a:pt x="122" y="16"/>
                  </a:lnTo>
                  <a:lnTo>
                    <a:pt x="140" y="31"/>
                  </a:lnTo>
                  <a:lnTo>
                    <a:pt x="152" y="53"/>
                  </a:lnTo>
                  <a:lnTo>
                    <a:pt x="156" y="79"/>
                  </a:lnTo>
                  <a:lnTo>
                    <a:pt x="152" y="103"/>
                  </a:lnTo>
                  <a:lnTo>
                    <a:pt x="140" y="125"/>
                  </a:lnTo>
                  <a:lnTo>
                    <a:pt x="122" y="140"/>
                  </a:lnTo>
                  <a:lnTo>
                    <a:pt x="103" y="152"/>
                  </a:lnTo>
                  <a:lnTo>
                    <a:pt x="77" y="156"/>
                  </a:lnTo>
                  <a:lnTo>
                    <a:pt x="53" y="152"/>
                  </a:lnTo>
                  <a:lnTo>
                    <a:pt x="31" y="140"/>
                  </a:lnTo>
                  <a:lnTo>
                    <a:pt x="13" y="125"/>
                  </a:lnTo>
                  <a:lnTo>
                    <a:pt x="4" y="103"/>
                  </a:lnTo>
                  <a:lnTo>
                    <a:pt x="0" y="79"/>
                  </a:lnTo>
                  <a:lnTo>
                    <a:pt x="4" y="53"/>
                  </a:lnTo>
                  <a:lnTo>
                    <a:pt x="13" y="31"/>
                  </a:lnTo>
                  <a:lnTo>
                    <a:pt x="31" y="16"/>
                  </a:lnTo>
                  <a:lnTo>
                    <a:pt x="53" y="4"/>
                  </a:lnTo>
                  <a:lnTo>
                    <a:pt x="77"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grpSp>
      <p:sp>
        <p:nvSpPr>
          <p:cNvPr id="14" name="Rectangle 13"/>
          <p:cNvSpPr/>
          <p:nvPr userDrawn="1"/>
        </p:nvSpPr>
        <p:spPr>
          <a:xfrm>
            <a:off x="139671" y="6483328"/>
            <a:ext cx="5726248" cy="297454"/>
          </a:xfrm>
          <a:prstGeom prst="rect">
            <a:avLst/>
          </a:prstGeom>
        </p:spPr>
        <p:txBody>
          <a:bodyPr wrap="none">
            <a:spAutoFit/>
          </a:bodyPr>
          <a:lstStyle/>
          <a:p>
            <a:pPr defTabSz="609570"/>
            <a:r>
              <a:rPr lang="en-US" sz="1333">
                <a:solidFill>
                  <a:prstClr val="white"/>
                </a:solidFill>
              </a:rPr>
              <a:t>Intel Confidential: Under embargo until August 21, 2017 at 12:01 AM PT</a:t>
            </a:r>
          </a:p>
        </p:txBody>
      </p:sp>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a:solidFill>
                <a:prstClr val="white"/>
              </a:solidFill>
            </a:endParaRPr>
          </a:p>
        </p:txBody>
      </p:sp>
      <p:sp>
        <p:nvSpPr>
          <p:cNvPr id="7" name="Title 6"/>
          <p:cNvSpPr>
            <a:spLocks noGrp="1"/>
          </p:cNvSpPr>
          <p:nvPr>
            <p:ph type="title" hasCustomPrompt="1"/>
          </p:nvPr>
        </p:nvSpPr>
        <p:spPr>
          <a:xfrm>
            <a:off x="607484" y="416964"/>
            <a:ext cx="10972800" cy="1158240"/>
          </a:xfrm>
        </p:spPr>
        <p:txBody>
          <a:bodyPr vert="horz" lIns="91440" tIns="91440" rIns="91440" bIns="91440" rtlCol="0" anchor="ctr" anchorCtr="0">
            <a:noAutofit/>
          </a:bodyPr>
          <a:lstStyle>
            <a:lvl1pPr>
              <a:defRPr lang="en-US" dirty="0"/>
            </a:lvl1pPr>
          </a:lstStyle>
          <a:p>
            <a:pPr lvl="0">
              <a:lnSpc>
                <a:spcPct val="70000"/>
              </a:lnSpc>
            </a:pPr>
            <a:r>
              <a:rPr lang="en-US"/>
              <a:t>28pt Intel Clear Headline</a:t>
            </a:r>
          </a:p>
        </p:txBody>
      </p:sp>
      <p:sp>
        <p:nvSpPr>
          <p:cNvPr id="9" name="Content Placeholder 8"/>
          <p:cNvSpPr>
            <a:spLocks noGrp="1"/>
          </p:cNvSpPr>
          <p:nvPr>
            <p:ph sz="quarter" idx="13" hasCustomPrompt="1"/>
          </p:nvPr>
        </p:nvSpPr>
        <p:spPr>
          <a:xfrm>
            <a:off x="607485" y="1604437"/>
            <a:ext cx="10970683" cy="4567767"/>
          </a:xfrm>
        </p:spPr>
        <p:txBody>
          <a:bodyPr/>
          <a:lstStyle>
            <a:lvl1pPr>
              <a:defRPr>
                <a:solidFill>
                  <a:srgbClr val="0071C5"/>
                </a:solidFill>
              </a:defRPr>
            </a:lvl1pPr>
            <a:lvl2pPr>
              <a:defRPr sz="2417"/>
            </a:lvl2pPr>
            <a:lvl3pPr>
              <a:defRPr sz="2417"/>
            </a:lvl3pPr>
            <a:lvl4pPr>
              <a:defRPr sz="2167"/>
            </a:lvl4pPr>
          </a:lstStyle>
          <a:p>
            <a:pPr lvl="0"/>
            <a:r>
              <a:rPr lang="en-US"/>
              <a:t>18pt Intel Clear body text</a:t>
            </a:r>
          </a:p>
          <a:p>
            <a:pPr lvl="1"/>
            <a:r>
              <a:rPr lang="en-US"/>
              <a:t>18pt Intel Clear bullet one</a:t>
            </a:r>
          </a:p>
          <a:p>
            <a:pPr lvl="2"/>
            <a:r>
              <a:rPr lang="en-US"/>
              <a:t>18pt Intel Clear sub-bullet</a:t>
            </a:r>
          </a:p>
          <a:p>
            <a:pPr lvl="3"/>
            <a:r>
              <a:rPr lang="en-US"/>
              <a:t>16pt Intel Clear fourth level</a:t>
            </a:r>
          </a:p>
          <a:p>
            <a:pPr lvl="4"/>
            <a:r>
              <a:rPr lang="en-US" err="1"/>
              <a:t>14pt</a:t>
            </a:r>
            <a:r>
              <a:rPr lang="en-US"/>
              <a:t> Intel Clear fifth level</a:t>
            </a:r>
          </a:p>
        </p:txBody>
      </p:sp>
    </p:spTree>
    <p:extLst>
      <p:ext uri="{BB962C8B-B14F-4D97-AF65-F5344CB8AC3E}">
        <p14:creationId xmlns:p14="http://schemas.microsoft.com/office/powerpoint/2010/main" val="3084550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End of present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EE2556C5-CE8C-6547-B838-EA80C61A4AF7}" type="slidenum">
              <a:rPr lang="en-US" smtClean="0">
                <a:solidFill>
                  <a:prstClr val="white"/>
                </a:solidFill>
              </a:rPr>
              <a:pPr/>
              <a:t>‹#›</a:t>
            </a:fld>
            <a:endParaRPr lang="en-US">
              <a:solidFill>
                <a:prstClr val="white"/>
              </a:solidFill>
            </a:endParaRPr>
          </a:p>
        </p:txBody>
      </p:sp>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29761" y="2286280"/>
            <a:ext cx="3332480" cy="2285443"/>
          </a:xfrm>
          <a:prstGeom prst="rect">
            <a:avLst/>
          </a:prstGeom>
        </p:spPr>
      </p:pic>
    </p:spTree>
    <p:extLst>
      <p:ext uri="{BB962C8B-B14F-4D97-AF65-F5344CB8AC3E}">
        <p14:creationId xmlns:p14="http://schemas.microsoft.com/office/powerpoint/2010/main" val="282453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4_Title and Bullete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D76428-DFDA-4C8C-B937-5FBF4A6F357D}"/>
              </a:ext>
            </a:extLst>
          </p:cNvPr>
          <p:cNvSpPr/>
          <p:nvPr userDrawn="1"/>
        </p:nvSpPr>
        <p:spPr>
          <a:xfrm>
            <a:off x="0" y="0"/>
            <a:ext cx="12192000" cy="6858000"/>
          </a:xfrm>
          <a:prstGeom prst="rect">
            <a:avLst/>
          </a:prstGeom>
          <a:gradFill>
            <a:gsLst>
              <a:gs pos="32000">
                <a:srgbClr val="003C71"/>
              </a:gs>
              <a:gs pos="95000">
                <a:srgbClr val="009FDF"/>
              </a:gs>
              <a:gs pos="78000">
                <a:srgbClr val="0071C5"/>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17">
              <a:solidFill>
                <a:prstClr val="white"/>
              </a:solidFill>
            </a:endParaRPr>
          </a:p>
        </p:txBody>
      </p:sp>
      <p:sp>
        <p:nvSpPr>
          <p:cNvPr id="23" name="Rectangle 22">
            <a:extLst>
              <a:ext uri="{FF2B5EF4-FFF2-40B4-BE49-F238E27FC236}">
                <a16:creationId xmlns:a16="http://schemas.microsoft.com/office/drawing/2014/main" id="{BCABF29F-4663-406B-A800-279D1B21F47D}"/>
              </a:ext>
            </a:extLst>
          </p:cNvPr>
          <p:cNvSpPr/>
          <p:nvPr userDrawn="1"/>
        </p:nvSpPr>
        <p:spPr>
          <a:xfrm>
            <a:off x="0" y="6406896"/>
            <a:ext cx="12192000" cy="451104"/>
          </a:xfrm>
          <a:prstGeom prst="rect">
            <a:avLst/>
          </a:prstGeom>
          <a:gradFill>
            <a:gsLst>
              <a:gs pos="32000">
                <a:srgbClr val="003C71"/>
              </a:gs>
              <a:gs pos="95000">
                <a:srgbClr val="009FDF"/>
              </a:gs>
              <a:gs pos="78000">
                <a:srgbClr val="0071C5"/>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17">
              <a:solidFill>
                <a:prstClr val="white"/>
              </a:solidFill>
            </a:endParaRPr>
          </a:p>
        </p:txBody>
      </p:sp>
      <p:cxnSp>
        <p:nvCxnSpPr>
          <p:cNvPr id="24" name="Straight Connector 23"/>
          <p:cNvCxnSpPr/>
          <p:nvPr userDrawn="1"/>
        </p:nvCxnSpPr>
        <p:spPr>
          <a:xfrm>
            <a:off x="11624737" y="6466952"/>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5" name="Slide Number Placeholder 5"/>
          <p:cNvSpPr txBox="1">
            <a:spLocks/>
          </p:cNvSpPr>
          <p:nvPr userDrawn="1"/>
        </p:nvSpPr>
        <p:spPr>
          <a:xfrm>
            <a:off x="11624736" y="6432516"/>
            <a:ext cx="383201" cy="365125"/>
          </a:xfrm>
          <a:prstGeom prst="rect">
            <a:avLst/>
          </a:prstGeom>
        </p:spPr>
        <p:txBody>
          <a:bodyPr vert="horz" lIns="0" tIns="0" rIns="0" bIns="0" rtlCol="0" anchor="ctr"/>
          <a:lstStyle>
            <a:defPPr>
              <a:defRPr lang="en-US"/>
            </a:defPPr>
            <a:lvl1pPr marL="0" algn="r" defTabSz="914400" rtl="0" eaLnBrk="1" latinLnBrk="0" hangingPunct="1">
              <a:defRPr sz="1084" kern="1200">
                <a:solidFill>
                  <a:schemeClr val="bg1"/>
                </a:solidFill>
                <a:latin typeface="+mn-lt"/>
                <a:ea typeface="+mn-ea"/>
                <a:cs typeface="Intel Clear Light" panose="020B0404020203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70"/>
            <a:fld id="{EE2556C5-CE8C-6547-B838-EA80C61A4AF7}" type="slidenum">
              <a:rPr lang="en-US" sz="1084" smtClean="0">
                <a:solidFill>
                  <a:prstClr val="white"/>
                </a:solidFill>
              </a:rPr>
              <a:pPr defTabSz="609570"/>
              <a:t>‹#›</a:t>
            </a:fld>
            <a:endParaRPr lang="en-US" sz="1084">
              <a:solidFill>
                <a:prstClr val="white"/>
              </a:solidFill>
            </a:endParaRPr>
          </a:p>
        </p:txBody>
      </p:sp>
      <p:grpSp>
        <p:nvGrpSpPr>
          <p:cNvPr id="26" name="Group 25">
            <a:extLst>
              <a:ext uri="{FF2B5EF4-FFF2-40B4-BE49-F238E27FC236}">
                <a16:creationId xmlns:a16="http://schemas.microsoft.com/office/drawing/2014/main" id="{256C3A95-150B-4924-84EA-3AB515F9EE53}"/>
              </a:ext>
            </a:extLst>
          </p:cNvPr>
          <p:cNvGrpSpPr/>
          <p:nvPr userDrawn="1"/>
        </p:nvGrpSpPr>
        <p:grpSpPr>
          <a:xfrm>
            <a:off x="11027965" y="6483329"/>
            <a:ext cx="452539" cy="298259"/>
            <a:chOff x="451796" y="386081"/>
            <a:chExt cx="1249194" cy="823318"/>
          </a:xfrm>
        </p:grpSpPr>
        <p:sp>
          <p:nvSpPr>
            <p:cNvPr id="27" name="Freeform 36">
              <a:extLst>
                <a:ext uri="{FF2B5EF4-FFF2-40B4-BE49-F238E27FC236}">
                  <a16:creationId xmlns:a16="http://schemas.microsoft.com/office/drawing/2014/main" id="{86BB6A4F-6650-4AF2-989C-D7EFEC486D44}"/>
                </a:ext>
              </a:extLst>
            </p:cNvPr>
            <p:cNvSpPr>
              <a:spLocks noEditPoints="1"/>
            </p:cNvSpPr>
            <p:nvPr userDrawn="1"/>
          </p:nvSpPr>
          <p:spPr bwMode="auto">
            <a:xfrm>
              <a:off x="451796" y="386081"/>
              <a:ext cx="1249194" cy="823318"/>
            </a:xfrm>
            <a:custGeom>
              <a:avLst/>
              <a:gdLst>
                <a:gd name="T0" fmla="*/ 2295 w 3777"/>
                <a:gd name="T1" fmla="*/ 1128 h 2491"/>
                <a:gd name="T2" fmla="*/ 2564 w 3777"/>
                <a:gd name="T3" fmla="*/ 1149 h 2491"/>
                <a:gd name="T4" fmla="*/ 2434 w 3777"/>
                <a:gd name="T5" fmla="*/ 1046 h 2491"/>
                <a:gd name="T6" fmla="*/ 1474 w 3777"/>
                <a:gd name="T7" fmla="*/ 949 h 2491"/>
                <a:gd name="T8" fmla="*/ 1548 w 3777"/>
                <a:gd name="T9" fmla="*/ 1130 h 2491"/>
                <a:gd name="T10" fmla="*/ 1326 w 3777"/>
                <a:gd name="T11" fmla="*/ 1068 h 2491"/>
                <a:gd name="T12" fmla="*/ 920 w 3777"/>
                <a:gd name="T13" fmla="*/ 900 h 2491"/>
                <a:gd name="T14" fmla="*/ 630 w 3777"/>
                <a:gd name="T15" fmla="*/ 1637 h 2491"/>
                <a:gd name="T16" fmla="*/ 551 w 3777"/>
                <a:gd name="T17" fmla="*/ 1468 h 2491"/>
                <a:gd name="T18" fmla="*/ 2646 w 3777"/>
                <a:gd name="T19" fmla="*/ 959 h 2491"/>
                <a:gd name="T20" fmla="*/ 2769 w 3777"/>
                <a:gd name="T21" fmla="*/ 1272 h 2491"/>
                <a:gd name="T22" fmla="*/ 2335 w 3777"/>
                <a:gd name="T23" fmla="*/ 1478 h 2491"/>
                <a:gd name="T24" fmla="*/ 2551 w 3777"/>
                <a:gd name="T25" fmla="*/ 1496 h 2491"/>
                <a:gd name="T26" fmla="*/ 2677 w 3777"/>
                <a:gd name="T27" fmla="*/ 1613 h 2491"/>
                <a:gd name="T28" fmla="*/ 2400 w 3777"/>
                <a:gd name="T29" fmla="*/ 1677 h 2491"/>
                <a:gd name="T30" fmla="*/ 2162 w 3777"/>
                <a:gd name="T31" fmla="*/ 1556 h 2491"/>
                <a:gd name="T32" fmla="*/ 2087 w 3777"/>
                <a:gd name="T33" fmla="*/ 1215 h 2491"/>
                <a:gd name="T34" fmla="*/ 2243 w 3777"/>
                <a:gd name="T35" fmla="*/ 941 h 2491"/>
                <a:gd name="T36" fmla="*/ 412 w 3777"/>
                <a:gd name="T37" fmla="*/ 815 h 2491"/>
                <a:gd name="T38" fmla="*/ 164 w 3777"/>
                <a:gd name="T39" fmla="*/ 1308 h 2491"/>
                <a:gd name="T40" fmla="*/ 246 w 3777"/>
                <a:gd name="T41" fmla="*/ 1819 h 2491"/>
                <a:gd name="T42" fmla="*/ 614 w 3777"/>
                <a:gd name="T43" fmla="*/ 2109 h 2491"/>
                <a:gd name="T44" fmla="*/ 1163 w 3777"/>
                <a:gd name="T45" fmla="*/ 2229 h 2491"/>
                <a:gd name="T46" fmla="*/ 1796 w 3777"/>
                <a:gd name="T47" fmla="*/ 2220 h 2491"/>
                <a:gd name="T48" fmla="*/ 2654 w 3777"/>
                <a:gd name="T49" fmla="*/ 2031 h 2491"/>
                <a:gd name="T50" fmla="*/ 3022 w 3777"/>
                <a:gd name="T51" fmla="*/ 2160 h 2491"/>
                <a:gd name="T52" fmla="*/ 2228 w 3777"/>
                <a:gd name="T53" fmla="*/ 2412 h 2491"/>
                <a:gd name="T54" fmla="*/ 1360 w 3777"/>
                <a:gd name="T55" fmla="*/ 2489 h 2491"/>
                <a:gd name="T56" fmla="*/ 599 w 3777"/>
                <a:gd name="T57" fmla="*/ 2344 h 2491"/>
                <a:gd name="T58" fmla="*/ 135 w 3777"/>
                <a:gd name="T59" fmla="*/ 1990 h 2491"/>
                <a:gd name="T60" fmla="*/ 2 w 3777"/>
                <a:gd name="T61" fmla="*/ 1451 h 2491"/>
                <a:gd name="T62" fmla="*/ 206 w 3777"/>
                <a:gd name="T63" fmla="*/ 933 h 2491"/>
                <a:gd name="T64" fmla="*/ 1887 w 3777"/>
                <a:gd name="T65" fmla="*/ 900 h 2491"/>
                <a:gd name="T66" fmla="*/ 1899 w 3777"/>
                <a:gd name="T67" fmla="*/ 1478 h 2491"/>
                <a:gd name="T68" fmla="*/ 1918 w 3777"/>
                <a:gd name="T69" fmla="*/ 1665 h 2491"/>
                <a:gd name="T70" fmla="*/ 1716 w 3777"/>
                <a:gd name="T71" fmla="*/ 1552 h 2491"/>
                <a:gd name="T72" fmla="*/ 745 w 3777"/>
                <a:gd name="T73" fmla="*/ 608 h 2491"/>
                <a:gd name="T74" fmla="*/ 3078 w 3777"/>
                <a:gd name="T75" fmla="*/ 1659 h 2491"/>
                <a:gd name="T76" fmla="*/ 2899 w 3777"/>
                <a:gd name="T77" fmla="*/ 1548 h 2491"/>
                <a:gd name="T78" fmla="*/ 2515 w 3777"/>
                <a:gd name="T79" fmla="*/ 0 h 2491"/>
                <a:gd name="T80" fmla="*/ 3161 w 3777"/>
                <a:gd name="T81" fmla="*/ 109 h 2491"/>
                <a:gd name="T82" fmla="*/ 3615 w 3777"/>
                <a:gd name="T83" fmla="*/ 404 h 2491"/>
                <a:gd name="T84" fmla="*/ 3777 w 3777"/>
                <a:gd name="T85" fmla="*/ 900 h 2491"/>
                <a:gd name="T86" fmla="*/ 3591 w 3777"/>
                <a:gd name="T87" fmla="*/ 1385 h 2491"/>
                <a:gd name="T88" fmla="*/ 3211 w 3777"/>
                <a:gd name="T89" fmla="*/ 1665 h 2491"/>
                <a:gd name="T90" fmla="*/ 3510 w 3777"/>
                <a:gd name="T91" fmla="*/ 1151 h 2491"/>
                <a:gd name="T92" fmla="*/ 3557 w 3777"/>
                <a:gd name="T93" fmla="*/ 684 h 2491"/>
                <a:gd name="T94" fmla="*/ 3258 w 3777"/>
                <a:gd name="T95" fmla="*/ 321 h 2491"/>
                <a:gd name="T96" fmla="*/ 2715 w 3777"/>
                <a:gd name="T97" fmla="*/ 149 h 2491"/>
                <a:gd name="T98" fmla="*/ 2027 w 3777"/>
                <a:gd name="T99" fmla="*/ 153 h 2491"/>
                <a:gd name="T100" fmla="*/ 1292 w 3777"/>
                <a:gd name="T101" fmla="*/ 321 h 2491"/>
                <a:gd name="T102" fmla="*/ 933 w 3777"/>
                <a:gd name="T103" fmla="*/ 383 h 2491"/>
                <a:gd name="T104" fmla="*/ 1651 w 3777"/>
                <a:gd name="T105" fmla="*/ 103 h 2491"/>
                <a:gd name="T106" fmla="*/ 2396 w 3777"/>
                <a:gd name="T107" fmla="*/ 0 h 2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7" h="2491">
                  <a:moveTo>
                    <a:pt x="2434" y="1046"/>
                  </a:moveTo>
                  <a:lnTo>
                    <a:pt x="2396" y="1050"/>
                  </a:lnTo>
                  <a:lnTo>
                    <a:pt x="2362" y="1062"/>
                  </a:lnTo>
                  <a:lnTo>
                    <a:pt x="2335" y="1078"/>
                  </a:lnTo>
                  <a:lnTo>
                    <a:pt x="2311" y="1102"/>
                  </a:lnTo>
                  <a:lnTo>
                    <a:pt x="2295" y="1128"/>
                  </a:lnTo>
                  <a:lnTo>
                    <a:pt x="2285" y="1153"/>
                  </a:lnTo>
                  <a:lnTo>
                    <a:pt x="2279" y="1179"/>
                  </a:lnTo>
                  <a:lnTo>
                    <a:pt x="2275" y="1211"/>
                  </a:lnTo>
                  <a:lnTo>
                    <a:pt x="2574" y="1211"/>
                  </a:lnTo>
                  <a:lnTo>
                    <a:pt x="2572" y="1179"/>
                  </a:lnTo>
                  <a:lnTo>
                    <a:pt x="2564" y="1149"/>
                  </a:lnTo>
                  <a:lnTo>
                    <a:pt x="2555" y="1122"/>
                  </a:lnTo>
                  <a:lnTo>
                    <a:pt x="2541" y="1098"/>
                  </a:lnTo>
                  <a:lnTo>
                    <a:pt x="2521" y="1076"/>
                  </a:lnTo>
                  <a:lnTo>
                    <a:pt x="2497" y="1060"/>
                  </a:lnTo>
                  <a:lnTo>
                    <a:pt x="2467" y="1050"/>
                  </a:lnTo>
                  <a:lnTo>
                    <a:pt x="2434" y="1046"/>
                  </a:lnTo>
                  <a:close/>
                  <a:moveTo>
                    <a:pt x="920" y="900"/>
                  </a:moveTo>
                  <a:lnTo>
                    <a:pt x="1320" y="900"/>
                  </a:lnTo>
                  <a:lnTo>
                    <a:pt x="1367" y="904"/>
                  </a:lnTo>
                  <a:lnTo>
                    <a:pt x="1409" y="914"/>
                  </a:lnTo>
                  <a:lnTo>
                    <a:pt x="1445" y="929"/>
                  </a:lnTo>
                  <a:lnTo>
                    <a:pt x="1474" y="949"/>
                  </a:lnTo>
                  <a:lnTo>
                    <a:pt x="1498" y="973"/>
                  </a:lnTo>
                  <a:lnTo>
                    <a:pt x="1516" y="1001"/>
                  </a:lnTo>
                  <a:lnTo>
                    <a:pt x="1532" y="1031"/>
                  </a:lnTo>
                  <a:lnTo>
                    <a:pt x="1540" y="1062"/>
                  </a:lnTo>
                  <a:lnTo>
                    <a:pt x="1546" y="1096"/>
                  </a:lnTo>
                  <a:lnTo>
                    <a:pt x="1548" y="1130"/>
                  </a:lnTo>
                  <a:lnTo>
                    <a:pt x="1548" y="1667"/>
                  </a:lnTo>
                  <a:lnTo>
                    <a:pt x="1354" y="1667"/>
                  </a:lnTo>
                  <a:lnTo>
                    <a:pt x="1354" y="1130"/>
                  </a:lnTo>
                  <a:lnTo>
                    <a:pt x="1352" y="1104"/>
                  </a:lnTo>
                  <a:lnTo>
                    <a:pt x="1342" y="1084"/>
                  </a:lnTo>
                  <a:lnTo>
                    <a:pt x="1326" y="1068"/>
                  </a:lnTo>
                  <a:lnTo>
                    <a:pt x="1304" y="1060"/>
                  </a:lnTo>
                  <a:lnTo>
                    <a:pt x="1274" y="1056"/>
                  </a:lnTo>
                  <a:lnTo>
                    <a:pt x="1114" y="1056"/>
                  </a:lnTo>
                  <a:lnTo>
                    <a:pt x="1114" y="1667"/>
                  </a:lnTo>
                  <a:lnTo>
                    <a:pt x="920" y="1667"/>
                  </a:lnTo>
                  <a:lnTo>
                    <a:pt x="920" y="900"/>
                  </a:lnTo>
                  <a:close/>
                  <a:moveTo>
                    <a:pt x="551" y="900"/>
                  </a:moveTo>
                  <a:lnTo>
                    <a:pt x="747" y="900"/>
                  </a:lnTo>
                  <a:lnTo>
                    <a:pt x="747" y="1675"/>
                  </a:lnTo>
                  <a:lnTo>
                    <a:pt x="702" y="1667"/>
                  </a:lnTo>
                  <a:lnTo>
                    <a:pt x="662" y="1655"/>
                  </a:lnTo>
                  <a:lnTo>
                    <a:pt x="630" y="1637"/>
                  </a:lnTo>
                  <a:lnTo>
                    <a:pt x="604" y="1617"/>
                  </a:lnTo>
                  <a:lnTo>
                    <a:pt x="585" y="1591"/>
                  </a:lnTo>
                  <a:lnTo>
                    <a:pt x="569" y="1564"/>
                  </a:lnTo>
                  <a:lnTo>
                    <a:pt x="559" y="1534"/>
                  </a:lnTo>
                  <a:lnTo>
                    <a:pt x="553" y="1502"/>
                  </a:lnTo>
                  <a:lnTo>
                    <a:pt x="551" y="1468"/>
                  </a:lnTo>
                  <a:lnTo>
                    <a:pt x="551" y="900"/>
                  </a:lnTo>
                  <a:close/>
                  <a:moveTo>
                    <a:pt x="2442" y="886"/>
                  </a:moveTo>
                  <a:lnTo>
                    <a:pt x="2501" y="892"/>
                  </a:lnTo>
                  <a:lnTo>
                    <a:pt x="2557" y="906"/>
                  </a:lnTo>
                  <a:lnTo>
                    <a:pt x="2604" y="928"/>
                  </a:lnTo>
                  <a:lnTo>
                    <a:pt x="2646" y="959"/>
                  </a:lnTo>
                  <a:lnTo>
                    <a:pt x="2683" y="997"/>
                  </a:lnTo>
                  <a:lnTo>
                    <a:pt x="2713" y="1042"/>
                  </a:lnTo>
                  <a:lnTo>
                    <a:pt x="2737" y="1092"/>
                  </a:lnTo>
                  <a:lnTo>
                    <a:pt x="2755" y="1147"/>
                  </a:lnTo>
                  <a:lnTo>
                    <a:pt x="2765" y="1209"/>
                  </a:lnTo>
                  <a:lnTo>
                    <a:pt x="2769" y="1272"/>
                  </a:lnTo>
                  <a:lnTo>
                    <a:pt x="2769" y="1344"/>
                  </a:lnTo>
                  <a:lnTo>
                    <a:pt x="2275" y="1344"/>
                  </a:lnTo>
                  <a:lnTo>
                    <a:pt x="2279" y="1383"/>
                  </a:lnTo>
                  <a:lnTo>
                    <a:pt x="2291" y="1421"/>
                  </a:lnTo>
                  <a:lnTo>
                    <a:pt x="2309" y="1453"/>
                  </a:lnTo>
                  <a:lnTo>
                    <a:pt x="2335" y="1478"/>
                  </a:lnTo>
                  <a:lnTo>
                    <a:pt x="2366" y="1498"/>
                  </a:lnTo>
                  <a:lnTo>
                    <a:pt x="2404" y="1510"/>
                  </a:lnTo>
                  <a:lnTo>
                    <a:pt x="2448" y="1514"/>
                  </a:lnTo>
                  <a:lnTo>
                    <a:pt x="2487" y="1512"/>
                  </a:lnTo>
                  <a:lnTo>
                    <a:pt x="2521" y="1506"/>
                  </a:lnTo>
                  <a:lnTo>
                    <a:pt x="2551" y="1496"/>
                  </a:lnTo>
                  <a:lnTo>
                    <a:pt x="2576" y="1482"/>
                  </a:lnTo>
                  <a:lnTo>
                    <a:pt x="2602" y="1465"/>
                  </a:lnTo>
                  <a:lnTo>
                    <a:pt x="2626" y="1443"/>
                  </a:lnTo>
                  <a:lnTo>
                    <a:pt x="2747" y="1556"/>
                  </a:lnTo>
                  <a:lnTo>
                    <a:pt x="2713" y="1587"/>
                  </a:lnTo>
                  <a:lnTo>
                    <a:pt x="2677" y="1613"/>
                  </a:lnTo>
                  <a:lnTo>
                    <a:pt x="2640" y="1637"/>
                  </a:lnTo>
                  <a:lnTo>
                    <a:pt x="2600" y="1655"/>
                  </a:lnTo>
                  <a:lnTo>
                    <a:pt x="2555" y="1667"/>
                  </a:lnTo>
                  <a:lnTo>
                    <a:pt x="2503" y="1675"/>
                  </a:lnTo>
                  <a:lnTo>
                    <a:pt x="2446" y="1679"/>
                  </a:lnTo>
                  <a:lnTo>
                    <a:pt x="2400" y="1677"/>
                  </a:lnTo>
                  <a:lnTo>
                    <a:pt x="2354" y="1669"/>
                  </a:lnTo>
                  <a:lnTo>
                    <a:pt x="2311" y="1659"/>
                  </a:lnTo>
                  <a:lnTo>
                    <a:pt x="2269" y="1641"/>
                  </a:lnTo>
                  <a:lnTo>
                    <a:pt x="2232" y="1619"/>
                  </a:lnTo>
                  <a:lnTo>
                    <a:pt x="2194" y="1591"/>
                  </a:lnTo>
                  <a:lnTo>
                    <a:pt x="2162" y="1556"/>
                  </a:lnTo>
                  <a:lnTo>
                    <a:pt x="2136" y="1516"/>
                  </a:lnTo>
                  <a:lnTo>
                    <a:pt x="2113" y="1468"/>
                  </a:lnTo>
                  <a:lnTo>
                    <a:pt x="2097" y="1413"/>
                  </a:lnTo>
                  <a:lnTo>
                    <a:pt x="2087" y="1352"/>
                  </a:lnTo>
                  <a:lnTo>
                    <a:pt x="2083" y="1282"/>
                  </a:lnTo>
                  <a:lnTo>
                    <a:pt x="2087" y="1215"/>
                  </a:lnTo>
                  <a:lnTo>
                    <a:pt x="2097" y="1155"/>
                  </a:lnTo>
                  <a:lnTo>
                    <a:pt x="2115" y="1100"/>
                  </a:lnTo>
                  <a:lnTo>
                    <a:pt x="2138" y="1050"/>
                  </a:lnTo>
                  <a:lnTo>
                    <a:pt x="2168" y="1009"/>
                  </a:lnTo>
                  <a:lnTo>
                    <a:pt x="2204" y="971"/>
                  </a:lnTo>
                  <a:lnTo>
                    <a:pt x="2243" y="941"/>
                  </a:lnTo>
                  <a:lnTo>
                    <a:pt x="2289" y="918"/>
                  </a:lnTo>
                  <a:lnTo>
                    <a:pt x="2337" y="900"/>
                  </a:lnTo>
                  <a:lnTo>
                    <a:pt x="2388" y="890"/>
                  </a:lnTo>
                  <a:lnTo>
                    <a:pt x="2442" y="886"/>
                  </a:lnTo>
                  <a:close/>
                  <a:moveTo>
                    <a:pt x="412" y="713"/>
                  </a:moveTo>
                  <a:lnTo>
                    <a:pt x="412" y="815"/>
                  </a:lnTo>
                  <a:lnTo>
                    <a:pt x="357" y="882"/>
                  </a:lnTo>
                  <a:lnTo>
                    <a:pt x="305" y="957"/>
                  </a:lnTo>
                  <a:lnTo>
                    <a:pt x="258" y="1038"/>
                  </a:lnTo>
                  <a:lnTo>
                    <a:pt x="218" y="1124"/>
                  </a:lnTo>
                  <a:lnTo>
                    <a:pt x="186" y="1215"/>
                  </a:lnTo>
                  <a:lnTo>
                    <a:pt x="164" y="1308"/>
                  </a:lnTo>
                  <a:lnTo>
                    <a:pt x="151" y="1405"/>
                  </a:lnTo>
                  <a:lnTo>
                    <a:pt x="151" y="1500"/>
                  </a:lnTo>
                  <a:lnTo>
                    <a:pt x="161" y="1597"/>
                  </a:lnTo>
                  <a:lnTo>
                    <a:pt x="180" y="1677"/>
                  </a:lnTo>
                  <a:lnTo>
                    <a:pt x="210" y="1752"/>
                  </a:lnTo>
                  <a:lnTo>
                    <a:pt x="246" y="1819"/>
                  </a:lnTo>
                  <a:lnTo>
                    <a:pt x="291" y="1881"/>
                  </a:lnTo>
                  <a:lnTo>
                    <a:pt x="343" y="1936"/>
                  </a:lnTo>
                  <a:lnTo>
                    <a:pt x="402" y="1988"/>
                  </a:lnTo>
                  <a:lnTo>
                    <a:pt x="468" y="2033"/>
                  </a:lnTo>
                  <a:lnTo>
                    <a:pt x="539" y="2073"/>
                  </a:lnTo>
                  <a:lnTo>
                    <a:pt x="614" y="2109"/>
                  </a:lnTo>
                  <a:lnTo>
                    <a:pt x="696" y="2140"/>
                  </a:lnTo>
                  <a:lnTo>
                    <a:pt x="783" y="2166"/>
                  </a:lnTo>
                  <a:lnTo>
                    <a:pt x="872" y="2188"/>
                  </a:lnTo>
                  <a:lnTo>
                    <a:pt x="967" y="2206"/>
                  </a:lnTo>
                  <a:lnTo>
                    <a:pt x="1064" y="2220"/>
                  </a:lnTo>
                  <a:lnTo>
                    <a:pt x="1163" y="2229"/>
                  </a:lnTo>
                  <a:lnTo>
                    <a:pt x="1266" y="2235"/>
                  </a:lnTo>
                  <a:lnTo>
                    <a:pt x="1369" y="2237"/>
                  </a:lnTo>
                  <a:lnTo>
                    <a:pt x="1474" y="2237"/>
                  </a:lnTo>
                  <a:lnTo>
                    <a:pt x="1581" y="2235"/>
                  </a:lnTo>
                  <a:lnTo>
                    <a:pt x="1689" y="2229"/>
                  </a:lnTo>
                  <a:lnTo>
                    <a:pt x="1796" y="2220"/>
                  </a:lnTo>
                  <a:lnTo>
                    <a:pt x="1934" y="2204"/>
                  </a:lnTo>
                  <a:lnTo>
                    <a:pt x="2079" y="2180"/>
                  </a:lnTo>
                  <a:lnTo>
                    <a:pt x="2224" y="2152"/>
                  </a:lnTo>
                  <a:lnTo>
                    <a:pt x="2370" y="2116"/>
                  </a:lnTo>
                  <a:lnTo>
                    <a:pt x="2513" y="2077"/>
                  </a:lnTo>
                  <a:lnTo>
                    <a:pt x="2654" y="2031"/>
                  </a:lnTo>
                  <a:lnTo>
                    <a:pt x="2786" y="1982"/>
                  </a:lnTo>
                  <a:lnTo>
                    <a:pt x="2913" y="1930"/>
                  </a:lnTo>
                  <a:lnTo>
                    <a:pt x="3032" y="1873"/>
                  </a:lnTo>
                  <a:lnTo>
                    <a:pt x="3137" y="1815"/>
                  </a:lnTo>
                  <a:lnTo>
                    <a:pt x="3137" y="2101"/>
                  </a:lnTo>
                  <a:lnTo>
                    <a:pt x="3022" y="2160"/>
                  </a:lnTo>
                  <a:lnTo>
                    <a:pt x="2901" y="2214"/>
                  </a:lnTo>
                  <a:lnTo>
                    <a:pt x="2773" y="2263"/>
                  </a:lnTo>
                  <a:lnTo>
                    <a:pt x="2638" y="2307"/>
                  </a:lnTo>
                  <a:lnTo>
                    <a:pt x="2503" y="2346"/>
                  </a:lnTo>
                  <a:lnTo>
                    <a:pt x="2364" y="2382"/>
                  </a:lnTo>
                  <a:lnTo>
                    <a:pt x="2228" y="2412"/>
                  </a:lnTo>
                  <a:lnTo>
                    <a:pt x="2095" y="2438"/>
                  </a:lnTo>
                  <a:lnTo>
                    <a:pt x="1964" y="2457"/>
                  </a:lnTo>
                  <a:lnTo>
                    <a:pt x="1839" y="2471"/>
                  </a:lnTo>
                  <a:lnTo>
                    <a:pt x="1673" y="2485"/>
                  </a:lnTo>
                  <a:lnTo>
                    <a:pt x="1512" y="2491"/>
                  </a:lnTo>
                  <a:lnTo>
                    <a:pt x="1360" y="2489"/>
                  </a:lnTo>
                  <a:lnTo>
                    <a:pt x="1215" y="2481"/>
                  </a:lnTo>
                  <a:lnTo>
                    <a:pt x="1076" y="2465"/>
                  </a:lnTo>
                  <a:lnTo>
                    <a:pt x="945" y="2445"/>
                  </a:lnTo>
                  <a:lnTo>
                    <a:pt x="820" y="2418"/>
                  </a:lnTo>
                  <a:lnTo>
                    <a:pt x="706" y="2384"/>
                  </a:lnTo>
                  <a:lnTo>
                    <a:pt x="599" y="2344"/>
                  </a:lnTo>
                  <a:lnTo>
                    <a:pt x="499" y="2299"/>
                  </a:lnTo>
                  <a:lnTo>
                    <a:pt x="408" y="2247"/>
                  </a:lnTo>
                  <a:lnTo>
                    <a:pt x="327" y="2190"/>
                  </a:lnTo>
                  <a:lnTo>
                    <a:pt x="254" y="2128"/>
                  </a:lnTo>
                  <a:lnTo>
                    <a:pt x="188" y="2061"/>
                  </a:lnTo>
                  <a:lnTo>
                    <a:pt x="135" y="1990"/>
                  </a:lnTo>
                  <a:lnTo>
                    <a:pt x="89" y="1912"/>
                  </a:lnTo>
                  <a:lnTo>
                    <a:pt x="54" y="1831"/>
                  </a:lnTo>
                  <a:lnTo>
                    <a:pt x="28" y="1746"/>
                  </a:lnTo>
                  <a:lnTo>
                    <a:pt x="8" y="1645"/>
                  </a:lnTo>
                  <a:lnTo>
                    <a:pt x="0" y="1546"/>
                  </a:lnTo>
                  <a:lnTo>
                    <a:pt x="2" y="1451"/>
                  </a:lnTo>
                  <a:lnTo>
                    <a:pt x="14" y="1358"/>
                  </a:lnTo>
                  <a:lnTo>
                    <a:pt x="36" y="1266"/>
                  </a:lnTo>
                  <a:lnTo>
                    <a:pt x="65" y="1179"/>
                  </a:lnTo>
                  <a:lnTo>
                    <a:pt x="105" y="1094"/>
                  </a:lnTo>
                  <a:lnTo>
                    <a:pt x="153" y="1013"/>
                  </a:lnTo>
                  <a:lnTo>
                    <a:pt x="206" y="933"/>
                  </a:lnTo>
                  <a:lnTo>
                    <a:pt x="270" y="858"/>
                  </a:lnTo>
                  <a:lnTo>
                    <a:pt x="337" y="785"/>
                  </a:lnTo>
                  <a:lnTo>
                    <a:pt x="412" y="713"/>
                  </a:lnTo>
                  <a:close/>
                  <a:moveTo>
                    <a:pt x="1692" y="690"/>
                  </a:moveTo>
                  <a:lnTo>
                    <a:pt x="1887" y="690"/>
                  </a:lnTo>
                  <a:lnTo>
                    <a:pt x="1887" y="900"/>
                  </a:lnTo>
                  <a:lnTo>
                    <a:pt x="2033" y="900"/>
                  </a:lnTo>
                  <a:lnTo>
                    <a:pt x="2033" y="1056"/>
                  </a:lnTo>
                  <a:lnTo>
                    <a:pt x="1887" y="1056"/>
                  </a:lnTo>
                  <a:lnTo>
                    <a:pt x="1887" y="1435"/>
                  </a:lnTo>
                  <a:lnTo>
                    <a:pt x="1891" y="1459"/>
                  </a:lnTo>
                  <a:lnTo>
                    <a:pt x="1899" y="1478"/>
                  </a:lnTo>
                  <a:lnTo>
                    <a:pt x="1910" y="1492"/>
                  </a:lnTo>
                  <a:lnTo>
                    <a:pt x="1930" y="1500"/>
                  </a:lnTo>
                  <a:lnTo>
                    <a:pt x="1954" y="1504"/>
                  </a:lnTo>
                  <a:lnTo>
                    <a:pt x="2033" y="1504"/>
                  </a:lnTo>
                  <a:lnTo>
                    <a:pt x="2033" y="1665"/>
                  </a:lnTo>
                  <a:lnTo>
                    <a:pt x="1918" y="1665"/>
                  </a:lnTo>
                  <a:lnTo>
                    <a:pt x="1869" y="1661"/>
                  </a:lnTo>
                  <a:lnTo>
                    <a:pt x="1827" y="1651"/>
                  </a:lnTo>
                  <a:lnTo>
                    <a:pt x="1790" y="1633"/>
                  </a:lnTo>
                  <a:lnTo>
                    <a:pt x="1760" y="1609"/>
                  </a:lnTo>
                  <a:lnTo>
                    <a:pt x="1736" y="1581"/>
                  </a:lnTo>
                  <a:lnTo>
                    <a:pt x="1716" y="1552"/>
                  </a:lnTo>
                  <a:lnTo>
                    <a:pt x="1704" y="1518"/>
                  </a:lnTo>
                  <a:lnTo>
                    <a:pt x="1696" y="1482"/>
                  </a:lnTo>
                  <a:lnTo>
                    <a:pt x="1692" y="1447"/>
                  </a:lnTo>
                  <a:lnTo>
                    <a:pt x="1692" y="690"/>
                  </a:lnTo>
                  <a:close/>
                  <a:moveTo>
                    <a:pt x="551" y="608"/>
                  </a:moveTo>
                  <a:lnTo>
                    <a:pt x="745" y="608"/>
                  </a:lnTo>
                  <a:lnTo>
                    <a:pt x="745" y="793"/>
                  </a:lnTo>
                  <a:lnTo>
                    <a:pt x="551" y="793"/>
                  </a:lnTo>
                  <a:lnTo>
                    <a:pt x="551" y="608"/>
                  </a:lnTo>
                  <a:close/>
                  <a:moveTo>
                    <a:pt x="2882" y="581"/>
                  </a:moveTo>
                  <a:lnTo>
                    <a:pt x="3078" y="581"/>
                  </a:lnTo>
                  <a:lnTo>
                    <a:pt x="3078" y="1659"/>
                  </a:lnTo>
                  <a:lnTo>
                    <a:pt x="3032" y="1651"/>
                  </a:lnTo>
                  <a:lnTo>
                    <a:pt x="2995" y="1639"/>
                  </a:lnTo>
                  <a:lnTo>
                    <a:pt x="2961" y="1621"/>
                  </a:lnTo>
                  <a:lnTo>
                    <a:pt x="2935" y="1599"/>
                  </a:lnTo>
                  <a:lnTo>
                    <a:pt x="2915" y="1575"/>
                  </a:lnTo>
                  <a:lnTo>
                    <a:pt x="2899" y="1548"/>
                  </a:lnTo>
                  <a:lnTo>
                    <a:pt x="2889" y="1518"/>
                  </a:lnTo>
                  <a:lnTo>
                    <a:pt x="2884" y="1486"/>
                  </a:lnTo>
                  <a:lnTo>
                    <a:pt x="2882" y="1453"/>
                  </a:lnTo>
                  <a:lnTo>
                    <a:pt x="2882" y="581"/>
                  </a:lnTo>
                  <a:close/>
                  <a:moveTo>
                    <a:pt x="2396" y="0"/>
                  </a:moveTo>
                  <a:lnTo>
                    <a:pt x="2515" y="0"/>
                  </a:lnTo>
                  <a:lnTo>
                    <a:pt x="2632" y="6"/>
                  </a:lnTo>
                  <a:lnTo>
                    <a:pt x="2745" y="16"/>
                  </a:lnTo>
                  <a:lnTo>
                    <a:pt x="2856" y="32"/>
                  </a:lnTo>
                  <a:lnTo>
                    <a:pt x="2963" y="52"/>
                  </a:lnTo>
                  <a:lnTo>
                    <a:pt x="3064" y="77"/>
                  </a:lnTo>
                  <a:lnTo>
                    <a:pt x="3161" y="109"/>
                  </a:lnTo>
                  <a:lnTo>
                    <a:pt x="3252" y="145"/>
                  </a:lnTo>
                  <a:lnTo>
                    <a:pt x="3339" y="186"/>
                  </a:lnTo>
                  <a:lnTo>
                    <a:pt x="3419" y="232"/>
                  </a:lnTo>
                  <a:lnTo>
                    <a:pt x="3492" y="285"/>
                  </a:lnTo>
                  <a:lnTo>
                    <a:pt x="3557" y="341"/>
                  </a:lnTo>
                  <a:lnTo>
                    <a:pt x="3615" y="404"/>
                  </a:lnTo>
                  <a:lnTo>
                    <a:pt x="3664" y="472"/>
                  </a:lnTo>
                  <a:lnTo>
                    <a:pt x="3706" y="545"/>
                  </a:lnTo>
                  <a:lnTo>
                    <a:pt x="3740" y="622"/>
                  </a:lnTo>
                  <a:lnTo>
                    <a:pt x="3761" y="708"/>
                  </a:lnTo>
                  <a:lnTo>
                    <a:pt x="3775" y="805"/>
                  </a:lnTo>
                  <a:lnTo>
                    <a:pt x="3777" y="900"/>
                  </a:lnTo>
                  <a:lnTo>
                    <a:pt x="3769" y="991"/>
                  </a:lnTo>
                  <a:lnTo>
                    <a:pt x="3750" y="1080"/>
                  </a:lnTo>
                  <a:lnTo>
                    <a:pt x="3722" y="1163"/>
                  </a:lnTo>
                  <a:lnTo>
                    <a:pt x="3684" y="1243"/>
                  </a:lnTo>
                  <a:lnTo>
                    <a:pt x="3641" y="1316"/>
                  </a:lnTo>
                  <a:lnTo>
                    <a:pt x="3591" y="1385"/>
                  </a:lnTo>
                  <a:lnTo>
                    <a:pt x="3536" y="1449"/>
                  </a:lnTo>
                  <a:lnTo>
                    <a:pt x="3476" y="1506"/>
                  </a:lnTo>
                  <a:lnTo>
                    <a:pt x="3413" y="1556"/>
                  </a:lnTo>
                  <a:lnTo>
                    <a:pt x="3345" y="1599"/>
                  </a:lnTo>
                  <a:lnTo>
                    <a:pt x="3278" y="1637"/>
                  </a:lnTo>
                  <a:lnTo>
                    <a:pt x="3211" y="1665"/>
                  </a:lnTo>
                  <a:lnTo>
                    <a:pt x="3211" y="1459"/>
                  </a:lnTo>
                  <a:lnTo>
                    <a:pt x="3286" y="1409"/>
                  </a:lnTo>
                  <a:lnTo>
                    <a:pt x="3355" y="1352"/>
                  </a:lnTo>
                  <a:lnTo>
                    <a:pt x="3415" y="1288"/>
                  </a:lnTo>
                  <a:lnTo>
                    <a:pt x="3468" y="1221"/>
                  </a:lnTo>
                  <a:lnTo>
                    <a:pt x="3510" y="1151"/>
                  </a:lnTo>
                  <a:lnTo>
                    <a:pt x="3543" y="1076"/>
                  </a:lnTo>
                  <a:lnTo>
                    <a:pt x="3569" y="1001"/>
                  </a:lnTo>
                  <a:lnTo>
                    <a:pt x="3581" y="922"/>
                  </a:lnTo>
                  <a:lnTo>
                    <a:pt x="3585" y="842"/>
                  </a:lnTo>
                  <a:lnTo>
                    <a:pt x="3577" y="763"/>
                  </a:lnTo>
                  <a:lnTo>
                    <a:pt x="3557" y="684"/>
                  </a:lnTo>
                  <a:lnTo>
                    <a:pt x="3530" y="610"/>
                  </a:lnTo>
                  <a:lnTo>
                    <a:pt x="3490" y="541"/>
                  </a:lnTo>
                  <a:lnTo>
                    <a:pt x="3444" y="478"/>
                  </a:lnTo>
                  <a:lnTo>
                    <a:pt x="3389" y="420"/>
                  </a:lnTo>
                  <a:lnTo>
                    <a:pt x="3327" y="369"/>
                  </a:lnTo>
                  <a:lnTo>
                    <a:pt x="3258" y="321"/>
                  </a:lnTo>
                  <a:lnTo>
                    <a:pt x="3183" y="280"/>
                  </a:lnTo>
                  <a:lnTo>
                    <a:pt x="3100" y="244"/>
                  </a:lnTo>
                  <a:lnTo>
                    <a:pt x="3010" y="212"/>
                  </a:lnTo>
                  <a:lnTo>
                    <a:pt x="2917" y="186"/>
                  </a:lnTo>
                  <a:lnTo>
                    <a:pt x="2818" y="165"/>
                  </a:lnTo>
                  <a:lnTo>
                    <a:pt x="2715" y="149"/>
                  </a:lnTo>
                  <a:lnTo>
                    <a:pt x="2608" y="139"/>
                  </a:lnTo>
                  <a:lnTo>
                    <a:pt x="2497" y="131"/>
                  </a:lnTo>
                  <a:lnTo>
                    <a:pt x="2384" y="131"/>
                  </a:lnTo>
                  <a:lnTo>
                    <a:pt x="2267" y="133"/>
                  </a:lnTo>
                  <a:lnTo>
                    <a:pt x="2148" y="141"/>
                  </a:lnTo>
                  <a:lnTo>
                    <a:pt x="2027" y="153"/>
                  </a:lnTo>
                  <a:lnTo>
                    <a:pt x="1905" y="171"/>
                  </a:lnTo>
                  <a:lnTo>
                    <a:pt x="1782" y="192"/>
                  </a:lnTo>
                  <a:lnTo>
                    <a:pt x="1659" y="218"/>
                  </a:lnTo>
                  <a:lnTo>
                    <a:pt x="1536" y="248"/>
                  </a:lnTo>
                  <a:lnTo>
                    <a:pt x="1413" y="283"/>
                  </a:lnTo>
                  <a:lnTo>
                    <a:pt x="1292" y="321"/>
                  </a:lnTo>
                  <a:lnTo>
                    <a:pt x="1171" y="365"/>
                  </a:lnTo>
                  <a:lnTo>
                    <a:pt x="1052" y="412"/>
                  </a:lnTo>
                  <a:lnTo>
                    <a:pt x="937" y="464"/>
                  </a:lnTo>
                  <a:lnTo>
                    <a:pt x="824" y="519"/>
                  </a:lnTo>
                  <a:lnTo>
                    <a:pt x="824" y="446"/>
                  </a:lnTo>
                  <a:lnTo>
                    <a:pt x="933" y="383"/>
                  </a:lnTo>
                  <a:lnTo>
                    <a:pt x="1046" y="325"/>
                  </a:lnTo>
                  <a:lnTo>
                    <a:pt x="1163" y="270"/>
                  </a:lnTo>
                  <a:lnTo>
                    <a:pt x="1282" y="222"/>
                  </a:lnTo>
                  <a:lnTo>
                    <a:pt x="1405" y="176"/>
                  </a:lnTo>
                  <a:lnTo>
                    <a:pt x="1528" y="137"/>
                  </a:lnTo>
                  <a:lnTo>
                    <a:pt x="1651" y="103"/>
                  </a:lnTo>
                  <a:lnTo>
                    <a:pt x="1776" y="73"/>
                  </a:lnTo>
                  <a:lnTo>
                    <a:pt x="1903" y="50"/>
                  </a:lnTo>
                  <a:lnTo>
                    <a:pt x="2027" y="30"/>
                  </a:lnTo>
                  <a:lnTo>
                    <a:pt x="2150" y="14"/>
                  </a:lnTo>
                  <a:lnTo>
                    <a:pt x="2273" y="4"/>
                  </a:lnTo>
                  <a:lnTo>
                    <a:pt x="239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sp>
          <p:nvSpPr>
            <p:cNvPr id="28" name="Freeform 37">
              <a:extLst>
                <a:ext uri="{FF2B5EF4-FFF2-40B4-BE49-F238E27FC236}">
                  <a16:creationId xmlns:a16="http://schemas.microsoft.com/office/drawing/2014/main" id="{8C46E8D8-BE26-4493-82C6-5CAA9A187B73}"/>
                </a:ext>
              </a:extLst>
            </p:cNvPr>
            <p:cNvSpPr>
              <a:spLocks noEditPoints="1"/>
            </p:cNvSpPr>
            <p:nvPr userDrawn="1"/>
          </p:nvSpPr>
          <p:spPr bwMode="auto">
            <a:xfrm>
              <a:off x="1513181" y="577858"/>
              <a:ext cx="52243" cy="51581"/>
            </a:xfrm>
            <a:custGeom>
              <a:avLst/>
              <a:gdLst>
                <a:gd name="T0" fmla="*/ 61 w 156"/>
                <a:gd name="T1" fmla="*/ 73 h 156"/>
                <a:gd name="T2" fmla="*/ 69 w 156"/>
                <a:gd name="T3" fmla="*/ 73 h 156"/>
                <a:gd name="T4" fmla="*/ 75 w 156"/>
                <a:gd name="T5" fmla="*/ 73 h 156"/>
                <a:gd name="T6" fmla="*/ 87 w 156"/>
                <a:gd name="T7" fmla="*/ 71 h 156"/>
                <a:gd name="T8" fmla="*/ 93 w 156"/>
                <a:gd name="T9" fmla="*/ 65 h 156"/>
                <a:gd name="T10" fmla="*/ 93 w 156"/>
                <a:gd name="T11" fmla="*/ 57 h 156"/>
                <a:gd name="T12" fmla="*/ 89 w 156"/>
                <a:gd name="T13" fmla="*/ 49 h 156"/>
                <a:gd name="T14" fmla="*/ 81 w 156"/>
                <a:gd name="T15" fmla="*/ 45 h 156"/>
                <a:gd name="T16" fmla="*/ 61 w 156"/>
                <a:gd name="T17" fmla="*/ 45 h 156"/>
                <a:gd name="T18" fmla="*/ 89 w 156"/>
                <a:gd name="T19" fmla="*/ 29 h 156"/>
                <a:gd name="T20" fmla="*/ 109 w 156"/>
                <a:gd name="T21" fmla="*/ 43 h 156"/>
                <a:gd name="T22" fmla="*/ 111 w 156"/>
                <a:gd name="T23" fmla="*/ 59 h 156"/>
                <a:gd name="T24" fmla="*/ 109 w 156"/>
                <a:gd name="T25" fmla="*/ 73 h 156"/>
                <a:gd name="T26" fmla="*/ 99 w 156"/>
                <a:gd name="T27" fmla="*/ 81 h 156"/>
                <a:gd name="T28" fmla="*/ 114 w 156"/>
                <a:gd name="T29" fmla="*/ 119 h 156"/>
                <a:gd name="T30" fmla="*/ 114 w 156"/>
                <a:gd name="T31" fmla="*/ 123 h 156"/>
                <a:gd name="T32" fmla="*/ 113 w 156"/>
                <a:gd name="T33" fmla="*/ 125 h 156"/>
                <a:gd name="T34" fmla="*/ 97 w 156"/>
                <a:gd name="T35" fmla="*/ 125 h 156"/>
                <a:gd name="T36" fmla="*/ 95 w 156"/>
                <a:gd name="T37" fmla="*/ 123 h 156"/>
                <a:gd name="T38" fmla="*/ 73 w 156"/>
                <a:gd name="T39" fmla="*/ 89 h 156"/>
                <a:gd name="T40" fmla="*/ 71 w 156"/>
                <a:gd name="T41" fmla="*/ 87 h 156"/>
                <a:gd name="T42" fmla="*/ 63 w 156"/>
                <a:gd name="T43" fmla="*/ 87 h 156"/>
                <a:gd name="T44" fmla="*/ 63 w 156"/>
                <a:gd name="T45" fmla="*/ 123 h 156"/>
                <a:gd name="T46" fmla="*/ 59 w 156"/>
                <a:gd name="T47" fmla="*/ 125 h 156"/>
                <a:gd name="T48" fmla="*/ 43 w 156"/>
                <a:gd name="T49" fmla="*/ 123 h 156"/>
                <a:gd name="T50" fmla="*/ 43 w 156"/>
                <a:gd name="T51" fmla="*/ 37 h 156"/>
                <a:gd name="T52" fmla="*/ 45 w 156"/>
                <a:gd name="T53" fmla="*/ 31 h 156"/>
                <a:gd name="T54" fmla="*/ 53 w 156"/>
                <a:gd name="T55" fmla="*/ 29 h 156"/>
                <a:gd name="T56" fmla="*/ 67 w 156"/>
                <a:gd name="T57" fmla="*/ 27 h 156"/>
                <a:gd name="T58" fmla="*/ 77 w 156"/>
                <a:gd name="T59" fmla="*/ 14 h 156"/>
                <a:gd name="T60" fmla="*/ 31 w 156"/>
                <a:gd name="T61" fmla="*/ 31 h 156"/>
                <a:gd name="T62" fmla="*/ 13 w 156"/>
                <a:gd name="T63" fmla="*/ 79 h 156"/>
                <a:gd name="T64" fmla="*/ 31 w 156"/>
                <a:gd name="T65" fmla="*/ 123 h 156"/>
                <a:gd name="T66" fmla="*/ 77 w 156"/>
                <a:gd name="T67" fmla="*/ 142 h 156"/>
                <a:gd name="T68" fmla="*/ 122 w 156"/>
                <a:gd name="T69" fmla="*/ 123 h 156"/>
                <a:gd name="T70" fmla="*/ 142 w 156"/>
                <a:gd name="T71" fmla="*/ 79 h 156"/>
                <a:gd name="T72" fmla="*/ 122 w 156"/>
                <a:gd name="T73" fmla="*/ 31 h 156"/>
                <a:gd name="T74" fmla="*/ 77 w 156"/>
                <a:gd name="T75" fmla="*/ 14 h 156"/>
                <a:gd name="T76" fmla="*/ 103 w 156"/>
                <a:gd name="T77" fmla="*/ 4 h 156"/>
                <a:gd name="T78" fmla="*/ 140 w 156"/>
                <a:gd name="T79" fmla="*/ 31 h 156"/>
                <a:gd name="T80" fmla="*/ 156 w 156"/>
                <a:gd name="T81" fmla="*/ 79 h 156"/>
                <a:gd name="T82" fmla="*/ 140 w 156"/>
                <a:gd name="T83" fmla="*/ 125 h 156"/>
                <a:gd name="T84" fmla="*/ 103 w 156"/>
                <a:gd name="T85" fmla="*/ 152 h 156"/>
                <a:gd name="T86" fmla="*/ 53 w 156"/>
                <a:gd name="T87" fmla="*/ 152 h 156"/>
                <a:gd name="T88" fmla="*/ 13 w 156"/>
                <a:gd name="T89" fmla="*/ 125 h 156"/>
                <a:gd name="T90" fmla="*/ 0 w 156"/>
                <a:gd name="T91" fmla="*/ 79 h 156"/>
                <a:gd name="T92" fmla="*/ 13 w 156"/>
                <a:gd name="T93" fmla="*/ 31 h 156"/>
                <a:gd name="T94" fmla="*/ 53 w 156"/>
                <a:gd name="T95" fmla="*/ 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6" h="156">
                  <a:moveTo>
                    <a:pt x="61" y="45"/>
                  </a:moveTo>
                  <a:lnTo>
                    <a:pt x="61" y="73"/>
                  </a:lnTo>
                  <a:lnTo>
                    <a:pt x="65" y="73"/>
                  </a:lnTo>
                  <a:lnTo>
                    <a:pt x="69" y="73"/>
                  </a:lnTo>
                  <a:lnTo>
                    <a:pt x="73" y="73"/>
                  </a:lnTo>
                  <a:lnTo>
                    <a:pt x="75" y="73"/>
                  </a:lnTo>
                  <a:lnTo>
                    <a:pt x="81" y="73"/>
                  </a:lnTo>
                  <a:lnTo>
                    <a:pt x="87" y="71"/>
                  </a:lnTo>
                  <a:lnTo>
                    <a:pt x="89" y="67"/>
                  </a:lnTo>
                  <a:lnTo>
                    <a:pt x="93" y="65"/>
                  </a:lnTo>
                  <a:lnTo>
                    <a:pt x="93" y="59"/>
                  </a:lnTo>
                  <a:lnTo>
                    <a:pt x="93" y="57"/>
                  </a:lnTo>
                  <a:lnTo>
                    <a:pt x="93" y="53"/>
                  </a:lnTo>
                  <a:lnTo>
                    <a:pt x="89" y="49"/>
                  </a:lnTo>
                  <a:lnTo>
                    <a:pt x="87" y="47"/>
                  </a:lnTo>
                  <a:lnTo>
                    <a:pt x="81" y="45"/>
                  </a:lnTo>
                  <a:lnTo>
                    <a:pt x="75" y="45"/>
                  </a:lnTo>
                  <a:lnTo>
                    <a:pt x="61" y="45"/>
                  </a:lnTo>
                  <a:close/>
                  <a:moveTo>
                    <a:pt x="73" y="27"/>
                  </a:moveTo>
                  <a:lnTo>
                    <a:pt x="89" y="29"/>
                  </a:lnTo>
                  <a:lnTo>
                    <a:pt x="101" y="35"/>
                  </a:lnTo>
                  <a:lnTo>
                    <a:pt x="109" y="43"/>
                  </a:lnTo>
                  <a:lnTo>
                    <a:pt x="111" y="57"/>
                  </a:lnTo>
                  <a:lnTo>
                    <a:pt x="111" y="59"/>
                  </a:lnTo>
                  <a:lnTo>
                    <a:pt x="111" y="67"/>
                  </a:lnTo>
                  <a:lnTo>
                    <a:pt x="109" y="73"/>
                  </a:lnTo>
                  <a:lnTo>
                    <a:pt x="105" y="79"/>
                  </a:lnTo>
                  <a:lnTo>
                    <a:pt x="99" y="81"/>
                  </a:lnTo>
                  <a:lnTo>
                    <a:pt x="93" y="85"/>
                  </a:lnTo>
                  <a:lnTo>
                    <a:pt x="114" y="119"/>
                  </a:lnTo>
                  <a:lnTo>
                    <a:pt x="114" y="121"/>
                  </a:lnTo>
                  <a:lnTo>
                    <a:pt x="114" y="123"/>
                  </a:lnTo>
                  <a:lnTo>
                    <a:pt x="114" y="123"/>
                  </a:lnTo>
                  <a:lnTo>
                    <a:pt x="113" y="125"/>
                  </a:lnTo>
                  <a:lnTo>
                    <a:pt x="111" y="125"/>
                  </a:lnTo>
                  <a:lnTo>
                    <a:pt x="97" y="125"/>
                  </a:lnTo>
                  <a:lnTo>
                    <a:pt x="95" y="125"/>
                  </a:lnTo>
                  <a:lnTo>
                    <a:pt x="95" y="123"/>
                  </a:lnTo>
                  <a:lnTo>
                    <a:pt x="75" y="89"/>
                  </a:lnTo>
                  <a:lnTo>
                    <a:pt x="73" y="89"/>
                  </a:lnTo>
                  <a:lnTo>
                    <a:pt x="71" y="87"/>
                  </a:lnTo>
                  <a:lnTo>
                    <a:pt x="71" y="87"/>
                  </a:lnTo>
                  <a:lnTo>
                    <a:pt x="69" y="87"/>
                  </a:lnTo>
                  <a:lnTo>
                    <a:pt x="63" y="87"/>
                  </a:lnTo>
                  <a:lnTo>
                    <a:pt x="63" y="121"/>
                  </a:lnTo>
                  <a:lnTo>
                    <a:pt x="63" y="123"/>
                  </a:lnTo>
                  <a:lnTo>
                    <a:pt x="61" y="125"/>
                  </a:lnTo>
                  <a:lnTo>
                    <a:pt x="59" y="125"/>
                  </a:lnTo>
                  <a:lnTo>
                    <a:pt x="45" y="125"/>
                  </a:lnTo>
                  <a:lnTo>
                    <a:pt x="43" y="123"/>
                  </a:lnTo>
                  <a:lnTo>
                    <a:pt x="43" y="121"/>
                  </a:lnTo>
                  <a:lnTo>
                    <a:pt x="43" y="37"/>
                  </a:lnTo>
                  <a:lnTo>
                    <a:pt x="43" y="33"/>
                  </a:lnTo>
                  <a:lnTo>
                    <a:pt x="45" y="31"/>
                  </a:lnTo>
                  <a:lnTo>
                    <a:pt x="49" y="29"/>
                  </a:lnTo>
                  <a:lnTo>
                    <a:pt x="53" y="29"/>
                  </a:lnTo>
                  <a:lnTo>
                    <a:pt x="59" y="29"/>
                  </a:lnTo>
                  <a:lnTo>
                    <a:pt x="67" y="27"/>
                  </a:lnTo>
                  <a:lnTo>
                    <a:pt x="73" y="27"/>
                  </a:lnTo>
                  <a:close/>
                  <a:moveTo>
                    <a:pt x="77" y="14"/>
                  </a:moveTo>
                  <a:lnTo>
                    <a:pt x="51" y="18"/>
                  </a:lnTo>
                  <a:lnTo>
                    <a:pt x="31" y="31"/>
                  </a:lnTo>
                  <a:lnTo>
                    <a:pt x="17" y="53"/>
                  </a:lnTo>
                  <a:lnTo>
                    <a:pt x="13" y="79"/>
                  </a:lnTo>
                  <a:lnTo>
                    <a:pt x="17" y="103"/>
                  </a:lnTo>
                  <a:lnTo>
                    <a:pt x="31" y="123"/>
                  </a:lnTo>
                  <a:lnTo>
                    <a:pt x="51" y="136"/>
                  </a:lnTo>
                  <a:lnTo>
                    <a:pt x="77" y="142"/>
                  </a:lnTo>
                  <a:lnTo>
                    <a:pt x="103" y="136"/>
                  </a:lnTo>
                  <a:lnTo>
                    <a:pt x="122" y="123"/>
                  </a:lnTo>
                  <a:lnTo>
                    <a:pt x="136" y="103"/>
                  </a:lnTo>
                  <a:lnTo>
                    <a:pt x="142" y="79"/>
                  </a:lnTo>
                  <a:lnTo>
                    <a:pt x="136" y="53"/>
                  </a:lnTo>
                  <a:lnTo>
                    <a:pt x="122" y="31"/>
                  </a:lnTo>
                  <a:lnTo>
                    <a:pt x="103" y="18"/>
                  </a:lnTo>
                  <a:lnTo>
                    <a:pt x="77" y="14"/>
                  </a:lnTo>
                  <a:close/>
                  <a:moveTo>
                    <a:pt x="77" y="0"/>
                  </a:moveTo>
                  <a:lnTo>
                    <a:pt x="103" y="4"/>
                  </a:lnTo>
                  <a:lnTo>
                    <a:pt x="122" y="16"/>
                  </a:lnTo>
                  <a:lnTo>
                    <a:pt x="140" y="31"/>
                  </a:lnTo>
                  <a:lnTo>
                    <a:pt x="152" y="53"/>
                  </a:lnTo>
                  <a:lnTo>
                    <a:pt x="156" y="79"/>
                  </a:lnTo>
                  <a:lnTo>
                    <a:pt x="152" y="103"/>
                  </a:lnTo>
                  <a:lnTo>
                    <a:pt x="140" y="125"/>
                  </a:lnTo>
                  <a:lnTo>
                    <a:pt x="122" y="140"/>
                  </a:lnTo>
                  <a:lnTo>
                    <a:pt x="103" y="152"/>
                  </a:lnTo>
                  <a:lnTo>
                    <a:pt x="77" y="156"/>
                  </a:lnTo>
                  <a:lnTo>
                    <a:pt x="53" y="152"/>
                  </a:lnTo>
                  <a:lnTo>
                    <a:pt x="31" y="140"/>
                  </a:lnTo>
                  <a:lnTo>
                    <a:pt x="13" y="125"/>
                  </a:lnTo>
                  <a:lnTo>
                    <a:pt x="4" y="103"/>
                  </a:lnTo>
                  <a:lnTo>
                    <a:pt x="0" y="79"/>
                  </a:lnTo>
                  <a:lnTo>
                    <a:pt x="4" y="53"/>
                  </a:lnTo>
                  <a:lnTo>
                    <a:pt x="13" y="31"/>
                  </a:lnTo>
                  <a:lnTo>
                    <a:pt x="31" y="16"/>
                  </a:lnTo>
                  <a:lnTo>
                    <a:pt x="53" y="4"/>
                  </a:lnTo>
                  <a:lnTo>
                    <a:pt x="77"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grpSp>
      <p:sp>
        <p:nvSpPr>
          <p:cNvPr id="29" name="TextBox 28">
            <a:extLst>
              <a:ext uri="{FF2B5EF4-FFF2-40B4-BE49-F238E27FC236}">
                <a16:creationId xmlns:a16="http://schemas.microsoft.com/office/drawing/2014/main" id="{1B4AF8DF-92E8-47C3-8189-BB0B4024B7C7}"/>
              </a:ext>
            </a:extLst>
          </p:cNvPr>
          <p:cNvSpPr txBox="1"/>
          <p:nvPr userDrawn="1"/>
        </p:nvSpPr>
        <p:spPr>
          <a:xfrm>
            <a:off x="5223086" y="6445080"/>
            <a:ext cx="1742785" cy="215444"/>
          </a:xfrm>
          <a:prstGeom prst="rect">
            <a:avLst/>
          </a:prstGeom>
          <a:noFill/>
        </p:spPr>
        <p:txBody>
          <a:bodyPr wrap="none" rtlCol="0" anchor="ctr" anchorCtr="0">
            <a:spAutoFit/>
          </a:bodyPr>
          <a:lstStyle/>
          <a:p>
            <a:pPr algn="ctr" defTabSz="609570"/>
            <a:r>
              <a:rPr lang="en-US" sz="800">
                <a:solidFill>
                  <a:srgbClr val="FFFFFF"/>
                </a:solidFill>
              </a:rPr>
              <a:t>Intel Confidential – NDA Use Only</a:t>
            </a:r>
          </a:p>
        </p:txBody>
      </p:sp>
      <p:sp>
        <p:nvSpPr>
          <p:cNvPr id="30" name="TextBox 29"/>
          <p:cNvSpPr txBox="1"/>
          <p:nvPr userDrawn="1"/>
        </p:nvSpPr>
        <p:spPr>
          <a:xfrm>
            <a:off x="257176" y="6522746"/>
            <a:ext cx="2043829" cy="184666"/>
          </a:xfrm>
          <a:prstGeom prst="rect">
            <a:avLst/>
          </a:prstGeom>
          <a:noFill/>
        </p:spPr>
        <p:txBody>
          <a:bodyPr vert="horz" wrap="none" lIns="0" tIns="0" rIns="0" bIns="0" rtlCol="0">
            <a:spAutoFit/>
          </a:bodyPr>
          <a:lstStyle/>
          <a:p>
            <a:pPr defTabSz="609570">
              <a:defRPr/>
            </a:pPr>
            <a:r>
              <a:rPr lang="en-US" sz="1200" kern="0">
                <a:solidFill>
                  <a:prstClr val="white"/>
                </a:solidFill>
              </a:rPr>
              <a:t>Intel Client Computing Group</a:t>
            </a:r>
          </a:p>
        </p:txBody>
      </p:sp>
      <p:sp>
        <p:nvSpPr>
          <p:cNvPr id="13" name="Rectangle 12"/>
          <p:cNvSpPr/>
          <p:nvPr userDrawn="1"/>
        </p:nvSpPr>
        <p:spPr>
          <a:xfrm>
            <a:off x="2774825" y="1"/>
            <a:ext cx="9417177" cy="2428876"/>
          </a:xfrm>
          <a:prstGeom prst="rect">
            <a:avLst/>
          </a:prstGeom>
          <a:blipFill dpi="0" rotWithShape="1">
            <a:blip r:embed="rId2" cstate="email">
              <a:alphaModFix amt="25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 name="Rectangle 13">
            <a:extLst>
              <a:ext uri="{FF2B5EF4-FFF2-40B4-BE49-F238E27FC236}">
                <a16:creationId xmlns:a16="http://schemas.microsoft.com/office/drawing/2014/main" id="{5AD76428-DFDA-4C8C-B937-5FBF4A6F357D}"/>
              </a:ext>
            </a:extLst>
          </p:cNvPr>
          <p:cNvSpPr/>
          <p:nvPr userDrawn="1"/>
        </p:nvSpPr>
        <p:spPr>
          <a:xfrm>
            <a:off x="-1525" y="-3383"/>
            <a:ext cx="12192000" cy="6390539"/>
          </a:xfrm>
          <a:prstGeom prst="rect">
            <a:avLst/>
          </a:prstGeom>
          <a:gradFill>
            <a:gsLst>
              <a:gs pos="57000">
                <a:srgbClr val="00579B">
                  <a:alpha val="55000"/>
                </a:srgbClr>
              </a:gs>
              <a:gs pos="28000">
                <a:srgbClr val="003C71"/>
              </a:gs>
              <a:gs pos="95000">
                <a:srgbClr val="009FDF">
                  <a:alpha val="0"/>
                </a:srgbClr>
              </a:gs>
              <a:gs pos="78000">
                <a:srgbClr val="0071C5">
                  <a:alpha val="0"/>
                </a:srgbClr>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17">
              <a:solidFill>
                <a:prstClr val="white"/>
              </a:solidFill>
            </a:endParaRPr>
          </a:p>
        </p:txBody>
      </p:sp>
    </p:spTree>
    <p:extLst>
      <p:ext uri="{BB962C8B-B14F-4D97-AF65-F5344CB8AC3E}">
        <p14:creationId xmlns:p14="http://schemas.microsoft.com/office/powerpoint/2010/main" val="15105307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2_Title Slide with Linear Gradi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6" y="3305897"/>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Linear gradient</a:t>
            </a:r>
          </a:p>
        </p:txBody>
      </p:sp>
      <p:sp>
        <p:nvSpPr>
          <p:cNvPr id="3"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16pt Intel Clear Subhead, Date, Etc.</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035626"/>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with Linear Gradi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6" y="3305897"/>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Linear gradient</a:t>
            </a:r>
          </a:p>
        </p:txBody>
      </p:sp>
      <p:sp>
        <p:nvSpPr>
          <p:cNvPr id="3"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pic>
        <p:nvPicPr>
          <p:cNvPr id="5" name="Picture 4" descr="int_experience_hrz_wht_rgb_1500.png"/>
          <p:cNvPicPr>
            <a:picLocks noChangeAspect="1"/>
          </p:cNvPicPr>
          <p:nvPr/>
        </p:nvPicPr>
        <p:blipFill>
          <a:blip r:embed="rId2" cstate="print">
            <a:alphaModFix/>
            <a:extLst>
              <a:ext uri="{28A0092B-C50C-407E-A947-70E740481C1C}">
                <a14:useLocalDpi xmlns:a14="http://schemas.microsoft.com/office/drawing/2010/main"/>
              </a:ext>
            </a:extLst>
          </a:blip>
          <a:stretch>
            <a:fillRect/>
          </a:stretch>
        </p:blipFill>
        <p:spPr>
          <a:xfrm>
            <a:off x="614258" y="518971"/>
            <a:ext cx="2829021" cy="1183045"/>
          </a:xfrm>
          <a:prstGeom prst="rect">
            <a:avLst/>
          </a:prstGeom>
        </p:spPr>
      </p:pic>
    </p:spTree>
    <p:extLst>
      <p:ext uri="{BB962C8B-B14F-4D97-AF65-F5344CB8AC3E}">
        <p14:creationId xmlns:p14="http://schemas.microsoft.com/office/powerpoint/2010/main" val="4094316169"/>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Slide with Image">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0"/>
            <a:ext cx="12192000" cy="6358467"/>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6" y="3305897"/>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image</a:t>
            </a:r>
          </a:p>
        </p:txBody>
      </p:sp>
      <p:sp>
        <p:nvSpPr>
          <p:cNvPr id="14"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16pt Intel Clear Subhead, Date, Etc.</a:t>
            </a:r>
          </a:p>
        </p:txBody>
      </p:sp>
    </p:spTree>
    <p:extLst>
      <p:ext uri="{BB962C8B-B14F-4D97-AF65-F5344CB8AC3E}">
        <p14:creationId xmlns:p14="http://schemas.microsoft.com/office/powerpoint/2010/main" val="3526026637"/>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Content Placeholder 8"/>
          <p:cNvSpPr>
            <a:spLocks noGrp="1"/>
          </p:cNvSpPr>
          <p:nvPr>
            <p:ph sz="quarter" idx="13" hasCustomPrompt="1"/>
          </p:nvPr>
        </p:nvSpPr>
        <p:spPr>
          <a:xfrm>
            <a:off x="607484" y="1604434"/>
            <a:ext cx="10970683" cy="4567767"/>
          </a:xfrm>
        </p:spPr>
        <p:txBody>
          <a:bodyPr/>
          <a:lstStyle>
            <a:lvl1pPr>
              <a:defRPr>
                <a:solidFill>
                  <a:srgbClr val="0071C5"/>
                </a:solidFill>
              </a:defRPr>
            </a:lvl1pPr>
            <a:lvl2pPr>
              <a:defRPr sz="2400">
                <a:solidFill>
                  <a:schemeClr val="tx2"/>
                </a:solidFill>
              </a:defRPr>
            </a:lvl2pPr>
            <a:lvl3pPr>
              <a:defRPr sz="2400">
                <a:solidFill>
                  <a:schemeClr val="tx2"/>
                </a:solidFill>
              </a:defRPr>
            </a:lvl3pPr>
            <a:lvl4pPr>
              <a:defRPr sz="2133">
                <a:solidFill>
                  <a:schemeClr val="tx2"/>
                </a:solidFill>
              </a:defRPr>
            </a:lvl4pPr>
            <a:lvl5pPr>
              <a:defRPr>
                <a:solidFill>
                  <a:schemeClr val="tx2"/>
                </a:solidFill>
              </a:defRPr>
            </a:lvl5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1557362663"/>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wo Content with Imag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15" name="Content Placeholder 2"/>
          <p:cNvSpPr>
            <a:spLocks noGrp="1"/>
          </p:cNvSpPr>
          <p:nvPr>
            <p:ph sz="half" idx="1" hasCustomPrompt="1"/>
          </p:nvPr>
        </p:nvSpPr>
        <p:spPr>
          <a:xfrm>
            <a:off x="607485" y="1604433"/>
            <a:ext cx="5342468"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Picture Placeholder 8"/>
          <p:cNvSpPr>
            <a:spLocks noGrp="1"/>
          </p:cNvSpPr>
          <p:nvPr>
            <p:ph type="pic" sz="quarter" idx="13"/>
          </p:nvPr>
        </p:nvSpPr>
        <p:spPr>
          <a:xfrm>
            <a:off x="6441018" y="1257907"/>
            <a:ext cx="4241497" cy="2227933"/>
          </a:xfrm>
          <a:solidFill>
            <a:schemeClr val="bg2">
              <a:lumMod val="60000"/>
              <a:lumOff val="40000"/>
            </a:schemeClr>
          </a:solidFill>
        </p:spPr>
        <p:txBody>
          <a:bodyPr/>
          <a:lstStyle>
            <a:lvl1pPr>
              <a:defRPr sz="2400">
                <a:latin typeface="Intel Clear"/>
              </a:defRPr>
            </a:lvl1pPr>
          </a:lstStyle>
          <a:p>
            <a:r>
              <a:rPr lang="en-US" sz="1467">
                <a:latin typeface="Arial"/>
              </a:rPr>
              <a:t>Click icon to add picture</a:t>
            </a:r>
            <a:endParaRPr lang="en-US" sz="1467" dirty="0">
              <a:latin typeface="Arial"/>
            </a:endParaRPr>
          </a:p>
        </p:txBody>
      </p:sp>
      <p:sp>
        <p:nvSpPr>
          <p:cNvPr id="10" name="Picture Placeholder 8"/>
          <p:cNvSpPr>
            <a:spLocks noGrp="1"/>
          </p:cNvSpPr>
          <p:nvPr>
            <p:ph type="pic" sz="quarter" idx="14"/>
          </p:nvPr>
        </p:nvSpPr>
        <p:spPr>
          <a:xfrm>
            <a:off x="6441018" y="3791863"/>
            <a:ext cx="4241497" cy="2227933"/>
          </a:xfrm>
          <a:solidFill>
            <a:schemeClr val="bg2">
              <a:lumMod val="60000"/>
              <a:lumOff val="40000"/>
            </a:schemeClr>
          </a:solidFill>
        </p:spPr>
        <p:txBody>
          <a:bodyPr/>
          <a:lstStyle>
            <a:lvl1pPr>
              <a:defRPr sz="2400">
                <a:latin typeface="Intel Clear"/>
              </a:defRPr>
            </a:lvl1pPr>
          </a:lstStyle>
          <a:p>
            <a:r>
              <a:rPr lang="en-US" sz="1467">
                <a:latin typeface="Arial"/>
              </a:rPr>
              <a:t>Click icon to add picture</a:t>
            </a:r>
            <a:endParaRPr lang="en-US" sz="1467" dirty="0">
              <a:latin typeface="Arial"/>
            </a:endParaRPr>
          </a:p>
        </p:txBody>
      </p:sp>
    </p:spTree>
    <p:extLst>
      <p:ext uri="{BB962C8B-B14F-4D97-AF65-F5344CB8AC3E}">
        <p14:creationId xmlns:p14="http://schemas.microsoft.com/office/powerpoint/2010/main" val="4233161745"/>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15" name="Content Placeholder 2"/>
          <p:cNvSpPr>
            <a:spLocks noGrp="1"/>
          </p:cNvSpPr>
          <p:nvPr>
            <p:ph sz="half" idx="1" hasCustomPrompt="1"/>
          </p:nvPr>
        </p:nvSpPr>
        <p:spPr>
          <a:xfrm>
            <a:off x="607485" y="1604433"/>
            <a:ext cx="5342468"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6" name="Content Placeholder 2"/>
          <p:cNvSpPr>
            <a:spLocks noGrp="1"/>
          </p:cNvSpPr>
          <p:nvPr>
            <p:ph sz="half" idx="13" hasCustomPrompt="1"/>
          </p:nvPr>
        </p:nvSpPr>
        <p:spPr>
          <a:xfrm>
            <a:off x="6237817" y="1604433"/>
            <a:ext cx="5340352"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1072042934"/>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Quote with Attribu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5" y="1604434"/>
            <a:ext cx="10970684" cy="4567767"/>
          </a:xfrm>
        </p:spPr>
        <p:txBody>
          <a:bodyPr anchor="ctr" anchorCtr="0"/>
          <a:lstStyle>
            <a:lvl1pPr marL="253994" indent="-253994">
              <a:defRPr sz="4800" b="1" baseline="0">
                <a:solidFill>
                  <a:schemeClr val="accent1"/>
                </a:solidFill>
                <a:latin typeface="+mn-lt"/>
                <a:cs typeface="Intel Clear"/>
              </a:defRPr>
            </a:lvl1pPr>
            <a:lvl2pPr marL="556670" indent="-300559">
              <a:buFont typeface="Intel Clear" pitchFamily="34" charset="0"/>
              <a:buChar char="–"/>
              <a:defRPr sz="1600" baseline="0">
                <a:latin typeface="+mn-lt"/>
                <a:cs typeface="Intel Clear" panose="020B0604020203020204" pitchFamily="34" charset="0"/>
              </a:defRPr>
            </a:lvl2pPr>
            <a:lvl3pPr marL="914377" indent="-304792">
              <a:buFont typeface="Intel Clear" pitchFamily="34" charset="0"/>
              <a:buChar char="–"/>
              <a:defRPr sz="1600">
                <a:latin typeface="+mn-lt"/>
              </a:defRPr>
            </a:lvl3pPr>
            <a:lvl4pPr>
              <a:buFont typeface="Intel Clear" pitchFamily="34" charset="0"/>
              <a:buChar char="–"/>
              <a:defRPr sz="1467">
                <a:latin typeface="+mn-lt"/>
              </a:defRPr>
            </a:lvl4pPr>
            <a:lvl5pPr>
              <a:buFont typeface="Intel Clear" pitchFamily="34" charset="0"/>
              <a:buChar char="–"/>
              <a:defRPr sz="1400">
                <a:latin typeface="+mn-lt"/>
              </a:defRPr>
            </a:lvl5pPr>
          </a:lstStyle>
          <a:p>
            <a:pPr lvl="0"/>
            <a:r>
              <a:rPr lang="en-US" dirty="0"/>
              <a:t>“36pt Intel Clear Bold Text”</a:t>
            </a:r>
          </a:p>
          <a:p>
            <a:pPr lvl="1"/>
            <a:r>
              <a:rPr lang="en-US" dirty="0" err="1"/>
              <a:t>12pt</a:t>
            </a:r>
            <a:r>
              <a:rPr lang="en-US" dirty="0"/>
              <a:t> Attribution</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4034648366"/>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Full Bleed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12192000" cy="6358467"/>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6" name="Slide Number Placeholder 5"/>
          <p:cNvSpPr>
            <a:spLocks noGrp="1"/>
          </p:cNvSpPr>
          <p:nvPr>
            <p:ph type="sldNum" sz="quarter" idx="12"/>
          </p:nvPr>
        </p:nvSpPr>
        <p:spPr>
          <a:xfrm>
            <a:off x="9163136" y="6432516"/>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4143082035"/>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ext and Bottom Half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3432175"/>
            <a:ext cx="12192000" cy="2926292"/>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6" name="Slide Number Placeholder 5"/>
          <p:cNvSpPr>
            <a:spLocks noGrp="1"/>
          </p:cNvSpPr>
          <p:nvPr>
            <p:ph type="sldNum" sz="quarter" idx="12"/>
          </p:nvPr>
        </p:nvSpPr>
        <p:spPr>
          <a:xfrm>
            <a:off x="9163136" y="6432516"/>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18" name="Content Placeholder 2"/>
          <p:cNvSpPr>
            <a:spLocks noGrp="1"/>
          </p:cNvSpPr>
          <p:nvPr>
            <p:ph sz="half" idx="1" hasCustomPrompt="1"/>
          </p:nvPr>
        </p:nvSpPr>
        <p:spPr>
          <a:xfrm>
            <a:off x="607485" y="1604433"/>
            <a:ext cx="5342468" cy="1745720"/>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9" name="Content Placeholder 2"/>
          <p:cNvSpPr>
            <a:spLocks noGrp="1"/>
          </p:cNvSpPr>
          <p:nvPr>
            <p:ph sz="half" idx="15" hasCustomPrompt="1"/>
          </p:nvPr>
        </p:nvSpPr>
        <p:spPr>
          <a:xfrm>
            <a:off x="6237817" y="1604433"/>
            <a:ext cx="5340352" cy="1745720"/>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3" name="TextBox 2"/>
          <p:cNvSpPr txBox="1"/>
          <p:nvPr/>
        </p:nvSpPr>
        <p:spPr>
          <a:xfrm>
            <a:off x="1345983" y="6634394"/>
            <a:ext cx="184731" cy="297454"/>
          </a:xfrm>
          <a:prstGeom prst="rect">
            <a:avLst/>
          </a:prstGeom>
          <a:noFill/>
        </p:spPr>
        <p:txBody>
          <a:bodyPr wrap="none" rtlCol="0">
            <a:spAutoFit/>
          </a:bodyPr>
          <a:lstStyle/>
          <a:p>
            <a:pPr defTabSz="609585"/>
            <a:endParaRPr lang="en-US" sz="1333" dirty="0">
              <a:solidFill>
                <a:srgbClr val="003C71"/>
              </a:solidFill>
              <a:cs typeface="Intel Clear"/>
            </a:endParaRPr>
          </a:p>
        </p:txBody>
      </p:sp>
      <p:sp>
        <p:nvSpPr>
          <p:cNvPr id="10"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2947716093"/>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ext and R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6237818" y="2"/>
            <a:ext cx="5954183" cy="6358465"/>
          </a:xfrm>
          <a:solidFill>
            <a:schemeClr val="bg2">
              <a:lumMod val="60000"/>
              <a:lumOff val="40000"/>
            </a:schemeClr>
          </a:solidFill>
        </p:spPr>
        <p:txBody>
          <a:bodyPr/>
          <a:lstStyle>
            <a:lvl1pPr>
              <a:defRPr baseline="0"/>
            </a:lvl1pPr>
          </a:lstStyle>
          <a:p>
            <a:r>
              <a:rPr lang="en-US" dirty="0"/>
              <a:t>Insert photo here. Drag picture to placeholder or click icon to add.</a:t>
            </a:r>
          </a:p>
        </p:txBody>
      </p:sp>
      <p:sp>
        <p:nvSpPr>
          <p:cNvPr id="2" name="Title 1"/>
          <p:cNvSpPr>
            <a:spLocks noGrp="1"/>
          </p:cNvSpPr>
          <p:nvPr>
            <p:ph type="title" hasCustomPrompt="1"/>
          </p:nvPr>
        </p:nvSpPr>
        <p:spPr>
          <a:xfrm>
            <a:off x="607484" y="411797"/>
            <a:ext cx="5342467" cy="1158240"/>
          </a:xfrm>
        </p:spPr>
        <p:txBody>
          <a:bodyPr>
            <a:noAutofit/>
          </a:bodyPr>
          <a:lstStyle>
            <a:lvl1pPr>
              <a:defRPr sz="3733" b="0" i="0" baseline="0">
                <a:solidFill>
                  <a:schemeClr val="tx2"/>
                </a:solidFill>
                <a:latin typeface="Intel Clear"/>
                <a:cs typeface="Intel Clear"/>
              </a:defRPr>
            </a:lvl1pPr>
          </a:lstStyle>
          <a:p>
            <a:r>
              <a:rPr lang="en-US" dirty="0"/>
              <a:t>28pt Intel Clear Headline</a:t>
            </a:r>
          </a:p>
        </p:txBody>
      </p:sp>
      <p:sp>
        <p:nvSpPr>
          <p:cNvPr id="6" name="Slide Number Placeholder 5"/>
          <p:cNvSpPr>
            <a:spLocks noGrp="1"/>
          </p:cNvSpPr>
          <p:nvPr>
            <p:ph type="sldNum" sz="quarter" idx="12"/>
          </p:nvPr>
        </p:nvSpPr>
        <p:spPr>
          <a:xfrm>
            <a:off x="9163136" y="6432516"/>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17" name="Content Placeholder 2"/>
          <p:cNvSpPr>
            <a:spLocks noGrp="1"/>
          </p:cNvSpPr>
          <p:nvPr>
            <p:ph sz="half" idx="1" hasCustomPrompt="1"/>
          </p:nvPr>
        </p:nvSpPr>
        <p:spPr>
          <a:xfrm>
            <a:off x="607485" y="1766992"/>
            <a:ext cx="5342467"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Tree>
    <p:extLst>
      <p:ext uri="{BB962C8B-B14F-4D97-AF65-F5344CB8AC3E}">
        <p14:creationId xmlns:p14="http://schemas.microsoft.com/office/powerpoint/2010/main" val="1094999743"/>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chemeClr val="tx2">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white section break</a:t>
            </a:r>
          </a:p>
        </p:txBody>
      </p:sp>
      <p:sp>
        <p:nvSpPr>
          <p:cNvPr id="3"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baseline="0">
                <a:solidFill>
                  <a:schemeClr val="accent2"/>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2991648265"/>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Blu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blue section break</a:t>
            </a:r>
          </a:p>
        </p:txBody>
      </p:sp>
      <p:sp>
        <p:nvSpPr>
          <p:cNvPr id="3"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i="0" baseline="0">
                <a:solidFill>
                  <a:srgbClr val="F3D54E"/>
                </a:solidFill>
                <a:latin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Tree>
    <p:extLst>
      <p:ext uri="{BB962C8B-B14F-4D97-AF65-F5344CB8AC3E}">
        <p14:creationId xmlns:p14="http://schemas.microsoft.com/office/powerpoint/2010/main" val="1163859024"/>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Hero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7484" y="2979843"/>
            <a:ext cx="10363200" cy="1500187"/>
          </a:xfrm>
        </p:spPr>
        <p:txBody>
          <a:bodyPr anchor="t" anchorCtr="0">
            <a:noAutofit/>
          </a:bodyPr>
          <a:lstStyle>
            <a:lvl1pPr marL="0" indent="0">
              <a:buNone/>
              <a:defRPr sz="5333" b="0" baseline="0">
                <a:solidFill>
                  <a:schemeClr val="accent2"/>
                </a:solidFill>
                <a:latin typeface="Intel Clear"/>
                <a:ea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40pt Intel Clear Light Body.</a:t>
            </a:r>
            <a:br>
              <a:rPr lang="en-US" dirty="0"/>
            </a:br>
            <a:r>
              <a:rPr lang="en-US" dirty="0"/>
              <a:t>For content that is not a section, but has a big idea in text only.</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9219CF7-B2EF-4604-B16A-17D59550B3B1}" type="slidenum">
              <a:rPr lang="en-ZA" smtClean="0">
                <a:solidFill>
                  <a:prstClr val="white"/>
                </a:solidFill>
              </a:rPr>
              <a:pPr/>
              <a:t>‹#›</a:t>
            </a:fld>
            <a:endParaRPr lang="en-ZA">
              <a:solidFill>
                <a:prstClr val="white"/>
              </a:solidFill>
            </a:endParaRPr>
          </a:p>
        </p:txBody>
      </p:sp>
      <p:sp>
        <p:nvSpPr>
          <p:cNvPr id="7" name="Title 1"/>
          <p:cNvSpPr>
            <a:spLocks noGrp="1"/>
          </p:cNvSpPr>
          <p:nvPr>
            <p:ph type="title" hasCustomPrompt="1"/>
          </p:nvPr>
        </p:nvSpPr>
        <p:spPr>
          <a:xfrm>
            <a:off x="607484" y="1469059"/>
            <a:ext cx="10363200" cy="1362075"/>
          </a:xfrm>
        </p:spPr>
        <p:txBody>
          <a:bodyPr anchor="b" anchorCtr="0">
            <a:noAutofit/>
          </a:bodyPr>
          <a:lstStyle>
            <a:lvl1pPr algn="l">
              <a:lnSpc>
                <a:spcPct val="80000"/>
              </a:lnSpc>
              <a:defRPr sz="5333" b="0" cap="none" spc="0" baseline="0">
                <a:solidFill>
                  <a:schemeClr val="tx2"/>
                </a:solidFill>
                <a:latin typeface="Intel Clear" panose="020B0604020203020204" pitchFamily="34" charset="0"/>
                <a:ea typeface="Intel Clear" panose="020B0604020203020204" pitchFamily="34" charset="0"/>
                <a:cs typeface="Intel Clear" panose="020B0604020203020204" pitchFamily="34" charset="0"/>
              </a:defRPr>
            </a:lvl1pPr>
          </a:lstStyle>
          <a:p>
            <a:r>
              <a:rPr lang="en-US" dirty="0"/>
              <a:t>40pt Intel Clear Heading</a:t>
            </a:r>
          </a:p>
        </p:txBody>
      </p:sp>
    </p:spTree>
    <p:extLst>
      <p:ext uri="{BB962C8B-B14F-4D97-AF65-F5344CB8AC3E}">
        <p14:creationId xmlns:p14="http://schemas.microsoft.com/office/powerpoint/2010/main" val="4092797896"/>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Blue Section Break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3"/>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dirty="0"/>
              <a:t>Insert photo here. Drag picture to placeholder or click icon to add.</a:t>
            </a:r>
          </a:p>
        </p:txBody>
      </p:sp>
    </p:spTree>
    <p:extLst>
      <p:ext uri="{BB962C8B-B14F-4D97-AF65-F5344CB8AC3E}">
        <p14:creationId xmlns:p14="http://schemas.microsoft.com/office/powerpoint/2010/main" val="1165674614"/>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1226401993"/>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1385931177"/>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1_Back Cover Radial Gradient">
    <p:spTree>
      <p:nvGrpSpPr>
        <p:cNvPr id="1" name=""/>
        <p:cNvGrpSpPr/>
        <p:nvPr/>
      </p:nvGrpSpPr>
      <p:grpSpPr>
        <a:xfrm>
          <a:off x="0" y="0"/>
          <a:ext cx="0" cy="0"/>
          <a:chOff x="0" y="0"/>
          <a:chExt cx="0" cy="0"/>
        </a:xfrm>
      </p:grpSpPr>
      <p:pic>
        <p:nvPicPr>
          <p:cNvPr id="3" name="Picture 2" descr="int_experience_hrz_wht_rgb_30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665039" y="2499763"/>
            <a:ext cx="4861924" cy="2019320"/>
          </a:xfrm>
          <a:prstGeom prst="rect">
            <a:avLst/>
          </a:prstGeom>
        </p:spPr>
      </p:pic>
    </p:spTree>
    <p:extLst>
      <p:ext uri="{BB962C8B-B14F-4D97-AF65-F5344CB8AC3E}">
        <p14:creationId xmlns:p14="http://schemas.microsoft.com/office/powerpoint/2010/main" val="3177777193"/>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Content white background bottom footer">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5" y="1601791"/>
            <a:ext cx="10970683" cy="4570411"/>
          </a:xfrm>
        </p:spPr>
        <p:txBody>
          <a:bodyPr/>
          <a:lstStyle>
            <a:lvl1pPr marL="0" marR="0" indent="0" algn="l" defTabSz="457189" rtl="0" eaLnBrk="1" fontAlgn="auto" latinLnBrk="0" hangingPunct="1">
              <a:lnSpc>
                <a:spcPct val="100000"/>
              </a:lnSpc>
              <a:spcBef>
                <a:spcPts val="1200"/>
              </a:spcBef>
              <a:spcAft>
                <a:spcPts val="0"/>
              </a:spcAft>
              <a:buClrTx/>
              <a:buSzTx/>
              <a:buFont typeface="Wingdings" panose="05000000000000000000" pitchFamily="2" charset="2"/>
              <a:buNone/>
              <a:tabLst/>
              <a:defRPr sz="2400"/>
            </a:lvl1pPr>
            <a:lvl2pPr marL="173034" indent="-173034">
              <a:lnSpc>
                <a:spcPct val="100000"/>
              </a:lnSpc>
              <a:spcBef>
                <a:spcPts val="600"/>
              </a:spcBef>
              <a:spcAft>
                <a:spcPts val="600"/>
              </a:spcAft>
              <a:buFont typeface="Arial" panose="020B0604020202020204" pitchFamily="34" charset="0"/>
              <a:buChar char="•"/>
              <a:defRPr sz="1800"/>
            </a:lvl2pPr>
            <a:lvl3pPr marL="344479" indent="-171446">
              <a:lnSpc>
                <a:spcPct val="100000"/>
              </a:lnSpc>
              <a:spcBef>
                <a:spcPts val="600"/>
              </a:spcBef>
              <a:spcAft>
                <a:spcPts val="600"/>
              </a:spcAft>
              <a:buFont typeface="Arial" panose="020B0604020202020204" pitchFamily="34" charset="0"/>
              <a:buChar char="•"/>
              <a:defRPr sz="1800"/>
            </a:lvl3pPr>
            <a:lvl4pPr marL="517512" indent="-173034">
              <a:lnSpc>
                <a:spcPct val="100000"/>
              </a:lnSpc>
              <a:spcBef>
                <a:spcPts val="600"/>
              </a:spcBef>
              <a:spcAft>
                <a:spcPts val="600"/>
              </a:spcAft>
              <a:buFont typeface="Arial" panose="020B0604020202020204" pitchFamily="34" charset="0"/>
              <a:buChar char="•"/>
              <a:defRPr sz="1800"/>
            </a:lvl4pPr>
            <a:lvl5pPr marL="1376328" indent="-285744">
              <a:buFont typeface="Arial" panose="020B0604020202020204" pitchFamily="34" charset="0"/>
              <a:buChar char="•"/>
              <a:defRPr/>
            </a:lvl5pPr>
          </a:lstStyle>
          <a:p>
            <a:pPr marL="0" marR="0" lvl="0" indent="0" algn="l" defTabSz="457189"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24pt Intel Clear body text</a:t>
            </a:r>
          </a:p>
          <a:p>
            <a:pPr lvl="1"/>
            <a:r>
              <a:rPr lang="en-US" dirty="0"/>
              <a:t>18pt Intel Clear large bullet one</a:t>
            </a:r>
          </a:p>
          <a:p>
            <a:pPr lvl="2"/>
            <a:r>
              <a:rPr lang="en-US" dirty="0"/>
              <a:t>18pt Intel Clear sub-bullet</a:t>
            </a:r>
          </a:p>
          <a:p>
            <a:pPr lvl="3"/>
            <a:r>
              <a:rPr lang="en-US" dirty="0"/>
              <a:t>18pt Intel Clear fourth level</a:t>
            </a:r>
          </a:p>
        </p:txBody>
      </p:sp>
      <p:sp>
        <p:nvSpPr>
          <p:cNvPr id="7" name="Title 6"/>
          <p:cNvSpPr>
            <a:spLocks noGrp="1"/>
          </p:cNvSpPr>
          <p:nvPr>
            <p:ph type="title" hasCustomPrompt="1"/>
          </p:nvPr>
        </p:nvSpPr>
        <p:spPr/>
        <p:txBody>
          <a:bodyPr/>
          <a:lstStyle>
            <a:lvl1pPr>
              <a:defRPr sz="2933">
                <a:solidFill>
                  <a:schemeClr val="bg1"/>
                </a:solidFill>
              </a:defRPr>
            </a:lvl1pPr>
          </a:lstStyle>
          <a:p>
            <a:r>
              <a:rPr lang="en-US" dirty="0"/>
              <a:t>22pt Intel Clear Headline</a:t>
            </a:r>
          </a:p>
        </p:txBody>
      </p:sp>
      <p:sp>
        <p:nvSpPr>
          <p:cNvPr id="12" name="Slide Number Placeholder 5"/>
          <p:cNvSpPr>
            <a:spLocks noGrp="1"/>
          </p:cNvSpPr>
          <p:nvPr>
            <p:ph type="sldNum" sz="quarter" idx="4"/>
          </p:nvPr>
        </p:nvSpPr>
        <p:spPr>
          <a:xfrm>
            <a:off x="11507048" y="6516088"/>
            <a:ext cx="613832" cy="219992"/>
          </a:xfrm>
          <a:prstGeom prst="rect">
            <a:avLst/>
          </a:prstGeom>
        </p:spPr>
        <p:txBody>
          <a:bodyPr vert="horz" lIns="91440" tIns="45720" rIns="91440" bIns="45720" rtlCol="0" anchor="ctr"/>
          <a:lstStyle>
            <a:lvl1pPr algn="r">
              <a:defRPr sz="1000">
                <a:solidFill>
                  <a:schemeClr val="bg1"/>
                </a:solidFill>
              </a:defRPr>
            </a:lvl1p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1321647789"/>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1_Title Slide with Im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0"/>
            <a:ext cx="12192000" cy="6358467"/>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6" y="3305897"/>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image</a:t>
            </a:r>
          </a:p>
        </p:txBody>
      </p:sp>
      <p:sp>
        <p:nvSpPr>
          <p:cNvPr id="14"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16pt Intel Clear Subhead, Date, Etc.</a:t>
            </a:r>
          </a:p>
        </p:txBody>
      </p:sp>
    </p:spTree>
    <p:extLst>
      <p:ext uri="{BB962C8B-B14F-4D97-AF65-F5344CB8AC3E}">
        <p14:creationId xmlns:p14="http://schemas.microsoft.com/office/powerpoint/2010/main" val="1902673225"/>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1_Title and Bullete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Content Placeholder 8"/>
          <p:cNvSpPr>
            <a:spLocks noGrp="1"/>
          </p:cNvSpPr>
          <p:nvPr>
            <p:ph sz="quarter" idx="13" hasCustomPrompt="1"/>
          </p:nvPr>
        </p:nvSpPr>
        <p:spPr>
          <a:xfrm>
            <a:off x="607484" y="1604434"/>
            <a:ext cx="10970683" cy="4567767"/>
          </a:xfrm>
        </p:spPr>
        <p:txBody>
          <a:bodyPr/>
          <a:lstStyle>
            <a:lvl1pPr>
              <a:defRPr>
                <a:solidFill>
                  <a:srgbClr val="0071C5"/>
                </a:solidFill>
              </a:defRPr>
            </a:lvl1pPr>
            <a:lvl2pPr>
              <a:defRPr sz="2400">
                <a:solidFill>
                  <a:schemeClr val="tx2"/>
                </a:solidFill>
              </a:defRPr>
            </a:lvl2pPr>
            <a:lvl3pPr>
              <a:defRPr sz="2400">
                <a:solidFill>
                  <a:schemeClr val="tx2"/>
                </a:solidFill>
              </a:defRPr>
            </a:lvl3pPr>
            <a:lvl4pPr>
              <a:defRPr sz="2133">
                <a:solidFill>
                  <a:schemeClr val="tx2"/>
                </a:solidFill>
              </a:defRPr>
            </a:lvl4pPr>
            <a:lvl5pPr>
              <a:defRPr>
                <a:solidFill>
                  <a:schemeClr val="tx2"/>
                </a:solidFill>
              </a:defRPr>
            </a:lvl5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
        <p:nvSpPr>
          <p:cNvPr id="8" name="Slide Number Placeholder 5"/>
          <p:cNvSpPr>
            <a:spLocks noGrp="1"/>
          </p:cNvSpPr>
          <p:nvPr>
            <p:ph type="sldNum" sz="quarter" idx="12"/>
          </p:nvPr>
        </p:nvSpPr>
        <p:spPr>
          <a:xfrm>
            <a:off x="9105984" y="6403940"/>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69459644"/>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1_Blue Section Break Image">
    <p:bg>
      <p:bgPr>
        <a:blipFill>
          <a:blip r:embed="rId2"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3"/>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dirty="0"/>
              <a:t>Insert photo here. Drag picture to placeholder or click icon to add.</a:t>
            </a:r>
          </a:p>
        </p:txBody>
      </p:sp>
    </p:spTree>
    <p:extLst>
      <p:ext uri="{BB962C8B-B14F-4D97-AF65-F5344CB8AC3E}">
        <p14:creationId xmlns:p14="http://schemas.microsoft.com/office/powerpoint/2010/main" val="546584514"/>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Rectangle 1"/>
          <p:cNvSpPr/>
          <p:nvPr/>
        </p:nvSpPr>
        <p:spPr>
          <a:xfrm>
            <a:off x="0" y="6350920"/>
            <a:ext cx="12192000" cy="50708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5" name="Slide Number Placeholder 5"/>
          <p:cNvSpPr>
            <a:spLocks noGrp="1"/>
          </p:cNvSpPr>
          <p:nvPr>
            <p:ph type="sldNum" sz="quarter" idx="12"/>
          </p:nvPr>
        </p:nvSpPr>
        <p:spPr>
          <a:xfrm>
            <a:off x="9105984" y="6403940"/>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pic>
        <p:nvPicPr>
          <p:cNvPr id="6" name="Picture 2" descr="\\.psf\Home\Desktop\Intel.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986554" y="6440786"/>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9566042"/>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Slide with Image">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0"/>
            <a:ext cx="12192000" cy="6358467"/>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6" y="3305897"/>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image</a:t>
            </a:r>
          </a:p>
        </p:txBody>
      </p:sp>
      <p:sp>
        <p:nvSpPr>
          <p:cNvPr id="14"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16pt Intel Clear Subhead, Date, Etc.</a:t>
            </a:r>
          </a:p>
        </p:txBody>
      </p:sp>
    </p:spTree>
    <p:extLst>
      <p:ext uri="{BB962C8B-B14F-4D97-AF65-F5344CB8AC3E}">
        <p14:creationId xmlns:p14="http://schemas.microsoft.com/office/powerpoint/2010/main" val="107859802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cSld name="1_Blue Blank">
    <p:bg>
      <p:bgPr>
        <a:blipFill rotWithShape="1">
          <a:blip r:embed="rId2" cstate="prin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0655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Bo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33C-57AC-4D36-89AB-8571E2148A48}"/>
              </a:ext>
            </a:extLst>
          </p:cNvPr>
          <p:cNvSpPr>
            <a:spLocks noGrp="1"/>
          </p:cNvSpPr>
          <p:nvPr>
            <p:ph type="title" hasCustomPrompt="1"/>
          </p:nvPr>
        </p:nvSpPr>
        <p:spPr/>
        <p:txBody>
          <a:bodyPr/>
          <a:lstStyle>
            <a:lvl1pPr>
              <a:defRPr/>
            </a:lvl1pPr>
          </a:lstStyle>
          <a:p>
            <a:r>
              <a:rPr lang="en-US" dirty="0"/>
              <a:t>42pt Intel Clear Headline</a:t>
            </a:r>
          </a:p>
        </p:txBody>
      </p:sp>
      <p:sp>
        <p:nvSpPr>
          <p:cNvPr id="3" name="Slide Number Placeholder 2">
            <a:extLst>
              <a:ext uri="{FF2B5EF4-FFF2-40B4-BE49-F238E27FC236}">
                <a16:creationId xmlns:a16="http://schemas.microsoft.com/office/drawing/2014/main" id="{9C22B4B6-F1B4-4129-992E-30D01EC86421}"/>
              </a:ext>
            </a:extLst>
          </p:cNvPr>
          <p:cNvSpPr>
            <a:spLocks noGrp="1"/>
          </p:cNvSpPr>
          <p:nvPr>
            <p:ph type="sldNum" sz="quarter" idx="10"/>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6" name="Content Placeholder 4">
            <a:extLst>
              <a:ext uri="{FF2B5EF4-FFF2-40B4-BE49-F238E27FC236}">
                <a16:creationId xmlns:a16="http://schemas.microsoft.com/office/drawing/2014/main" id="{EE0A86B1-E66B-4326-8109-1E3E4E3EAF26}"/>
              </a:ext>
            </a:extLst>
          </p:cNvPr>
          <p:cNvSpPr>
            <a:spLocks noGrp="1"/>
          </p:cNvSpPr>
          <p:nvPr>
            <p:ph sz="quarter" idx="11"/>
          </p:nvPr>
        </p:nvSpPr>
        <p:spPr>
          <a:xfrm>
            <a:off x="609599" y="1219200"/>
            <a:ext cx="10970684" cy="4998720"/>
          </a:xfrm>
        </p:spPr>
        <p:txBody>
          <a:bodyPr/>
          <a:lstStyle>
            <a:lvl2pPr>
              <a:spcAft>
                <a:spcPts val="400"/>
              </a:spcAft>
              <a:defRPr/>
            </a:lvl2pPr>
            <a:lvl3pPr>
              <a:spcBef>
                <a:spcPts val="400"/>
              </a:spcBef>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229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488953" y="1793883"/>
            <a:ext cx="11209867" cy="4168775"/>
          </a:xfrm>
          <a:prstGeom prst="rect">
            <a:avLst/>
          </a:prstGeom>
          <a:noFill/>
          <a:ln w="9525">
            <a:noFill/>
            <a:miter lim="800000"/>
            <a:headEnd/>
            <a:tailEnd/>
          </a:ln>
          <a:effectLst/>
        </p:spPr>
        <p:txBody>
          <a:bodyPr lIns="56088" tIns="28045" rIns="56088" bIns="28045" anchorCtr="1"/>
          <a:lstStyle/>
          <a:p>
            <a:pPr algn="r" defTabSz="561337"/>
            <a:endParaRPr lang="en-US" sz="1500">
              <a:solidFill>
                <a:prstClr val="white"/>
              </a:solidFill>
              <a:effectLst>
                <a:outerShdw blurRad="38100" dist="38100" dir="2700000" algn="tl">
                  <a:srgbClr val="000000"/>
                </a:outerShdw>
              </a:effectLst>
              <a:latin typeface="Neo Sans Intel" pitchFamily="34" charset="0"/>
            </a:endParaRPr>
          </a:p>
        </p:txBody>
      </p:sp>
      <p:sp>
        <p:nvSpPr>
          <p:cNvPr id="22532" name="Rectangle 4"/>
          <p:cNvSpPr>
            <a:spLocks noGrp="1" noChangeArrowheads="1"/>
          </p:cNvSpPr>
          <p:nvPr>
            <p:ph type="ctrTitle" hasCustomPrompt="1"/>
          </p:nvPr>
        </p:nvSpPr>
        <p:spPr>
          <a:xfrm>
            <a:off x="609600" y="2784109"/>
            <a:ext cx="10972800" cy="2000548"/>
          </a:xfrm>
        </p:spPr>
        <p:txBody>
          <a:bodyPr anchor="b" anchorCtr="0">
            <a:spAutoFit/>
          </a:bodyPr>
          <a:lstStyle>
            <a:lvl1pPr algn="l">
              <a:lnSpc>
                <a:spcPct val="75000"/>
              </a:lnSpc>
              <a:defRPr sz="8666">
                <a:solidFill>
                  <a:schemeClr val="tx1">
                    <a:alpha val="90000"/>
                  </a:schemeClr>
                </a:solidFill>
                <a:effectLst/>
              </a:defRPr>
            </a:lvl1pPr>
          </a:lstStyle>
          <a:p>
            <a:r>
              <a:rPr lang="en-US"/>
              <a:t>65pt Intel Clear pro Title</a:t>
            </a:r>
            <a:br>
              <a:rPr lang="en-US"/>
            </a:br>
            <a:r>
              <a:rPr lang="en-US"/>
              <a:t>On 2 Lines</a:t>
            </a:r>
          </a:p>
        </p:txBody>
      </p:sp>
      <p:sp>
        <p:nvSpPr>
          <p:cNvPr id="22533" name="Rectangle 5"/>
          <p:cNvSpPr>
            <a:spLocks noGrp="1" noChangeArrowheads="1"/>
          </p:cNvSpPr>
          <p:nvPr>
            <p:ph type="subTitle" idx="1"/>
          </p:nvPr>
        </p:nvSpPr>
        <p:spPr>
          <a:xfrm>
            <a:off x="609600" y="4845241"/>
            <a:ext cx="6866888" cy="1178001"/>
          </a:xfrm>
        </p:spPr>
        <p:txBody>
          <a:bodyPr anchorCtr="0"/>
          <a:lstStyle>
            <a:lvl1pPr marL="0" indent="0" algn="l">
              <a:spcBef>
                <a:spcPts val="0"/>
              </a:spcBef>
              <a:buFont typeface="Wingdings" pitchFamily="2" charset="2"/>
              <a:buNone/>
              <a:defRPr>
                <a:solidFill>
                  <a:schemeClr val="accent4"/>
                </a:solidFill>
              </a:defRPr>
            </a:lvl1pPr>
          </a:lstStyle>
          <a:p>
            <a:r>
              <a:rPr lang="en-US"/>
              <a:t>Click to edit Master subtitle style</a:t>
            </a:r>
          </a:p>
        </p:txBody>
      </p:sp>
      <p:pic>
        <p:nvPicPr>
          <p:cNvPr id="8" name="Picture 2">
            <a:extLst>
              <a:ext uri="{FF2B5EF4-FFF2-40B4-BE49-F238E27FC236}">
                <a16:creationId xmlns:a16="http://schemas.microsoft.com/office/drawing/2014/main" id="{47BFA320-C483-4716-A866-04BDC37BD12C}"/>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097746"/>
      </p:ext>
    </p:extLst>
  </p:cSld>
  <p:clrMapOvr>
    <a:masterClrMapping/>
  </p:clrMapOvr>
  <p:transition>
    <p:fade/>
  </p:transition>
  <p:extLst>
    <p:ext uri="{DCECCB84-F9BA-43D5-87BE-67443E8EF086}">
      <p15:sldGuideLst xmlns:p15="http://schemas.microsoft.com/office/powerpoint/2012/main">
        <p15:guide id="1" orient="horz" pos="2268">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36pt Intel Clear pro Headline</a:t>
            </a:r>
          </a:p>
        </p:txBody>
      </p:sp>
      <p:sp>
        <p:nvSpPr>
          <p:cNvPr id="7" name="Slide Number Placeholder 5">
            <a:extLst>
              <a:ext uri="{FF2B5EF4-FFF2-40B4-BE49-F238E27FC236}">
                <a16:creationId xmlns:a16="http://schemas.microsoft.com/office/drawing/2014/main" id="{D7E2356A-E1E4-4461-A394-72520F960741}"/>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8" name="Content Placeholder 7">
            <a:extLst>
              <a:ext uri="{FF2B5EF4-FFF2-40B4-BE49-F238E27FC236}">
                <a16:creationId xmlns:a16="http://schemas.microsoft.com/office/drawing/2014/main" id="{4DDC77E7-57D1-490D-AEB9-A334A06BF743}"/>
              </a:ext>
            </a:extLst>
          </p:cNvPr>
          <p:cNvSpPr>
            <a:spLocks noGrp="1"/>
          </p:cNvSpPr>
          <p:nvPr>
            <p:ph sz="quarter" idx="10"/>
          </p:nvPr>
        </p:nvSpPr>
        <p:spPr>
          <a:xfrm>
            <a:off x="609600" y="1244601"/>
            <a:ext cx="11015133" cy="487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264961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36pt Intel Clear pro Headline</a:t>
            </a:r>
          </a:p>
        </p:txBody>
      </p:sp>
      <p:sp>
        <p:nvSpPr>
          <p:cNvPr id="5" name="Slide Number Placeholder 5">
            <a:extLst>
              <a:ext uri="{FF2B5EF4-FFF2-40B4-BE49-F238E27FC236}">
                <a16:creationId xmlns:a16="http://schemas.microsoft.com/office/drawing/2014/main" id="{DF977D30-235D-4FCE-996B-5565032D4500}"/>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Tree>
    <p:extLst>
      <p:ext uri="{BB962C8B-B14F-4D97-AF65-F5344CB8AC3E}">
        <p14:creationId xmlns:p14="http://schemas.microsoft.com/office/powerpoint/2010/main" val="3254195868"/>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1CB56E-D410-4CD4-B7BC-FC11CC347291}"/>
              </a:ext>
            </a:extLst>
          </p:cNvPr>
          <p:cNvSpPr>
            <a:spLocks noGrp="1"/>
          </p:cNvSpPr>
          <p:nvPr>
            <p:ph type="title" hasCustomPrompt="1"/>
          </p:nvPr>
        </p:nvSpPr>
        <p:spPr/>
        <p:txBody>
          <a:bodyPr/>
          <a:lstStyle>
            <a:lvl1pPr>
              <a:defRPr/>
            </a:lvl1pPr>
          </a:lstStyle>
          <a:p>
            <a:r>
              <a:rPr lang="en-US" dirty="0"/>
              <a:t>36pt Intel Clear pro Headline</a:t>
            </a:r>
          </a:p>
        </p:txBody>
      </p:sp>
      <p:sp>
        <p:nvSpPr>
          <p:cNvPr id="6" name="Content Placeholder 4">
            <a:extLst>
              <a:ext uri="{FF2B5EF4-FFF2-40B4-BE49-F238E27FC236}">
                <a16:creationId xmlns:a16="http://schemas.microsoft.com/office/drawing/2014/main" id="{DF49BF91-9AE3-4E54-A3EB-006003078A48}"/>
              </a:ext>
            </a:extLst>
          </p:cNvPr>
          <p:cNvSpPr>
            <a:spLocks noGrp="1"/>
          </p:cNvSpPr>
          <p:nvPr>
            <p:ph sz="quarter" idx="11"/>
          </p:nvPr>
        </p:nvSpPr>
        <p:spPr>
          <a:xfrm>
            <a:off x="609600" y="1244600"/>
            <a:ext cx="5232400" cy="4876800"/>
          </a:xfrm>
        </p:spPr>
        <p:txBody>
          <a:bodyPr/>
          <a:lstStyle>
            <a:lvl2pPr>
              <a:spcAft>
                <a:spcPts val="400"/>
              </a:spcAft>
              <a:defRPr/>
            </a:lvl2pPr>
            <a:lvl3pPr>
              <a:spcBef>
                <a:spcPts val="400"/>
              </a:spcBef>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D01F171A-15AE-44B7-A4D5-2B0FEBE85DAD}"/>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Tree>
    <p:extLst>
      <p:ext uri="{BB962C8B-B14F-4D97-AF65-F5344CB8AC3E}">
        <p14:creationId xmlns:p14="http://schemas.microsoft.com/office/powerpoint/2010/main" val="397394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6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33C-57AC-4D36-89AB-8571E2148A48}"/>
              </a:ext>
            </a:extLst>
          </p:cNvPr>
          <p:cNvSpPr>
            <a:spLocks noGrp="1"/>
          </p:cNvSpPr>
          <p:nvPr>
            <p:ph type="title" hasCustomPrompt="1"/>
          </p:nvPr>
        </p:nvSpPr>
        <p:spPr/>
        <p:txBody>
          <a:bodyPr/>
          <a:lstStyle>
            <a:lvl1pPr>
              <a:defRPr/>
            </a:lvl1pPr>
          </a:lstStyle>
          <a:p>
            <a:r>
              <a:rPr lang="en-US" dirty="0"/>
              <a:t>36pt Intel Clear pro Headline</a:t>
            </a:r>
          </a:p>
        </p:txBody>
      </p:sp>
      <p:sp>
        <p:nvSpPr>
          <p:cNvPr id="6" name="Slide Number Placeholder 5">
            <a:extLst>
              <a:ext uri="{FF2B5EF4-FFF2-40B4-BE49-F238E27FC236}">
                <a16:creationId xmlns:a16="http://schemas.microsoft.com/office/drawing/2014/main" id="{03E3CAD2-A764-4035-84D9-5EAF74FDB8BA}"/>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7" name="Content Placeholder 6">
            <a:extLst>
              <a:ext uri="{FF2B5EF4-FFF2-40B4-BE49-F238E27FC236}">
                <a16:creationId xmlns:a16="http://schemas.microsoft.com/office/drawing/2014/main" id="{047CF442-82CD-4CCE-912D-AAF256FECCB6}"/>
              </a:ext>
            </a:extLst>
          </p:cNvPr>
          <p:cNvSpPr>
            <a:spLocks noGrp="1"/>
          </p:cNvSpPr>
          <p:nvPr>
            <p:ph sz="quarter" idx="13"/>
          </p:nvPr>
        </p:nvSpPr>
        <p:spPr>
          <a:xfrm>
            <a:off x="609601" y="1244600"/>
            <a:ext cx="5230284" cy="487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6">
            <a:extLst>
              <a:ext uri="{FF2B5EF4-FFF2-40B4-BE49-F238E27FC236}">
                <a16:creationId xmlns:a16="http://schemas.microsoft.com/office/drawing/2014/main" id="{CE391CDD-158A-47DB-9282-D7121A727AAB}"/>
              </a:ext>
            </a:extLst>
          </p:cNvPr>
          <p:cNvSpPr>
            <a:spLocks noGrp="1"/>
          </p:cNvSpPr>
          <p:nvPr>
            <p:ph sz="quarter" idx="14"/>
          </p:nvPr>
        </p:nvSpPr>
        <p:spPr>
          <a:xfrm>
            <a:off x="6352119" y="1244600"/>
            <a:ext cx="5230284" cy="487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1290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60">
          <p15:clr>
            <a:srgbClr val="FBAE40"/>
          </p15:clr>
        </p15:guide>
        <p15:guide id="2" pos="300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33C-57AC-4D36-89AB-8571E2148A48}"/>
              </a:ext>
            </a:extLst>
          </p:cNvPr>
          <p:cNvSpPr>
            <a:spLocks noGrp="1"/>
          </p:cNvSpPr>
          <p:nvPr>
            <p:ph type="title" hasCustomPrompt="1"/>
          </p:nvPr>
        </p:nvSpPr>
        <p:spPr/>
        <p:txBody>
          <a:bodyPr/>
          <a:lstStyle>
            <a:lvl1pPr>
              <a:defRPr/>
            </a:lvl1pPr>
          </a:lstStyle>
          <a:p>
            <a:r>
              <a:rPr lang="en-US" dirty="0"/>
              <a:t>36pt Intel Clear pro Headline</a:t>
            </a:r>
          </a:p>
        </p:txBody>
      </p:sp>
      <p:sp>
        <p:nvSpPr>
          <p:cNvPr id="6" name="Content Placeholder 4">
            <a:extLst>
              <a:ext uri="{FF2B5EF4-FFF2-40B4-BE49-F238E27FC236}">
                <a16:creationId xmlns:a16="http://schemas.microsoft.com/office/drawing/2014/main" id="{79B2728D-F996-4ED2-BF5E-92A739BC73A9}"/>
              </a:ext>
            </a:extLst>
          </p:cNvPr>
          <p:cNvSpPr>
            <a:spLocks noGrp="1"/>
          </p:cNvSpPr>
          <p:nvPr>
            <p:ph sz="quarter" idx="13"/>
          </p:nvPr>
        </p:nvSpPr>
        <p:spPr>
          <a:xfrm>
            <a:off x="609600" y="1228099"/>
            <a:ext cx="10972800" cy="637060"/>
          </a:xfrm>
        </p:spPr>
        <p:txBody>
          <a:bodyPr/>
          <a:lstStyle>
            <a:lvl1pPr>
              <a:lnSpc>
                <a:spcPct val="110000"/>
              </a:lnSpc>
              <a:spcAft>
                <a:spcPts val="0"/>
              </a:spcAft>
              <a:defRPr>
                <a:solidFill>
                  <a:schemeClr val="tx1"/>
                </a:solidFill>
              </a:defRPr>
            </a:lvl1pPr>
          </a:lstStyle>
          <a:p>
            <a:pPr lvl="0"/>
            <a:r>
              <a:rPr lang="en-US" dirty="0"/>
              <a:t>Edit Master text styles</a:t>
            </a:r>
          </a:p>
        </p:txBody>
      </p:sp>
      <p:sp>
        <p:nvSpPr>
          <p:cNvPr id="7" name="Slide Number Placeholder 5">
            <a:extLst>
              <a:ext uri="{FF2B5EF4-FFF2-40B4-BE49-F238E27FC236}">
                <a16:creationId xmlns:a16="http://schemas.microsoft.com/office/drawing/2014/main" id="{06DC41E8-FF0E-4CDD-B807-C62CBF71E633}"/>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9" name="Content Placeholder 6">
            <a:extLst>
              <a:ext uri="{FF2B5EF4-FFF2-40B4-BE49-F238E27FC236}">
                <a16:creationId xmlns:a16="http://schemas.microsoft.com/office/drawing/2014/main" id="{F8180AA0-39F6-4D30-AE04-A8D510D40E8F}"/>
              </a:ext>
            </a:extLst>
          </p:cNvPr>
          <p:cNvSpPr>
            <a:spLocks noGrp="1"/>
          </p:cNvSpPr>
          <p:nvPr>
            <p:ph sz="quarter" idx="14"/>
          </p:nvPr>
        </p:nvSpPr>
        <p:spPr>
          <a:xfrm>
            <a:off x="609601" y="2164627"/>
            <a:ext cx="5230284" cy="3956772"/>
          </a:xfrm>
        </p:spPr>
        <p:txBody>
          <a:bodyPr/>
          <a:lstStyle>
            <a:lvl4pPr marL="597393" indent="-231642">
              <a:spcBef>
                <a:spcPts val="0"/>
              </a:spcBef>
              <a:spcAft>
                <a:spcPts val="400"/>
              </a:spcAft>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Content Placeholder 6">
            <a:extLst>
              <a:ext uri="{FF2B5EF4-FFF2-40B4-BE49-F238E27FC236}">
                <a16:creationId xmlns:a16="http://schemas.microsoft.com/office/drawing/2014/main" id="{57D2E2C2-EC32-4B8A-88F2-28331D4875E3}"/>
              </a:ext>
            </a:extLst>
          </p:cNvPr>
          <p:cNvSpPr>
            <a:spLocks noGrp="1"/>
          </p:cNvSpPr>
          <p:nvPr>
            <p:ph sz="quarter" idx="15"/>
          </p:nvPr>
        </p:nvSpPr>
        <p:spPr>
          <a:xfrm>
            <a:off x="6350001" y="2191947"/>
            <a:ext cx="5230284" cy="3956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8986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60">
          <p15:clr>
            <a:srgbClr val="FBAE40"/>
          </p15:clr>
        </p15:guide>
        <p15:guide id="2" pos="300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EE95250-BDE6-40B4-A942-F735004DBB24}"/>
              </a:ext>
            </a:extLst>
          </p:cNvPr>
          <p:cNvSpPr>
            <a:spLocks noGrp="1"/>
          </p:cNvSpPr>
          <p:nvPr>
            <p:ph sz="quarter" idx="11" hasCustomPrompt="1"/>
          </p:nvPr>
        </p:nvSpPr>
        <p:spPr>
          <a:xfrm>
            <a:off x="609600" y="3034651"/>
            <a:ext cx="3413760" cy="3086749"/>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4">
            <a:extLst>
              <a:ext uri="{FF2B5EF4-FFF2-40B4-BE49-F238E27FC236}">
                <a16:creationId xmlns:a16="http://schemas.microsoft.com/office/drawing/2014/main" id="{E7EA6E51-3DAA-4628-9DD5-6F9C25BDAE5B}"/>
              </a:ext>
            </a:extLst>
          </p:cNvPr>
          <p:cNvSpPr>
            <a:spLocks noGrp="1"/>
          </p:cNvSpPr>
          <p:nvPr>
            <p:ph sz="quarter" idx="14"/>
          </p:nvPr>
        </p:nvSpPr>
        <p:spPr>
          <a:xfrm>
            <a:off x="609600" y="1219200"/>
            <a:ext cx="11015133" cy="1343789"/>
          </a:xfrm>
        </p:spPr>
        <p:txBody>
          <a:bodyPr/>
          <a:lstStyle>
            <a:lvl1pPr>
              <a:lnSpc>
                <a:spcPct val="110000"/>
              </a:lnSpc>
              <a:spcAft>
                <a:spcPts val="0"/>
              </a:spcAft>
              <a:defRPr>
                <a:solidFill>
                  <a:schemeClr val="tx1"/>
                </a:solidFill>
              </a:defRPr>
            </a:lvl1pPr>
          </a:lstStyle>
          <a:p>
            <a:pPr lvl="0"/>
            <a:r>
              <a:rPr lang="en-US" dirty="0"/>
              <a:t>Edit Master text styles</a:t>
            </a:r>
          </a:p>
        </p:txBody>
      </p:sp>
      <p:sp>
        <p:nvSpPr>
          <p:cNvPr id="9" name="Slide Number Placeholder 5">
            <a:extLst>
              <a:ext uri="{FF2B5EF4-FFF2-40B4-BE49-F238E27FC236}">
                <a16:creationId xmlns:a16="http://schemas.microsoft.com/office/drawing/2014/main" id="{85EEE0D5-824F-413C-B300-72B190A9A412}"/>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10" name="Content Placeholder 4">
            <a:extLst>
              <a:ext uri="{FF2B5EF4-FFF2-40B4-BE49-F238E27FC236}">
                <a16:creationId xmlns:a16="http://schemas.microsoft.com/office/drawing/2014/main" id="{615B53CB-55CB-41F3-A9D8-615221EC1053}"/>
              </a:ext>
            </a:extLst>
          </p:cNvPr>
          <p:cNvSpPr>
            <a:spLocks noGrp="1"/>
          </p:cNvSpPr>
          <p:nvPr>
            <p:ph sz="quarter" idx="15" hasCustomPrompt="1"/>
          </p:nvPr>
        </p:nvSpPr>
        <p:spPr>
          <a:xfrm>
            <a:off x="4410287" y="3034651"/>
            <a:ext cx="3413760" cy="3086749"/>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4">
            <a:extLst>
              <a:ext uri="{FF2B5EF4-FFF2-40B4-BE49-F238E27FC236}">
                <a16:creationId xmlns:a16="http://schemas.microsoft.com/office/drawing/2014/main" id="{1297F5A4-9C56-4194-8CE1-2821D0D4B3FD}"/>
              </a:ext>
            </a:extLst>
          </p:cNvPr>
          <p:cNvSpPr>
            <a:spLocks noGrp="1"/>
          </p:cNvSpPr>
          <p:nvPr>
            <p:ph sz="quarter" idx="16" hasCustomPrompt="1"/>
          </p:nvPr>
        </p:nvSpPr>
        <p:spPr>
          <a:xfrm>
            <a:off x="8210973" y="3034651"/>
            <a:ext cx="3413760" cy="3086749"/>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CAB4BFB8-F75A-4CD0-B67A-AA5B0FB614B8}"/>
              </a:ext>
            </a:extLst>
          </p:cNvPr>
          <p:cNvSpPr>
            <a:spLocks noGrp="1"/>
          </p:cNvSpPr>
          <p:nvPr>
            <p:ph type="title" hasCustomPrompt="1"/>
          </p:nvPr>
        </p:nvSpPr>
        <p:spPr/>
        <p:txBody>
          <a:bodyPr/>
          <a:lstStyle>
            <a:lvl1pPr>
              <a:defRPr/>
            </a:lvl1pPr>
          </a:lstStyle>
          <a:p>
            <a:r>
              <a:rPr lang="en-US" dirty="0"/>
              <a:t>36pt Intel Clear pro Headline</a:t>
            </a:r>
          </a:p>
        </p:txBody>
      </p:sp>
    </p:spTree>
    <p:extLst>
      <p:ext uri="{BB962C8B-B14F-4D97-AF65-F5344CB8AC3E}">
        <p14:creationId xmlns:p14="http://schemas.microsoft.com/office/powerpoint/2010/main" val="9127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3 Column">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EE95250-BDE6-40B4-A942-F735004DBB24}"/>
              </a:ext>
            </a:extLst>
          </p:cNvPr>
          <p:cNvSpPr>
            <a:spLocks noGrp="1"/>
          </p:cNvSpPr>
          <p:nvPr>
            <p:ph sz="quarter" idx="11" hasCustomPrompt="1"/>
          </p:nvPr>
        </p:nvSpPr>
        <p:spPr>
          <a:xfrm>
            <a:off x="609600" y="1244600"/>
            <a:ext cx="3413760" cy="4876800"/>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a:extLst>
              <a:ext uri="{FF2B5EF4-FFF2-40B4-BE49-F238E27FC236}">
                <a16:creationId xmlns:a16="http://schemas.microsoft.com/office/drawing/2014/main" id="{85EEE0D5-824F-413C-B300-72B190A9A412}"/>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10" name="Content Placeholder 4">
            <a:extLst>
              <a:ext uri="{FF2B5EF4-FFF2-40B4-BE49-F238E27FC236}">
                <a16:creationId xmlns:a16="http://schemas.microsoft.com/office/drawing/2014/main" id="{615B53CB-55CB-41F3-A9D8-615221EC1053}"/>
              </a:ext>
            </a:extLst>
          </p:cNvPr>
          <p:cNvSpPr>
            <a:spLocks noGrp="1"/>
          </p:cNvSpPr>
          <p:nvPr>
            <p:ph sz="quarter" idx="15" hasCustomPrompt="1"/>
          </p:nvPr>
        </p:nvSpPr>
        <p:spPr>
          <a:xfrm>
            <a:off x="4396985" y="1244600"/>
            <a:ext cx="3413760" cy="4876800"/>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4">
            <a:extLst>
              <a:ext uri="{FF2B5EF4-FFF2-40B4-BE49-F238E27FC236}">
                <a16:creationId xmlns:a16="http://schemas.microsoft.com/office/drawing/2014/main" id="{1297F5A4-9C56-4194-8CE1-2821D0D4B3FD}"/>
              </a:ext>
            </a:extLst>
          </p:cNvPr>
          <p:cNvSpPr>
            <a:spLocks noGrp="1"/>
          </p:cNvSpPr>
          <p:nvPr>
            <p:ph sz="quarter" idx="16" hasCustomPrompt="1"/>
          </p:nvPr>
        </p:nvSpPr>
        <p:spPr>
          <a:xfrm>
            <a:off x="8168640" y="1244600"/>
            <a:ext cx="3413760" cy="4876800"/>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89CA6FA9-C5B0-42C0-A54C-64661FA9E101}"/>
              </a:ext>
            </a:extLst>
          </p:cNvPr>
          <p:cNvSpPr>
            <a:spLocks noGrp="1"/>
          </p:cNvSpPr>
          <p:nvPr>
            <p:ph type="title" hasCustomPrompt="1"/>
          </p:nvPr>
        </p:nvSpPr>
        <p:spPr/>
        <p:txBody>
          <a:bodyPr/>
          <a:lstStyle>
            <a:lvl1pPr>
              <a:defRPr/>
            </a:lvl1pPr>
          </a:lstStyle>
          <a:p>
            <a:r>
              <a:rPr lang="en-US" dirty="0"/>
              <a:t>36pt Intel Clear pro Headline</a:t>
            </a:r>
          </a:p>
        </p:txBody>
      </p:sp>
    </p:spTree>
    <p:extLst>
      <p:ext uri="{BB962C8B-B14F-4D97-AF65-F5344CB8AC3E}">
        <p14:creationId xmlns:p14="http://schemas.microsoft.com/office/powerpoint/2010/main" val="1046626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3 Column">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5EEE0D5-824F-413C-B300-72B190A9A412}"/>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4" name="Content Placeholder 3">
            <a:extLst>
              <a:ext uri="{FF2B5EF4-FFF2-40B4-BE49-F238E27FC236}">
                <a16:creationId xmlns:a16="http://schemas.microsoft.com/office/drawing/2014/main" id="{00E7CF2F-398F-458C-A025-29F58C5CF896}"/>
              </a:ext>
            </a:extLst>
          </p:cNvPr>
          <p:cNvSpPr>
            <a:spLocks noGrp="1"/>
          </p:cNvSpPr>
          <p:nvPr>
            <p:ph sz="quarter" idx="17"/>
          </p:nvPr>
        </p:nvSpPr>
        <p:spPr>
          <a:xfrm>
            <a:off x="609599" y="1244600"/>
            <a:ext cx="3413760" cy="4876800"/>
          </a:xfrm>
        </p:spPr>
        <p:txBody>
          <a:bodyPr/>
          <a:lstStyle>
            <a:lvl1pPr>
              <a:lnSpc>
                <a:spcPct val="85000"/>
              </a:lnSpc>
              <a:defRPr cap="all" baseline="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5C6367F3-A234-4EFB-9682-89820FA9BB3B}"/>
              </a:ext>
            </a:extLst>
          </p:cNvPr>
          <p:cNvSpPr>
            <a:spLocks noGrp="1"/>
          </p:cNvSpPr>
          <p:nvPr>
            <p:ph sz="quarter" idx="18"/>
          </p:nvPr>
        </p:nvSpPr>
        <p:spPr>
          <a:xfrm>
            <a:off x="4389120" y="1244600"/>
            <a:ext cx="3413760" cy="4876800"/>
          </a:xfrm>
        </p:spPr>
        <p:txBody>
          <a:bodyPr/>
          <a:lstStyle>
            <a:lvl1pPr>
              <a:lnSpc>
                <a:spcPct val="85000"/>
              </a:lnSpc>
              <a:defRPr cap="all" baseline="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A5EA05C0-38FE-4EA1-8E23-F0D7C19717C2}"/>
              </a:ext>
            </a:extLst>
          </p:cNvPr>
          <p:cNvSpPr>
            <a:spLocks noGrp="1"/>
          </p:cNvSpPr>
          <p:nvPr>
            <p:ph sz="quarter" idx="19"/>
          </p:nvPr>
        </p:nvSpPr>
        <p:spPr>
          <a:xfrm>
            <a:off x="8168640" y="1244600"/>
            <a:ext cx="3413760" cy="4876800"/>
          </a:xfrm>
        </p:spPr>
        <p:txBody>
          <a:bodyPr/>
          <a:lstStyle>
            <a:lvl1pPr>
              <a:lnSpc>
                <a:spcPct val="85000"/>
              </a:lnSpc>
              <a:defRPr cap="all" baseline="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36C09723-CDA5-463C-B097-E4FDAE5E62AD}"/>
              </a:ext>
            </a:extLst>
          </p:cNvPr>
          <p:cNvSpPr>
            <a:spLocks noGrp="1"/>
          </p:cNvSpPr>
          <p:nvPr>
            <p:ph type="title" hasCustomPrompt="1"/>
          </p:nvPr>
        </p:nvSpPr>
        <p:spPr/>
        <p:txBody>
          <a:bodyPr/>
          <a:lstStyle>
            <a:lvl1pPr>
              <a:defRPr/>
            </a:lvl1pPr>
          </a:lstStyle>
          <a:p>
            <a:r>
              <a:rPr lang="en-US" dirty="0"/>
              <a:t>36pt Intel Clear pro Headline</a:t>
            </a:r>
          </a:p>
        </p:txBody>
      </p:sp>
    </p:spTree>
    <p:extLst>
      <p:ext uri="{BB962C8B-B14F-4D97-AF65-F5344CB8AC3E}">
        <p14:creationId xmlns:p14="http://schemas.microsoft.com/office/powerpoint/2010/main" val="403025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DF977D30-235D-4FCE-996B-5565032D4500}"/>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Tree>
    <p:extLst>
      <p:ext uri="{BB962C8B-B14F-4D97-AF65-F5344CB8AC3E}">
        <p14:creationId xmlns:p14="http://schemas.microsoft.com/office/powerpoint/2010/main" val="3902217116"/>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vider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BB6DF-C503-4352-9ECE-8B597B937A51}"/>
              </a:ext>
            </a:extLst>
          </p:cNvPr>
          <p:cNvSpPr>
            <a:spLocks noGrp="1"/>
          </p:cNvSpPr>
          <p:nvPr>
            <p:ph type="title"/>
          </p:nvPr>
        </p:nvSpPr>
        <p:spPr>
          <a:xfrm>
            <a:off x="609600" y="2971543"/>
            <a:ext cx="10972800" cy="1220013"/>
          </a:xfrm>
        </p:spPr>
        <p:txBody>
          <a:bodyPr anchor="b" anchorCtr="0"/>
          <a:lstStyle>
            <a:lvl1pPr algn="l">
              <a:lnSpc>
                <a:spcPct val="80000"/>
              </a:lnSpc>
              <a:defRPr sz="7200">
                <a:effectLst/>
              </a:defRPr>
            </a:lvl1pPr>
          </a:lstStyle>
          <a:p>
            <a:r>
              <a:rPr lang="en-US" dirty="0"/>
              <a:t>Click to edit Master title style</a:t>
            </a:r>
          </a:p>
        </p:txBody>
      </p:sp>
    </p:spTree>
    <p:extLst>
      <p:ext uri="{BB962C8B-B14F-4D97-AF65-F5344CB8AC3E}">
        <p14:creationId xmlns:p14="http://schemas.microsoft.com/office/powerpoint/2010/main" val="2883076012"/>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2" descr="\\.psf\Home\Desktop\Intel.png">
            <a:extLst>
              <a:ext uri="{FF2B5EF4-FFF2-40B4-BE49-F238E27FC236}">
                <a16:creationId xmlns:a16="http://schemas.microsoft.com/office/drawing/2014/main" id="{15D0E7AC-89B5-4E0A-9D87-AE7215AD9BD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F1C8DD4-E4A8-457B-B37B-61C19C013BE0}"/>
              </a:ext>
            </a:extLst>
          </p:cNvPr>
          <p:cNvSpPr txBox="1"/>
          <p:nvPr userDrawn="1"/>
        </p:nvSpPr>
        <p:spPr>
          <a:xfrm>
            <a:off x="2942125" y="6356992"/>
            <a:ext cx="6303523" cy="501008"/>
          </a:xfrm>
          <a:prstGeom prst="rect">
            <a:avLst/>
          </a:prstGeom>
          <a:noFill/>
        </p:spPr>
        <p:txBody>
          <a:bodyPr vert="horz" wrap="square" lIns="0" tIns="0" rIns="0" bIns="0" rtlCol="0" anchor="ctr" anchorCtr="0">
            <a:noAutofit/>
          </a:bodyPr>
          <a:lstStyle/>
          <a:p>
            <a:pPr algn="ctr" defTabSz="609585"/>
            <a:r>
              <a:rPr lang="en-US" sz="1067" b="1">
                <a:solidFill>
                  <a:srgbClr val="FFFFFF">
                    <a:alpha val="70000"/>
                  </a:srgbClr>
                </a:solidFill>
              </a:rPr>
              <a:t>Intel Confidential </a:t>
            </a:r>
            <a:r>
              <a:rPr lang="en-US" sz="1067">
                <a:solidFill>
                  <a:srgbClr val="FFFFFF">
                    <a:alpha val="70000"/>
                  </a:srgbClr>
                </a:solidFill>
              </a:rPr>
              <a:t>– Presented Under NDA Only - Do Not Forward; NOT for End User Messaging</a:t>
            </a:r>
          </a:p>
        </p:txBody>
      </p:sp>
    </p:spTree>
    <p:extLst>
      <p:ext uri="{BB962C8B-B14F-4D97-AF65-F5344CB8AC3E}">
        <p14:creationId xmlns:p14="http://schemas.microsoft.com/office/powerpoint/2010/main" val="31657007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Bo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33C-57AC-4D36-89AB-8571E2148A48}"/>
              </a:ext>
            </a:extLst>
          </p:cNvPr>
          <p:cNvSpPr>
            <a:spLocks noGrp="1"/>
          </p:cNvSpPr>
          <p:nvPr>
            <p:ph type="title" hasCustomPrompt="1"/>
          </p:nvPr>
        </p:nvSpPr>
        <p:spPr/>
        <p:txBody>
          <a:bodyPr/>
          <a:lstStyle>
            <a:lvl1pPr>
              <a:defRPr/>
            </a:lvl1pPr>
          </a:lstStyle>
          <a:p>
            <a:r>
              <a:rPr lang="en-US" dirty="0"/>
              <a:t>42pt Intel Clear Headline</a:t>
            </a:r>
          </a:p>
        </p:txBody>
      </p:sp>
      <p:sp>
        <p:nvSpPr>
          <p:cNvPr id="3" name="Slide Number Placeholder 2">
            <a:extLst>
              <a:ext uri="{FF2B5EF4-FFF2-40B4-BE49-F238E27FC236}">
                <a16:creationId xmlns:a16="http://schemas.microsoft.com/office/drawing/2014/main" id="{9C22B4B6-F1B4-4129-992E-30D01EC86421}"/>
              </a:ext>
            </a:extLst>
          </p:cNvPr>
          <p:cNvSpPr>
            <a:spLocks noGrp="1"/>
          </p:cNvSpPr>
          <p:nvPr>
            <p:ph type="sldNum" sz="quarter" idx="10"/>
          </p:nvPr>
        </p:nvSpPr>
        <p:spPr/>
        <p:txBody>
          <a:bodyPr/>
          <a:lstStyle/>
          <a:p>
            <a:fld id="{EE2556C5-CE8C-6547-B838-EA80C61A4AF7}" type="slidenum">
              <a:rPr lang="en-US" smtClean="0">
                <a:solidFill>
                  <a:srgbClr val="003C71"/>
                </a:solidFill>
              </a:rPr>
              <a:pPr/>
              <a:t>‹#›</a:t>
            </a:fld>
            <a:endParaRPr lang="en-US" dirty="0">
              <a:solidFill>
                <a:srgbClr val="003C71"/>
              </a:solidFill>
            </a:endParaRPr>
          </a:p>
        </p:txBody>
      </p:sp>
      <p:sp>
        <p:nvSpPr>
          <p:cNvPr id="6" name="Content Placeholder 4">
            <a:extLst>
              <a:ext uri="{FF2B5EF4-FFF2-40B4-BE49-F238E27FC236}">
                <a16:creationId xmlns:a16="http://schemas.microsoft.com/office/drawing/2014/main" id="{EE0A86B1-E66B-4326-8109-1E3E4E3EAF26}"/>
              </a:ext>
            </a:extLst>
          </p:cNvPr>
          <p:cNvSpPr>
            <a:spLocks noGrp="1"/>
          </p:cNvSpPr>
          <p:nvPr>
            <p:ph sz="quarter" idx="11"/>
          </p:nvPr>
        </p:nvSpPr>
        <p:spPr>
          <a:xfrm>
            <a:off x="609599" y="1219200"/>
            <a:ext cx="10970684" cy="4998720"/>
          </a:xfrm>
        </p:spPr>
        <p:txBody>
          <a:bodyPr/>
          <a:lstStyle>
            <a:lvl2pPr>
              <a:spcAft>
                <a:spcPts val="400"/>
              </a:spcAft>
              <a:defRPr/>
            </a:lvl2pPr>
            <a:lvl3pPr>
              <a:spcBef>
                <a:spcPts val="400"/>
              </a:spcBef>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262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3_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srgbClr val="003C71"/>
                </a:solidFill>
              </a:rPr>
              <a:pPr/>
              <a:t>‹#›</a:t>
            </a:fld>
            <a:endParaRPr lang="en-US" dirty="0">
              <a:solidFill>
                <a:srgbClr val="003C71"/>
              </a:solidFill>
            </a:endParaRPr>
          </a:p>
        </p:txBody>
      </p:sp>
      <p:sp>
        <p:nvSpPr>
          <p:cNvPr id="9" name="Content Placeholder 8"/>
          <p:cNvSpPr>
            <a:spLocks noGrp="1"/>
          </p:cNvSpPr>
          <p:nvPr>
            <p:ph sz="quarter" idx="13" hasCustomPrompt="1"/>
          </p:nvPr>
        </p:nvSpPr>
        <p:spPr>
          <a:xfrm>
            <a:off x="324716" y="1604434"/>
            <a:ext cx="11536219" cy="4567767"/>
          </a:xfrm>
        </p:spPr>
        <p:txBody>
          <a:bodyPr/>
          <a:lstStyle>
            <a:lvl1pPr>
              <a:defRPr>
                <a:solidFill>
                  <a:srgbClr val="0071C5"/>
                </a:solidFill>
              </a:defRPr>
            </a:lvl1pPr>
            <a:lvl2pPr>
              <a:defRPr sz="2400">
                <a:solidFill>
                  <a:schemeClr val="tx2"/>
                </a:solidFill>
              </a:defRPr>
            </a:lvl2pPr>
            <a:lvl3pPr>
              <a:defRPr sz="2400">
                <a:solidFill>
                  <a:schemeClr val="tx2"/>
                </a:solidFill>
              </a:defRPr>
            </a:lvl3pPr>
            <a:lvl4pPr>
              <a:defRPr sz="2133">
                <a:solidFill>
                  <a:schemeClr val="tx2"/>
                </a:solidFill>
              </a:defRPr>
            </a:lvl4pPr>
            <a:lvl5pPr>
              <a:defRPr>
                <a:solidFill>
                  <a:schemeClr val="tx2"/>
                </a:solidFill>
              </a:defRPr>
            </a:lvl5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
        <p:nvSpPr>
          <p:cNvPr id="5" name="Text Placeholder 7"/>
          <p:cNvSpPr>
            <a:spLocks noGrp="1"/>
          </p:cNvSpPr>
          <p:nvPr>
            <p:ph type="body" sz="quarter" idx="14"/>
          </p:nvPr>
        </p:nvSpPr>
        <p:spPr>
          <a:xfrm>
            <a:off x="324717" y="202899"/>
            <a:ext cx="9715500" cy="1557867"/>
          </a:xfrm>
        </p:spPr>
        <p:txBody>
          <a:bodyPr/>
          <a:lstStyle>
            <a:lvl1pPr>
              <a:defRPr sz="5867">
                <a:solidFill>
                  <a:schemeClr val="accent2"/>
                </a:solidFill>
                <a:latin typeface="Intel Clear Pro" charset="0"/>
                <a:ea typeface="Intel Clear Pro" charset="0"/>
                <a:cs typeface="Intel Clear Pro" charset="0"/>
              </a:defRPr>
            </a:lvl1pPr>
            <a:lvl2pPr>
              <a:defRPr sz="6400">
                <a:solidFill>
                  <a:schemeClr val="accent2"/>
                </a:solidFill>
                <a:latin typeface="Intel Clear Pro" charset="0"/>
                <a:ea typeface="Intel Clear Pro" charset="0"/>
                <a:cs typeface="Intel Clear Pro" charset="0"/>
              </a:defRPr>
            </a:lvl2pPr>
            <a:lvl3pPr>
              <a:defRPr sz="6400">
                <a:solidFill>
                  <a:schemeClr val="accent2"/>
                </a:solidFill>
                <a:latin typeface="Intel Clear Pro" charset="0"/>
                <a:ea typeface="Intel Clear Pro" charset="0"/>
                <a:cs typeface="Intel Clear Pro" charset="0"/>
              </a:defRPr>
            </a:lvl3pPr>
            <a:lvl4pPr>
              <a:defRPr sz="5867">
                <a:solidFill>
                  <a:schemeClr val="accent2"/>
                </a:solidFill>
                <a:latin typeface="Intel Clear Pro" charset="0"/>
                <a:ea typeface="Intel Clear Pro" charset="0"/>
                <a:cs typeface="Intel Clear Pro" charset="0"/>
              </a:defRPr>
            </a:lvl4pPr>
            <a:lvl5pPr>
              <a:defRPr sz="5867">
                <a:solidFill>
                  <a:schemeClr val="accent2"/>
                </a:solidFill>
                <a:latin typeface="Intel Clear Pro" charset="0"/>
                <a:ea typeface="Intel Clear Pro" charset="0"/>
                <a:cs typeface="Intel Clear Pro" charset="0"/>
              </a:defRPr>
            </a:lvl5pPr>
          </a:lstStyle>
          <a:p>
            <a:pPr lvl="0"/>
            <a:r>
              <a:rPr lang="en-US" dirty="0"/>
              <a:t>Click to edit Master text styles</a:t>
            </a:r>
          </a:p>
        </p:txBody>
      </p:sp>
    </p:spTree>
    <p:extLst>
      <p:ext uri="{BB962C8B-B14F-4D97-AF65-F5344CB8AC3E}">
        <p14:creationId xmlns:p14="http://schemas.microsoft.com/office/powerpoint/2010/main" val="73106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Hero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7484" y="2979843"/>
            <a:ext cx="10363200" cy="1500187"/>
          </a:xfrm>
        </p:spPr>
        <p:txBody>
          <a:bodyPr anchor="t" anchorCtr="0">
            <a:noAutofit/>
          </a:bodyPr>
          <a:lstStyle>
            <a:lvl1pPr marL="0" indent="0">
              <a:buNone/>
              <a:defRPr sz="5333" b="0" baseline="0">
                <a:solidFill>
                  <a:schemeClr val="accent2"/>
                </a:solidFill>
                <a:latin typeface="Intel Clear"/>
                <a:ea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40pt Intel Clear Light Body.</a:t>
            </a:r>
            <a:br>
              <a:rPr lang="en-US" dirty="0"/>
            </a:br>
            <a:r>
              <a:rPr lang="en-US" dirty="0"/>
              <a:t>For content that is not a section, but has a big idea in text only.</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9219CF7-B2EF-4604-B16A-17D59550B3B1}" type="slidenum">
              <a:rPr lang="en-ZA" smtClean="0">
                <a:solidFill>
                  <a:prstClr val="white"/>
                </a:solidFill>
              </a:rPr>
              <a:pPr/>
              <a:t>‹#›</a:t>
            </a:fld>
            <a:endParaRPr lang="en-ZA">
              <a:solidFill>
                <a:prstClr val="white"/>
              </a:solidFill>
            </a:endParaRPr>
          </a:p>
        </p:txBody>
      </p:sp>
      <p:sp>
        <p:nvSpPr>
          <p:cNvPr id="7" name="Title 1"/>
          <p:cNvSpPr>
            <a:spLocks noGrp="1"/>
          </p:cNvSpPr>
          <p:nvPr>
            <p:ph type="title" hasCustomPrompt="1"/>
          </p:nvPr>
        </p:nvSpPr>
        <p:spPr>
          <a:xfrm>
            <a:off x="607484" y="1469059"/>
            <a:ext cx="10363200" cy="1362075"/>
          </a:xfrm>
        </p:spPr>
        <p:txBody>
          <a:bodyPr anchor="b" anchorCtr="0">
            <a:noAutofit/>
          </a:bodyPr>
          <a:lstStyle>
            <a:lvl1pPr algn="l">
              <a:lnSpc>
                <a:spcPct val="80000"/>
              </a:lnSpc>
              <a:defRPr sz="5333" b="0" cap="none" spc="0" baseline="0">
                <a:solidFill>
                  <a:schemeClr val="tx2"/>
                </a:solidFill>
                <a:latin typeface="Intel Clear" panose="020B0604020203020204" pitchFamily="34" charset="0"/>
                <a:ea typeface="Intel Clear" panose="020B0604020203020204" pitchFamily="34" charset="0"/>
                <a:cs typeface="Intel Clear" panose="020B0604020203020204" pitchFamily="34" charset="0"/>
              </a:defRPr>
            </a:lvl1pPr>
          </a:lstStyle>
          <a:p>
            <a:r>
              <a:rPr lang="en-US" dirty="0"/>
              <a:t>40pt Intel Clear Heading</a:t>
            </a:r>
          </a:p>
        </p:txBody>
      </p:sp>
    </p:spTree>
    <p:extLst>
      <p:ext uri="{BB962C8B-B14F-4D97-AF65-F5344CB8AC3E}">
        <p14:creationId xmlns:p14="http://schemas.microsoft.com/office/powerpoint/2010/main" val="2446190016"/>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with Radial Gradient">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
        <p:nvSpPr>
          <p:cNvPr id="13" name="Title 1"/>
          <p:cNvSpPr>
            <a:spLocks noGrp="1"/>
          </p:cNvSpPr>
          <p:nvPr>
            <p:ph type="ctrTitle" hasCustomPrompt="1"/>
          </p:nvPr>
        </p:nvSpPr>
        <p:spPr>
          <a:xfrm>
            <a:off x="584449" y="3372523"/>
            <a:ext cx="10950515" cy="1336387"/>
          </a:xfrm>
        </p:spPr>
        <p:txBody>
          <a:bodyPr lIns="0" rIns="0" anchor="b" anchorCtr="0">
            <a:noAutofit/>
          </a:bodyPr>
          <a:lstStyle>
            <a:lvl1pPr>
              <a:lnSpc>
                <a:spcPts val="5500"/>
              </a:lnSpc>
              <a:spcBef>
                <a:spcPts val="3200"/>
              </a:spcBef>
              <a:defRPr sz="6667" b="0" spc="133"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dirty="0"/>
              <a:t>50pt Intel Clear Title</a:t>
            </a:r>
            <a:br>
              <a:rPr lang="en-US" dirty="0"/>
            </a:br>
            <a:r>
              <a:rPr lang="en-US" dirty="0"/>
              <a:t>with Radial Gradient</a:t>
            </a:r>
          </a:p>
        </p:txBody>
      </p:sp>
      <p:sp>
        <p:nvSpPr>
          <p:cNvPr id="9" name="Rectangle 8"/>
          <p:cNvSpPr/>
          <p:nvPr userDrawn="1"/>
        </p:nvSpPr>
        <p:spPr>
          <a:xfrm>
            <a:off x="605368" y="6549827"/>
            <a:ext cx="2008563" cy="123111"/>
          </a:xfrm>
          <a:prstGeom prst="rect">
            <a:avLst/>
          </a:prstGeom>
        </p:spPr>
        <p:txBody>
          <a:bodyPr wrap="none" lIns="0" tIns="0" rIns="0" bIns="0">
            <a:spAutoFit/>
          </a:bodyPr>
          <a:lstStyle/>
          <a:p>
            <a:r>
              <a:rPr lang="en-US" sz="800" dirty="0">
                <a:solidFill>
                  <a:prstClr val="white"/>
                </a:solidFill>
                <a:cs typeface="Intel Clear"/>
              </a:rPr>
              <a:t>Intel Confidential | Client Computing Group</a:t>
            </a:r>
          </a:p>
        </p:txBody>
      </p:sp>
    </p:spTree>
    <p:extLst>
      <p:ext uri="{BB962C8B-B14F-4D97-AF65-F5344CB8AC3E}">
        <p14:creationId xmlns:p14="http://schemas.microsoft.com/office/powerpoint/2010/main" val="140409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Radial Gradient">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descr="int_experience_hrz_wht_rgb_1500.png"/>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a:off x="614258" y="518971"/>
            <a:ext cx="2829021" cy="1183045"/>
          </a:xfrm>
          <a:prstGeom prst="rect">
            <a:avLst/>
          </a:prstGeom>
        </p:spPr>
      </p:pic>
      <p:sp>
        <p:nvSpPr>
          <p:cNvPr id="7"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
        <p:nvSpPr>
          <p:cNvPr id="9" name="Title 1"/>
          <p:cNvSpPr>
            <a:spLocks noGrp="1"/>
          </p:cNvSpPr>
          <p:nvPr>
            <p:ph type="ctrTitle" hasCustomPrompt="1"/>
          </p:nvPr>
        </p:nvSpPr>
        <p:spPr>
          <a:xfrm>
            <a:off x="584449" y="3372523"/>
            <a:ext cx="10950515" cy="1336387"/>
          </a:xfrm>
        </p:spPr>
        <p:txBody>
          <a:bodyPr lIns="0" rIns="0" anchor="b" anchorCtr="0">
            <a:noAutofit/>
          </a:bodyPr>
          <a:lstStyle>
            <a:lvl1pPr>
              <a:lnSpc>
                <a:spcPts val="5500"/>
              </a:lnSpc>
              <a:spcBef>
                <a:spcPts val="3200"/>
              </a:spcBef>
              <a:defRPr sz="6667" b="0" spc="133"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dirty="0"/>
              <a:t>50pt Intel Clear Title</a:t>
            </a:r>
            <a:br>
              <a:rPr lang="en-US" dirty="0"/>
            </a:br>
            <a:r>
              <a:rPr lang="en-US" dirty="0"/>
              <a:t>with Radial Gradient</a:t>
            </a:r>
          </a:p>
        </p:txBody>
      </p:sp>
      <p:sp>
        <p:nvSpPr>
          <p:cNvPr id="6" name="Rectangle 5"/>
          <p:cNvSpPr/>
          <p:nvPr userDrawn="1"/>
        </p:nvSpPr>
        <p:spPr>
          <a:xfrm>
            <a:off x="605368" y="6549827"/>
            <a:ext cx="2008563" cy="123111"/>
          </a:xfrm>
          <a:prstGeom prst="rect">
            <a:avLst/>
          </a:prstGeom>
        </p:spPr>
        <p:txBody>
          <a:bodyPr wrap="none" lIns="0" tIns="0" rIns="0" bIns="0">
            <a:spAutoFit/>
          </a:bodyPr>
          <a:lstStyle/>
          <a:p>
            <a:r>
              <a:rPr lang="en-US" sz="800" dirty="0">
                <a:solidFill>
                  <a:prstClr val="white"/>
                </a:solidFill>
                <a:cs typeface="Intel Clear"/>
              </a:rPr>
              <a:t>Intel Confidential | Client Computing Group</a:t>
            </a:r>
          </a:p>
        </p:txBody>
      </p:sp>
    </p:spTree>
    <p:extLst>
      <p:ext uri="{BB962C8B-B14F-4D97-AF65-F5344CB8AC3E}">
        <p14:creationId xmlns:p14="http://schemas.microsoft.com/office/powerpoint/2010/main" val="2752164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D95A32D-C4B5-7748-8FAB-AEA8F919C0AA}"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3" hasCustomPrompt="1"/>
          </p:nvPr>
        </p:nvSpPr>
        <p:spPr>
          <a:xfrm>
            <a:off x="607484" y="1604437"/>
            <a:ext cx="10970683" cy="4567767"/>
          </a:xfrm>
        </p:spPr>
        <p:txBody>
          <a:bodyPr/>
          <a:lstStyle>
            <a:lvl1pPr>
              <a:defRPr>
                <a:solidFill>
                  <a:srgbClr val="0071C5"/>
                </a:solidFill>
              </a:defRPr>
            </a:lvl1pPr>
            <a:lvl2pPr>
              <a:defRPr sz="2400"/>
            </a:lvl2pPr>
            <a:lvl3pPr>
              <a:defRPr sz="2400"/>
            </a:lvl3pPr>
            <a:lvl4pPr>
              <a:defRPr sz="2133"/>
            </a:lvl4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
        <p:nvSpPr>
          <p:cNvPr id="8" name="Title Placeholder 1"/>
          <p:cNvSpPr>
            <a:spLocks noGrp="1"/>
          </p:cNvSpPr>
          <p:nvPr>
            <p:ph type="title" hasCustomPrompt="1"/>
          </p:nvPr>
        </p:nvSpPr>
        <p:spPr>
          <a:xfrm>
            <a:off x="607484" y="413507"/>
            <a:ext cx="10972800" cy="1158240"/>
          </a:xfrm>
          <a:prstGeom prst="rect">
            <a:avLst/>
          </a:prstGeom>
        </p:spPr>
        <p:txBody>
          <a:bodyPr vert="horz" lIns="0" tIns="0" rIns="0" bIns="0" rtlCol="0" anchor="t" anchorCtr="0">
            <a:noAutofit/>
          </a:bodyPr>
          <a:lstStyle>
            <a:lvl1pPr>
              <a:defRPr/>
            </a:lvl1pPr>
          </a:lstStyle>
          <a:p>
            <a:r>
              <a:rPr lang="en-US" dirty="0"/>
              <a:t>31pt Intel Clear Headline</a:t>
            </a:r>
          </a:p>
        </p:txBody>
      </p:sp>
    </p:spTree>
    <p:extLst>
      <p:ext uri="{BB962C8B-B14F-4D97-AF65-F5344CB8AC3E}">
        <p14:creationId xmlns:p14="http://schemas.microsoft.com/office/powerpoint/2010/main" val="28082719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rgbClr val="003C71"/>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white section break</a:t>
            </a:r>
          </a:p>
        </p:txBody>
      </p:sp>
      <p:sp>
        <p:nvSpPr>
          <p:cNvPr id="3"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baseline="0">
                <a:solidFill>
                  <a:schemeClr val="accent2"/>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D95A32D-C4B5-7748-8FAB-AEA8F919C0AA}"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613926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8AD7DC-EEB0-4954-A458-B031344E5A97}" type="slidenum">
              <a:rPr lang="en-GB" smtClean="0">
                <a:solidFill>
                  <a:prstClr val="white"/>
                </a:solidFill>
              </a:rPr>
              <a:pPr/>
              <a:t>‹#›</a:t>
            </a:fld>
            <a:endParaRPr lang="en-GB" dirty="0">
              <a:solidFill>
                <a:prstClr val="white"/>
              </a:solidFill>
            </a:endParaRPr>
          </a:p>
        </p:txBody>
      </p:sp>
    </p:spTree>
    <p:extLst>
      <p:ext uri="{BB962C8B-B14F-4D97-AF65-F5344CB8AC3E}">
        <p14:creationId xmlns:p14="http://schemas.microsoft.com/office/powerpoint/2010/main" val="181952271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ack Cover Radial Gradient">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36582"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3"/>
          <p:cNvSpPr>
            <a:spLocks noGrp="1"/>
          </p:cNvSpPr>
          <p:nvPr>
            <p:ph type="sldNum" sz="quarter" idx="12"/>
          </p:nvPr>
        </p:nvSpPr>
        <p:spPr>
          <a:xfrm>
            <a:off x="10795000" y="6432516"/>
            <a:ext cx="1212936" cy="365125"/>
          </a:xfrm>
        </p:spPr>
        <p:txBody>
          <a:bodyPr/>
          <a:lstStyle/>
          <a:p>
            <a:fld id="{928AD7DC-EEB0-4954-A458-B031344E5A97}" type="slidenum">
              <a:rPr lang="en-GB" smtClean="0">
                <a:solidFill>
                  <a:prstClr val="white"/>
                </a:solidFill>
              </a:rPr>
              <a:pPr/>
              <a:t>‹#›</a:t>
            </a:fld>
            <a:endParaRPr lang="en-GB" dirty="0">
              <a:solidFill>
                <a:prstClr val="white"/>
              </a:solidFill>
            </a:endParaRPr>
          </a:p>
        </p:txBody>
      </p:sp>
    </p:spTree>
    <p:extLst>
      <p:ext uri="{BB962C8B-B14F-4D97-AF65-F5344CB8AC3E}">
        <p14:creationId xmlns:p14="http://schemas.microsoft.com/office/powerpoint/2010/main" val="17302282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2_Title Slide with Photo">
    <p:spTree>
      <p:nvGrpSpPr>
        <p:cNvPr id="1" name=""/>
        <p:cNvGrpSpPr/>
        <p:nvPr/>
      </p:nvGrpSpPr>
      <p:grpSpPr>
        <a:xfrm>
          <a:off x="0" y="0"/>
          <a:ext cx="0" cy="0"/>
          <a:chOff x="0" y="0"/>
          <a:chExt cx="0" cy="0"/>
        </a:xfrm>
      </p:grpSpPr>
      <p:sp>
        <p:nvSpPr>
          <p:cNvPr id="10" name="Rectangle 9"/>
          <p:cNvSpPr/>
          <p:nvPr/>
        </p:nvSpPr>
        <p:spPr>
          <a:xfrm>
            <a:off x="0" y="1"/>
            <a:ext cx="12192000" cy="6358467"/>
          </a:xfrm>
          <a:prstGeom prst="rect">
            <a:avLst/>
          </a:prstGeom>
          <a:solidFill>
            <a:srgbClr val="0071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rgbClr val="0071C5"/>
              </a:solidFill>
            </a:endParaRPr>
          </a:p>
        </p:txBody>
      </p:sp>
      <p:pic>
        <p:nvPicPr>
          <p:cNvPr id="7" name="Picture 2" descr="\\.psf\Home\Desktop\Intel.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36582"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10795000" y="6432516"/>
            <a:ext cx="1212936" cy="365125"/>
          </a:xfrm>
        </p:spPr>
        <p:txBody>
          <a:bodyPr/>
          <a:lstStyle/>
          <a:p>
            <a:fld id="{928AD7DC-EEB0-4954-A458-B031344E5A97}" type="slidenum">
              <a:rPr lang="en-GB" smtClean="0">
                <a:solidFill>
                  <a:prstClr val="white"/>
                </a:solidFill>
              </a:rPr>
              <a:pPr/>
              <a:t>‹#›</a:t>
            </a:fld>
            <a:endParaRPr lang="en-GB" dirty="0">
              <a:solidFill>
                <a:prstClr val="white"/>
              </a:solidFill>
            </a:endParaRPr>
          </a:p>
        </p:txBody>
      </p:sp>
    </p:spTree>
    <p:extLst>
      <p:ext uri="{BB962C8B-B14F-4D97-AF65-F5344CB8AC3E}">
        <p14:creationId xmlns:p14="http://schemas.microsoft.com/office/powerpoint/2010/main" val="28687750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C4FAFB93-9586-4383-A99A-1E36D3045C5D}" type="slidenum">
              <a:rPr lang="en-GB" smtClean="0">
                <a:solidFill>
                  <a:prstClr val="white"/>
                </a:solidFill>
              </a:rPr>
              <a:pPr/>
              <a:t>‹#›</a:t>
            </a:fld>
            <a:endParaRPr lang="en-GB" dirty="0">
              <a:solidFill>
                <a:prstClr val="white"/>
              </a:solidFill>
            </a:endParaRPr>
          </a:p>
        </p:txBody>
      </p:sp>
    </p:spTree>
    <p:extLst>
      <p:ext uri="{BB962C8B-B14F-4D97-AF65-F5344CB8AC3E}">
        <p14:creationId xmlns:p14="http://schemas.microsoft.com/office/powerpoint/2010/main" val="25949276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blank" preserve="1">
  <p:cSld name="1_Back Cover Radial Gradi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36582"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21840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blank" preserve="1">
  <p:cSld name="2_Back Cover Radial Gradi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int_experience_hrz_wht_rgb_3000.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665039" y="2499763"/>
            <a:ext cx="4861924" cy="2019320"/>
          </a:xfrm>
          <a:prstGeom prst="rect">
            <a:avLst/>
          </a:prstGeom>
        </p:spPr>
      </p:pic>
    </p:spTree>
    <p:extLst>
      <p:ext uri="{BB962C8B-B14F-4D97-AF65-F5344CB8AC3E}">
        <p14:creationId xmlns:p14="http://schemas.microsoft.com/office/powerpoint/2010/main" val="27016835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blank" preserve="1">
  <p:cSld name="3_Back Cover Radial Gradient">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pic>
        <p:nvPicPr>
          <p:cNvPr id="5" name="Picture 4" descr="int_experience_hrz_wht_rgb_3000.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65039" y="2499763"/>
            <a:ext cx="4861924" cy="2019320"/>
          </a:xfrm>
          <a:prstGeom prst="rect">
            <a:avLst/>
          </a:prstGeom>
        </p:spPr>
      </p:pic>
    </p:spTree>
    <p:extLst>
      <p:ext uri="{BB962C8B-B14F-4D97-AF65-F5344CB8AC3E}">
        <p14:creationId xmlns:p14="http://schemas.microsoft.com/office/powerpoint/2010/main" val="196090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Body">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457256" y="411798"/>
            <a:ext cx="11277489" cy="430887"/>
          </a:xfrm>
        </p:spPr>
        <p:txBody>
          <a:bodyPr>
            <a:spAutoFit/>
          </a:bodyPr>
          <a:lstStyle>
            <a:lvl1pPr>
              <a:defRPr sz="2800" b="0" i="0" baseline="0">
                <a:solidFill>
                  <a:srgbClr val="003C71"/>
                </a:solidFill>
                <a:latin typeface="Intel Clear"/>
                <a:cs typeface="Intel Clear"/>
              </a:defRPr>
            </a:lvl1pPr>
          </a:lstStyle>
          <a:p>
            <a:r>
              <a:rPr lang="en-US" dirty="0"/>
              <a:t>28pt Intel Clear Headline</a:t>
            </a:r>
          </a:p>
        </p:txBody>
      </p:sp>
      <p:sp>
        <p:nvSpPr>
          <p:cNvPr id="9" name="Content Placeholder 8"/>
          <p:cNvSpPr>
            <a:spLocks noGrp="1"/>
          </p:cNvSpPr>
          <p:nvPr>
            <p:ph sz="quarter" idx="13" hasCustomPrompt="1"/>
          </p:nvPr>
        </p:nvSpPr>
        <p:spPr>
          <a:xfrm>
            <a:off x="457256" y="956738"/>
            <a:ext cx="11277489" cy="235449"/>
          </a:xfrm>
        </p:spPr>
        <p:txBody>
          <a:bodyPr anchor="t">
            <a:spAutoFit/>
          </a:bodyPr>
          <a:lstStyle>
            <a:lvl1pPr>
              <a:lnSpc>
                <a:spcPct val="85000"/>
              </a:lnSpc>
              <a:spcBef>
                <a:spcPts val="0"/>
              </a:spcBef>
              <a:defRPr sz="1800">
                <a:solidFill>
                  <a:srgbClr val="0071C5"/>
                </a:solidFill>
              </a:defRPr>
            </a:lvl1pPr>
            <a:lvl2pPr>
              <a:defRPr sz="2400"/>
            </a:lvl2pPr>
            <a:lvl3pPr>
              <a:defRPr sz="2400"/>
            </a:lvl3pPr>
            <a:lvl4pPr>
              <a:defRPr sz="2133"/>
            </a:lvl4pPr>
          </a:lstStyle>
          <a:p>
            <a:pPr lvl="0"/>
            <a:r>
              <a:rPr lang="en-US" dirty="0"/>
              <a:t>18pt Intel Clear body text</a:t>
            </a:r>
          </a:p>
        </p:txBody>
      </p:sp>
      <p:sp>
        <p:nvSpPr>
          <p:cNvPr id="10" name="Text Placeholder 9"/>
          <p:cNvSpPr>
            <a:spLocks noGrp="1"/>
          </p:cNvSpPr>
          <p:nvPr>
            <p:ph type="body" sz="quarter" idx="14" hasCustomPrompt="1"/>
          </p:nvPr>
        </p:nvSpPr>
        <p:spPr>
          <a:xfrm>
            <a:off x="457256" y="6152460"/>
            <a:ext cx="11277489" cy="143565"/>
          </a:xfrm>
        </p:spPr>
        <p:txBody>
          <a:bodyPr anchor="b">
            <a:spAutoFit/>
          </a:bodyPr>
          <a:lstStyle>
            <a:lvl1pPr>
              <a:lnSpc>
                <a:spcPct val="100000"/>
              </a:lnSpc>
              <a:spcBef>
                <a:spcPts val="0"/>
              </a:spcBef>
              <a:defRPr sz="933">
                <a:solidFill>
                  <a:schemeClr val="tx1">
                    <a:lumMod val="50000"/>
                    <a:lumOff val="50000"/>
                  </a:schemeClr>
                </a:solidFill>
              </a:defRPr>
            </a:lvl1pPr>
          </a:lstStyle>
          <a:p>
            <a:pPr lvl="0"/>
            <a:r>
              <a:rPr lang="en-US" dirty="0"/>
              <a:t>Footnotes</a:t>
            </a:r>
          </a:p>
        </p:txBody>
      </p:sp>
      <p:sp>
        <p:nvSpPr>
          <p:cNvPr id="11" name="TextBox 10"/>
          <p:cNvSpPr txBox="1"/>
          <p:nvPr userDrawn="1"/>
        </p:nvSpPr>
        <p:spPr>
          <a:xfrm>
            <a:off x="11002880" y="6487955"/>
            <a:ext cx="1103373" cy="256545"/>
          </a:xfrm>
          <a:prstGeom prst="rect">
            <a:avLst/>
          </a:prstGeom>
          <a:noFill/>
        </p:spPr>
        <p:txBody>
          <a:bodyPr wrap="square" rtlCol="0">
            <a:spAutoFit/>
          </a:bodyPr>
          <a:lstStyle/>
          <a:p>
            <a:pPr algn="r"/>
            <a:fld id="{268E4C1C-2632-47B6-8F1A-4BA8E291B665}" type="slidenum">
              <a:rPr lang="en-US" sz="1067" smtClean="0">
                <a:solidFill>
                  <a:prstClr val="white"/>
                </a:solidFill>
                <a:cs typeface="Intel Clear Light" panose="020B0404020203020204" pitchFamily="34" charset="0"/>
              </a:rPr>
              <a:pPr algn="r"/>
              <a:t>‹#›</a:t>
            </a:fld>
            <a:endParaRPr lang="en-US" sz="1067" dirty="0">
              <a:solidFill>
                <a:prstClr val="white"/>
              </a:solidFill>
              <a:cs typeface="Intel Clear Light" panose="020B0404020203020204" pitchFamily="34" charset="0"/>
            </a:endParaRPr>
          </a:p>
        </p:txBody>
      </p:sp>
      <p:sp>
        <p:nvSpPr>
          <p:cNvPr id="8" name="Footer Placeholder 4"/>
          <p:cNvSpPr>
            <a:spLocks noGrp="1"/>
          </p:cNvSpPr>
          <p:nvPr>
            <p:ph type="ftr" sz="quarter" idx="3"/>
          </p:nvPr>
        </p:nvSpPr>
        <p:spPr bwMode="gray">
          <a:xfrm>
            <a:off x="4165600" y="6446888"/>
            <a:ext cx="3860800" cy="365125"/>
          </a:xfrm>
          <a:prstGeom prst="rect">
            <a:avLst/>
          </a:prstGeom>
        </p:spPr>
        <p:txBody>
          <a:bodyPr vert="horz" lIns="91440" tIns="45720" rIns="91440" bIns="45720" rtlCol="0" anchor="ctr"/>
          <a:lstStyle>
            <a:lvl1pPr algn="ctr">
              <a:defRPr sz="1067">
                <a:solidFill>
                  <a:schemeClr val="bg1"/>
                </a:solidFill>
                <a:latin typeface="+mn-lt"/>
              </a:defRPr>
            </a:lvl1pPr>
          </a:lstStyle>
          <a:p>
            <a:pPr defTabSz="609570"/>
            <a:r>
              <a:rPr lang="en-US">
                <a:solidFill>
                  <a:prstClr val="white"/>
                </a:solidFill>
              </a:rPr>
              <a:t>Intel Confidential</a:t>
            </a:r>
            <a:endParaRPr lang="en-US" dirty="0">
              <a:solidFill>
                <a:prstClr val="white"/>
              </a:solidFill>
            </a:endParaRPr>
          </a:p>
        </p:txBody>
      </p:sp>
    </p:spTree>
    <p:extLst>
      <p:ext uri="{BB962C8B-B14F-4D97-AF65-F5344CB8AC3E}">
        <p14:creationId xmlns:p14="http://schemas.microsoft.com/office/powerpoint/2010/main" val="13011658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Content Placeholder 3"/>
          <p:cNvSpPr>
            <a:spLocks noGrp="1"/>
          </p:cNvSpPr>
          <p:nvPr>
            <p:ph sz="quarter" idx="10"/>
          </p:nvPr>
        </p:nvSpPr>
        <p:spPr>
          <a:xfrm>
            <a:off x="609600" y="1005840"/>
            <a:ext cx="10972800" cy="53035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2"/>
          <p:cNvSpPr>
            <a:spLocks noGrp="1"/>
          </p:cNvSpPr>
          <p:nvPr>
            <p:ph type="dt" sz="half" idx="11"/>
          </p:nvPr>
        </p:nvSpPr>
        <p:spPr>
          <a:xfrm>
            <a:off x="0" y="6705600"/>
            <a:ext cx="3200400" cy="152400"/>
          </a:xfrm>
          <a:prstGeom prst="rect">
            <a:avLst/>
          </a:prstGeom>
        </p:spPr>
        <p:txBody>
          <a:bodyPr/>
          <a:lstStyle/>
          <a:p>
            <a:endParaRPr lang="en-US" dirty="0">
              <a:solidFill>
                <a:prstClr val="white"/>
              </a:solidFill>
            </a:endParaRPr>
          </a:p>
        </p:txBody>
      </p:sp>
      <p:sp>
        <p:nvSpPr>
          <p:cNvPr id="6" name="Footer Placeholder 3"/>
          <p:cNvSpPr>
            <a:spLocks noGrp="1"/>
          </p:cNvSpPr>
          <p:nvPr>
            <p:ph type="ftr" sz="quarter" idx="12"/>
          </p:nvPr>
        </p:nvSpPr>
        <p:spPr>
          <a:xfrm>
            <a:off x="4191000" y="6705600"/>
            <a:ext cx="3810000" cy="152400"/>
          </a:xfrm>
          <a:prstGeom prst="rect">
            <a:avLst/>
          </a:prstGeom>
        </p:spPr>
        <p:txBody>
          <a:bodyPr/>
          <a:lstStyle/>
          <a:p>
            <a:r>
              <a:rPr lang="en-US">
                <a:solidFill>
                  <a:srgbClr val="B1BABF">
                    <a:lumMod val="20000"/>
                    <a:lumOff val="80000"/>
                  </a:srgbClr>
                </a:solidFill>
              </a:rPr>
              <a:t>Intel Confidential</a:t>
            </a:r>
            <a:endParaRPr lang="en-US" dirty="0">
              <a:solidFill>
                <a:srgbClr val="B1BABF">
                  <a:lumMod val="20000"/>
                  <a:lumOff val="80000"/>
                </a:srgbClr>
              </a:solidFill>
            </a:endParaRPr>
          </a:p>
        </p:txBody>
      </p:sp>
      <p:sp>
        <p:nvSpPr>
          <p:cNvPr id="7" name="Slide Number Placeholder 4"/>
          <p:cNvSpPr>
            <a:spLocks noGrp="1"/>
          </p:cNvSpPr>
          <p:nvPr>
            <p:ph type="sldNum" sz="quarter" idx="13"/>
          </p:nvPr>
        </p:nvSpPr>
        <p:spPr>
          <a:xfrm>
            <a:off x="11633711" y="6458133"/>
            <a:ext cx="558289" cy="365125"/>
          </a:xfrm>
        </p:spPr>
        <p:txBody>
          <a:bodyPr/>
          <a:lstStyle/>
          <a:p>
            <a:fld id="{DC93D84E-E1EC-4882-BE38-D0DDC2AD51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6285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ZA" dirty="0">
              <a:solidFill>
                <a:prstClr val="black"/>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ZA">
                <a:solidFill>
                  <a:prstClr val="black"/>
                </a:solidFill>
              </a:rPr>
              <a:t>Intel Confidential</a:t>
            </a:r>
            <a:endParaRPr lang="en-ZA" dirty="0">
              <a:solidFill>
                <a:prstClr val="black"/>
              </a:solidFill>
            </a:endParaRPr>
          </a:p>
        </p:txBody>
      </p:sp>
      <p:sp>
        <p:nvSpPr>
          <p:cNvPr id="6" name="Slide Number Placeholder 5"/>
          <p:cNvSpPr>
            <a:spLocks noGrp="1"/>
          </p:cNvSpPr>
          <p:nvPr>
            <p:ph type="sldNum" sz="quarter" idx="12"/>
          </p:nvPr>
        </p:nvSpPr>
        <p:spPr/>
        <p:txBody>
          <a:bodyPr/>
          <a:lstStyle/>
          <a:p>
            <a:fld id="{DAF34B27-1960-415A-9ABC-EDB66721D432}" type="slidenum">
              <a:rPr lang="en-ZA" smtClean="0">
                <a:solidFill>
                  <a:prstClr val="white"/>
                </a:solidFill>
              </a:rPr>
              <a:pPr/>
              <a:t>‹#›</a:t>
            </a:fld>
            <a:endParaRPr lang="en-ZA" dirty="0">
              <a:solidFill>
                <a:prstClr val="white"/>
              </a:solidFill>
            </a:endParaRPr>
          </a:p>
        </p:txBody>
      </p:sp>
    </p:spTree>
    <p:extLst>
      <p:ext uri="{BB962C8B-B14F-4D97-AF65-F5344CB8AC3E}">
        <p14:creationId xmlns:p14="http://schemas.microsoft.com/office/powerpoint/2010/main" val="305448146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5_Title and Bulleted Text">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7" name="Title 6"/>
          <p:cNvSpPr>
            <a:spLocks noGrp="1"/>
          </p:cNvSpPr>
          <p:nvPr>
            <p:ph type="title" hasCustomPrompt="1"/>
          </p:nvPr>
        </p:nvSpPr>
        <p:spPr>
          <a:xfrm>
            <a:off x="475488" y="304800"/>
            <a:ext cx="10972800" cy="1158240"/>
          </a:xfrm>
        </p:spPr>
        <p:txBody>
          <a:bodyPr lIns="91440" tIns="45720" rIns="91440" bIns="45720"/>
          <a:lstStyle>
            <a:lvl1pPr>
              <a:lnSpc>
                <a:spcPct val="80000"/>
              </a:lnSpc>
              <a:defRPr sz="5867" b="0" i="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dirty="0"/>
              <a:t>44pt Intel Clear Headline</a:t>
            </a:r>
          </a:p>
        </p:txBody>
      </p:sp>
      <p:sp>
        <p:nvSpPr>
          <p:cNvPr id="9" name="Content Placeholder 8"/>
          <p:cNvSpPr>
            <a:spLocks noGrp="1"/>
          </p:cNvSpPr>
          <p:nvPr>
            <p:ph sz="quarter" idx="13" hasCustomPrompt="1"/>
          </p:nvPr>
        </p:nvSpPr>
        <p:spPr>
          <a:xfrm>
            <a:off x="475489" y="1604435"/>
            <a:ext cx="11102679" cy="4567767"/>
          </a:xfr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133">
                <a:solidFill>
                  <a:schemeClr val="bg1"/>
                </a:solidFill>
              </a:defRPr>
            </a:lvl4pPr>
            <a:lvl5pPr>
              <a:defRPr sz="1867">
                <a:solidFill>
                  <a:schemeClr val="bg1"/>
                </a:solidFill>
              </a:defRPr>
            </a:lvl5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1085580338"/>
      </p:ext>
    </p:extLst>
  </p:cSld>
  <p:clrMapOvr>
    <a:overrideClrMapping bg1="lt1" tx1="dk1" bg2="lt2" tx2="dk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secHead">
  <p:cSld name="Blue Section Break">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blue section break</a:t>
            </a:r>
          </a:p>
        </p:txBody>
      </p:sp>
      <p:sp>
        <p:nvSpPr>
          <p:cNvPr id="3"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i="0" baseline="0">
                <a:solidFill>
                  <a:srgbClr val="F3D54E"/>
                </a:solidFill>
                <a:latin typeface="Intel Clear"/>
                <a:cs typeface="Intel Clear"/>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dirty="0"/>
              <a:t>16pt Intel Clear Subhead</a:t>
            </a:r>
          </a:p>
        </p:txBody>
      </p:sp>
      <p:sp>
        <p:nvSpPr>
          <p:cNvPr id="4" name="Footer Placeholder 3"/>
          <p:cNvSpPr>
            <a:spLocks noGrp="1"/>
          </p:cNvSpPr>
          <p:nvPr>
            <p:ph type="ftr" sz="quarter" idx="10"/>
          </p:nvPr>
        </p:nvSpPr>
        <p:spPr>
          <a:xfrm>
            <a:off x="169333" y="6432518"/>
            <a:ext cx="4114800" cy="366183"/>
          </a:xfrm>
          <a:prstGeom prst="rect">
            <a:avLst/>
          </a:prstGeom>
        </p:spPr>
        <p:txBody>
          <a:bodyPr/>
          <a:lstStyle/>
          <a:p>
            <a:r>
              <a:rPr lang="en-US">
                <a:solidFill>
                  <a:prstClr val="white"/>
                </a:solidFill>
              </a:rPr>
              <a:t>Intel Confidential</a:t>
            </a:r>
          </a:p>
        </p:txBody>
      </p:sp>
    </p:spTree>
    <p:extLst>
      <p:ext uri="{BB962C8B-B14F-4D97-AF65-F5344CB8AC3E}">
        <p14:creationId xmlns:p14="http://schemas.microsoft.com/office/powerpoint/2010/main" val="3543027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488953" y="1793883"/>
            <a:ext cx="11209867" cy="4168775"/>
          </a:xfrm>
          <a:prstGeom prst="rect">
            <a:avLst/>
          </a:prstGeom>
          <a:noFill/>
          <a:ln w="9525">
            <a:noFill/>
            <a:miter lim="800000"/>
            <a:headEnd/>
            <a:tailEnd/>
          </a:ln>
          <a:effectLst/>
        </p:spPr>
        <p:txBody>
          <a:bodyPr lIns="56088" tIns="28045" rIns="56088" bIns="28045" anchorCtr="1"/>
          <a:lstStyle/>
          <a:p>
            <a:pPr algn="r" defTabSz="561337"/>
            <a:endParaRPr lang="en-US" sz="1500">
              <a:solidFill>
                <a:prstClr val="white"/>
              </a:solidFill>
              <a:effectLst>
                <a:outerShdw blurRad="38100" dist="38100" dir="2700000" algn="tl">
                  <a:srgbClr val="000000"/>
                </a:outerShdw>
              </a:effectLst>
              <a:latin typeface="Neo Sans Intel" pitchFamily="34" charset="0"/>
            </a:endParaRPr>
          </a:p>
        </p:txBody>
      </p:sp>
      <p:sp>
        <p:nvSpPr>
          <p:cNvPr id="22532" name="Rectangle 4"/>
          <p:cNvSpPr>
            <a:spLocks noGrp="1" noChangeArrowheads="1"/>
          </p:cNvSpPr>
          <p:nvPr>
            <p:ph type="ctrTitle" hasCustomPrompt="1"/>
          </p:nvPr>
        </p:nvSpPr>
        <p:spPr>
          <a:xfrm>
            <a:off x="609600" y="2784109"/>
            <a:ext cx="10972800" cy="2000548"/>
          </a:xfrm>
        </p:spPr>
        <p:txBody>
          <a:bodyPr anchor="b" anchorCtr="0">
            <a:spAutoFit/>
          </a:bodyPr>
          <a:lstStyle>
            <a:lvl1pPr algn="l">
              <a:lnSpc>
                <a:spcPct val="75000"/>
              </a:lnSpc>
              <a:defRPr sz="8666">
                <a:solidFill>
                  <a:schemeClr val="tx1">
                    <a:alpha val="90000"/>
                  </a:schemeClr>
                </a:solidFill>
                <a:effectLst/>
              </a:defRPr>
            </a:lvl1pPr>
          </a:lstStyle>
          <a:p>
            <a:r>
              <a:rPr lang="en-US"/>
              <a:t>65pt Intel Clear pro Title</a:t>
            </a:r>
            <a:br>
              <a:rPr lang="en-US"/>
            </a:br>
            <a:r>
              <a:rPr lang="en-US"/>
              <a:t>On 2 Lines</a:t>
            </a:r>
          </a:p>
        </p:txBody>
      </p:sp>
      <p:sp>
        <p:nvSpPr>
          <p:cNvPr id="22533" name="Rectangle 5"/>
          <p:cNvSpPr>
            <a:spLocks noGrp="1" noChangeArrowheads="1"/>
          </p:cNvSpPr>
          <p:nvPr>
            <p:ph type="subTitle" idx="1"/>
          </p:nvPr>
        </p:nvSpPr>
        <p:spPr>
          <a:xfrm>
            <a:off x="609600" y="4845241"/>
            <a:ext cx="6866888" cy="1178001"/>
          </a:xfrm>
        </p:spPr>
        <p:txBody>
          <a:bodyPr anchorCtr="0"/>
          <a:lstStyle>
            <a:lvl1pPr marL="0" indent="0" algn="l">
              <a:spcBef>
                <a:spcPts val="0"/>
              </a:spcBef>
              <a:buFont typeface="Wingdings" pitchFamily="2" charset="2"/>
              <a:buNone/>
              <a:defRPr>
                <a:solidFill>
                  <a:schemeClr val="accent4"/>
                </a:solidFill>
              </a:defRPr>
            </a:lvl1pPr>
          </a:lstStyle>
          <a:p>
            <a:r>
              <a:rPr lang="en-US"/>
              <a:t>Click to edit Master subtitle style</a:t>
            </a:r>
          </a:p>
        </p:txBody>
      </p:sp>
      <p:pic>
        <p:nvPicPr>
          <p:cNvPr id="8" name="Picture 2">
            <a:extLst>
              <a:ext uri="{FF2B5EF4-FFF2-40B4-BE49-F238E27FC236}">
                <a16:creationId xmlns:a16="http://schemas.microsoft.com/office/drawing/2014/main" id="{47BFA320-C483-4716-A866-04BDC37BD12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F1C8DD4-E4A8-457B-B37B-61C19C013BE0}"/>
              </a:ext>
            </a:extLst>
          </p:cNvPr>
          <p:cNvSpPr txBox="1"/>
          <p:nvPr userDrawn="1"/>
        </p:nvSpPr>
        <p:spPr>
          <a:xfrm>
            <a:off x="2942125" y="6356992"/>
            <a:ext cx="6303523" cy="501008"/>
          </a:xfrm>
          <a:prstGeom prst="rect">
            <a:avLst/>
          </a:prstGeom>
          <a:noFill/>
        </p:spPr>
        <p:txBody>
          <a:bodyPr vert="horz" wrap="square" lIns="0" tIns="0" rIns="0" bIns="0" rtlCol="0" anchor="ctr" anchorCtr="0">
            <a:noAutofit/>
          </a:bodyPr>
          <a:lstStyle/>
          <a:p>
            <a:pPr algn="ctr"/>
            <a:r>
              <a:rPr lang="en-US" sz="1067" b="1">
                <a:solidFill>
                  <a:schemeClr val="tx1">
                    <a:alpha val="70000"/>
                  </a:schemeClr>
                </a:solidFill>
              </a:rPr>
              <a:t>Intel Confidential </a:t>
            </a:r>
            <a:r>
              <a:rPr lang="en-US" sz="1067">
                <a:solidFill>
                  <a:schemeClr val="tx1">
                    <a:alpha val="70000"/>
                  </a:schemeClr>
                </a:solidFill>
              </a:rPr>
              <a:t>– Presented Under NDA Only - Do Not Forward; NOT for End User Messaging</a:t>
            </a:r>
          </a:p>
        </p:txBody>
      </p:sp>
    </p:spTree>
    <p:extLst>
      <p:ext uri="{BB962C8B-B14F-4D97-AF65-F5344CB8AC3E}">
        <p14:creationId xmlns:p14="http://schemas.microsoft.com/office/powerpoint/2010/main" val="1403625840"/>
      </p:ext>
    </p:extLst>
  </p:cSld>
  <p:clrMapOvr>
    <a:masterClrMapping/>
  </p:clrMapOvr>
  <p:transition>
    <p:fade/>
  </p:transition>
  <p:extLst>
    <p:ext uri="{DCECCB84-F9BA-43D5-87BE-67443E8EF086}">
      <p15:sldGuideLst xmlns:p15="http://schemas.microsoft.com/office/powerpoint/2012/main">
        <p15:guide id="1" orient="horz" pos="2268">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36pt Intel Clear pro Headline</a:t>
            </a:r>
          </a:p>
        </p:txBody>
      </p:sp>
      <p:sp>
        <p:nvSpPr>
          <p:cNvPr id="7" name="Slide Number Placeholder 5">
            <a:extLst>
              <a:ext uri="{FF2B5EF4-FFF2-40B4-BE49-F238E27FC236}">
                <a16:creationId xmlns:a16="http://schemas.microsoft.com/office/drawing/2014/main" id="{D7E2356A-E1E4-4461-A394-72520F960741}"/>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8" name="Content Placeholder 7">
            <a:extLst>
              <a:ext uri="{FF2B5EF4-FFF2-40B4-BE49-F238E27FC236}">
                <a16:creationId xmlns:a16="http://schemas.microsoft.com/office/drawing/2014/main" id="{4DDC77E7-57D1-490D-AEB9-A334A06BF743}"/>
              </a:ext>
            </a:extLst>
          </p:cNvPr>
          <p:cNvSpPr>
            <a:spLocks noGrp="1"/>
          </p:cNvSpPr>
          <p:nvPr>
            <p:ph sz="quarter" idx="10"/>
          </p:nvPr>
        </p:nvSpPr>
        <p:spPr>
          <a:xfrm>
            <a:off x="609600" y="1244601"/>
            <a:ext cx="11015133" cy="487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4591998"/>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36pt Intel Clear pro Headline</a:t>
            </a:r>
          </a:p>
        </p:txBody>
      </p:sp>
      <p:sp>
        <p:nvSpPr>
          <p:cNvPr id="5" name="Slide Number Placeholder 5">
            <a:extLst>
              <a:ext uri="{FF2B5EF4-FFF2-40B4-BE49-F238E27FC236}">
                <a16:creationId xmlns:a16="http://schemas.microsoft.com/office/drawing/2014/main" id="{DF977D30-235D-4FCE-996B-5565032D4500}"/>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Tree>
    <p:extLst>
      <p:ext uri="{BB962C8B-B14F-4D97-AF65-F5344CB8AC3E}">
        <p14:creationId xmlns:p14="http://schemas.microsoft.com/office/powerpoint/2010/main" val="157905008"/>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1CB56E-D410-4CD4-B7BC-FC11CC347291}"/>
              </a:ext>
            </a:extLst>
          </p:cNvPr>
          <p:cNvSpPr>
            <a:spLocks noGrp="1"/>
          </p:cNvSpPr>
          <p:nvPr>
            <p:ph type="title" hasCustomPrompt="1"/>
          </p:nvPr>
        </p:nvSpPr>
        <p:spPr/>
        <p:txBody>
          <a:bodyPr/>
          <a:lstStyle>
            <a:lvl1pPr>
              <a:defRPr/>
            </a:lvl1pPr>
          </a:lstStyle>
          <a:p>
            <a:r>
              <a:rPr lang="en-US" dirty="0"/>
              <a:t>36pt Intel Clear pro Headline</a:t>
            </a:r>
          </a:p>
        </p:txBody>
      </p:sp>
      <p:sp>
        <p:nvSpPr>
          <p:cNvPr id="6" name="Content Placeholder 4">
            <a:extLst>
              <a:ext uri="{FF2B5EF4-FFF2-40B4-BE49-F238E27FC236}">
                <a16:creationId xmlns:a16="http://schemas.microsoft.com/office/drawing/2014/main" id="{DF49BF91-9AE3-4E54-A3EB-006003078A48}"/>
              </a:ext>
            </a:extLst>
          </p:cNvPr>
          <p:cNvSpPr>
            <a:spLocks noGrp="1"/>
          </p:cNvSpPr>
          <p:nvPr>
            <p:ph sz="quarter" idx="11"/>
          </p:nvPr>
        </p:nvSpPr>
        <p:spPr>
          <a:xfrm>
            <a:off x="609600" y="1244600"/>
            <a:ext cx="5232400" cy="4876800"/>
          </a:xfrm>
        </p:spPr>
        <p:txBody>
          <a:bodyPr/>
          <a:lstStyle>
            <a:lvl2pPr>
              <a:spcAft>
                <a:spcPts val="400"/>
              </a:spcAft>
              <a:defRPr/>
            </a:lvl2pPr>
            <a:lvl3pPr>
              <a:spcBef>
                <a:spcPts val="400"/>
              </a:spcBef>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D01F171A-15AE-44B7-A4D5-2B0FEBE85DAD}"/>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Tree>
    <p:extLst>
      <p:ext uri="{BB962C8B-B14F-4D97-AF65-F5344CB8AC3E}">
        <p14:creationId xmlns:p14="http://schemas.microsoft.com/office/powerpoint/2010/main" val="31826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6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33C-57AC-4D36-89AB-8571E2148A48}"/>
              </a:ext>
            </a:extLst>
          </p:cNvPr>
          <p:cNvSpPr>
            <a:spLocks noGrp="1"/>
          </p:cNvSpPr>
          <p:nvPr>
            <p:ph type="title" hasCustomPrompt="1"/>
          </p:nvPr>
        </p:nvSpPr>
        <p:spPr/>
        <p:txBody>
          <a:bodyPr/>
          <a:lstStyle>
            <a:lvl1pPr>
              <a:defRPr/>
            </a:lvl1pPr>
          </a:lstStyle>
          <a:p>
            <a:r>
              <a:rPr lang="en-US" dirty="0"/>
              <a:t>36pt Intel Clear pro Headline</a:t>
            </a:r>
          </a:p>
        </p:txBody>
      </p:sp>
      <p:sp>
        <p:nvSpPr>
          <p:cNvPr id="6" name="Slide Number Placeholder 5">
            <a:extLst>
              <a:ext uri="{FF2B5EF4-FFF2-40B4-BE49-F238E27FC236}">
                <a16:creationId xmlns:a16="http://schemas.microsoft.com/office/drawing/2014/main" id="{03E3CAD2-A764-4035-84D9-5EAF74FDB8BA}"/>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7" name="Content Placeholder 6">
            <a:extLst>
              <a:ext uri="{FF2B5EF4-FFF2-40B4-BE49-F238E27FC236}">
                <a16:creationId xmlns:a16="http://schemas.microsoft.com/office/drawing/2014/main" id="{047CF442-82CD-4CCE-912D-AAF256FECCB6}"/>
              </a:ext>
            </a:extLst>
          </p:cNvPr>
          <p:cNvSpPr>
            <a:spLocks noGrp="1"/>
          </p:cNvSpPr>
          <p:nvPr>
            <p:ph sz="quarter" idx="13"/>
          </p:nvPr>
        </p:nvSpPr>
        <p:spPr>
          <a:xfrm>
            <a:off x="609601" y="1244600"/>
            <a:ext cx="5230284" cy="487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6">
            <a:extLst>
              <a:ext uri="{FF2B5EF4-FFF2-40B4-BE49-F238E27FC236}">
                <a16:creationId xmlns:a16="http://schemas.microsoft.com/office/drawing/2014/main" id="{CE391CDD-158A-47DB-9282-D7121A727AAB}"/>
              </a:ext>
            </a:extLst>
          </p:cNvPr>
          <p:cNvSpPr>
            <a:spLocks noGrp="1"/>
          </p:cNvSpPr>
          <p:nvPr>
            <p:ph sz="quarter" idx="14"/>
          </p:nvPr>
        </p:nvSpPr>
        <p:spPr>
          <a:xfrm>
            <a:off x="6352119" y="1244600"/>
            <a:ext cx="5230284" cy="4876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4026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60">
          <p15:clr>
            <a:srgbClr val="FBAE40"/>
          </p15:clr>
        </p15:guide>
        <p15:guide id="2" pos="300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33C-57AC-4D36-89AB-8571E2148A48}"/>
              </a:ext>
            </a:extLst>
          </p:cNvPr>
          <p:cNvSpPr>
            <a:spLocks noGrp="1"/>
          </p:cNvSpPr>
          <p:nvPr>
            <p:ph type="title" hasCustomPrompt="1"/>
          </p:nvPr>
        </p:nvSpPr>
        <p:spPr/>
        <p:txBody>
          <a:bodyPr/>
          <a:lstStyle>
            <a:lvl1pPr>
              <a:defRPr/>
            </a:lvl1pPr>
          </a:lstStyle>
          <a:p>
            <a:r>
              <a:rPr lang="en-US" dirty="0"/>
              <a:t>36pt Intel Clear pro Headline</a:t>
            </a:r>
          </a:p>
        </p:txBody>
      </p:sp>
      <p:sp>
        <p:nvSpPr>
          <p:cNvPr id="6" name="Content Placeholder 4">
            <a:extLst>
              <a:ext uri="{FF2B5EF4-FFF2-40B4-BE49-F238E27FC236}">
                <a16:creationId xmlns:a16="http://schemas.microsoft.com/office/drawing/2014/main" id="{79B2728D-F996-4ED2-BF5E-92A739BC73A9}"/>
              </a:ext>
            </a:extLst>
          </p:cNvPr>
          <p:cNvSpPr>
            <a:spLocks noGrp="1"/>
          </p:cNvSpPr>
          <p:nvPr>
            <p:ph sz="quarter" idx="13"/>
          </p:nvPr>
        </p:nvSpPr>
        <p:spPr>
          <a:xfrm>
            <a:off x="609600" y="1228099"/>
            <a:ext cx="10972800" cy="637060"/>
          </a:xfrm>
        </p:spPr>
        <p:txBody>
          <a:bodyPr/>
          <a:lstStyle>
            <a:lvl1pPr>
              <a:lnSpc>
                <a:spcPct val="110000"/>
              </a:lnSpc>
              <a:spcAft>
                <a:spcPts val="0"/>
              </a:spcAft>
              <a:defRPr>
                <a:solidFill>
                  <a:schemeClr val="tx1"/>
                </a:solidFill>
              </a:defRPr>
            </a:lvl1pPr>
          </a:lstStyle>
          <a:p>
            <a:pPr lvl="0"/>
            <a:r>
              <a:rPr lang="en-US" dirty="0"/>
              <a:t>Edit Master text styles</a:t>
            </a:r>
          </a:p>
        </p:txBody>
      </p:sp>
      <p:sp>
        <p:nvSpPr>
          <p:cNvPr id="7" name="Slide Number Placeholder 5">
            <a:extLst>
              <a:ext uri="{FF2B5EF4-FFF2-40B4-BE49-F238E27FC236}">
                <a16:creationId xmlns:a16="http://schemas.microsoft.com/office/drawing/2014/main" id="{06DC41E8-FF0E-4CDD-B807-C62CBF71E633}"/>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9" name="Content Placeholder 6">
            <a:extLst>
              <a:ext uri="{FF2B5EF4-FFF2-40B4-BE49-F238E27FC236}">
                <a16:creationId xmlns:a16="http://schemas.microsoft.com/office/drawing/2014/main" id="{F8180AA0-39F6-4D30-AE04-A8D510D40E8F}"/>
              </a:ext>
            </a:extLst>
          </p:cNvPr>
          <p:cNvSpPr>
            <a:spLocks noGrp="1"/>
          </p:cNvSpPr>
          <p:nvPr>
            <p:ph sz="quarter" idx="14"/>
          </p:nvPr>
        </p:nvSpPr>
        <p:spPr>
          <a:xfrm>
            <a:off x="609601" y="2164627"/>
            <a:ext cx="5230284" cy="3956772"/>
          </a:xfrm>
        </p:spPr>
        <p:txBody>
          <a:bodyPr/>
          <a:lstStyle>
            <a:lvl4pPr marL="597393" indent="-231642">
              <a:spcBef>
                <a:spcPts val="0"/>
              </a:spcBef>
              <a:spcAft>
                <a:spcPts val="400"/>
              </a:spcAft>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Content Placeholder 6">
            <a:extLst>
              <a:ext uri="{FF2B5EF4-FFF2-40B4-BE49-F238E27FC236}">
                <a16:creationId xmlns:a16="http://schemas.microsoft.com/office/drawing/2014/main" id="{57D2E2C2-EC32-4B8A-88F2-28331D4875E3}"/>
              </a:ext>
            </a:extLst>
          </p:cNvPr>
          <p:cNvSpPr>
            <a:spLocks noGrp="1"/>
          </p:cNvSpPr>
          <p:nvPr>
            <p:ph sz="quarter" idx="15"/>
          </p:nvPr>
        </p:nvSpPr>
        <p:spPr>
          <a:xfrm>
            <a:off x="6350001" y="2191947"/>
            <a:ext cx="5230284" cy="3956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30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60">
          <p15:clr>
            <a:srgbClr val="FBAE40"/>
          </p15:clr>
        </p15:guide>
        <p15:guide id="2" pos="300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EE95250-BDE6-40B4-A942-F735004DBB24}"/>
              </a:ext>
            </a:extLst>
          </p:cNvPr>
          <p:cNvSpPr>
            <a:spLocks noGrp="1"/>
          </p:cNvSpPr>
          <p:nvPr>
            <p:ph sz="quarter" idx="11" hasCustomPrompt="1"/>
          </p:nvPr>
        </p:nvSpPr>
        <p:spPr>
          <a:xfrm>
            <a:off x="609600" y="3034651"/>
            <a:ext cx="3413760" cy="3086749"/>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4">
            <a:extLst>
              <a:ext uri="{FF2B5EF4-FFF2-40B4-BE49-F238E27FC236}">
                <a16:creationId xmlns:a16="http://schemas.microsoft.com/office/drawing/2014/main" id="{E7EA6E51-3DAA-4628-9DD5-6F9C25BDAE5B}"/>
              </a:ext>
            </a:extLst>
          </p:cNvPr>
          <p:cNvSpPr>
            <a:spLocks noGrp="1"/>
          </p:cNvSpPr>
          <p:nvPr>
            <p:ph sz="quarter" idx="14"/>
          </p:nvPr>
        </p:nvSpPr>
        <p:spPr>
          <a:xfrm>
            <a:off x="609600" y="1219200"/>
            <a:ext cx="11015133" cy="1343789"/>
          </a:xfrm>
        </p:spPr>
        <p:txBody>
          <a:bodyPr/>
          <a:lstStyle>
            <a:lvl1pPr>
              <a:lnSpc>
                <a:spcPct val="110000"/>
              </a:lnSpc>
              <a:spcAft>
                <a:spcPts val="0"/>
              </a:spcAft>
              <a:defRPr>
                <a:solidFill>
                  <a:schemeClr val="tx1"/>
                </a:solidFill>
              </a:defRPr>
            </a:lvl1pPr>
          </a:lstStyle>
          <a:p>
            <a:pPr lvl="0"/>
            <a:r>
              <a:rPr lang="en-US" dirty="0"/>
              <a:t>Edit Master text styles</a:t>
            </a:r>
          </a:p>
        </p:txBody>
      </p:sp>
      <p:sp>
        <p:nvSpPr>
          <p:cNvPr id="9" name="Slide Number Placeholder 5">
            <a:extLst>
              <a:ext uri="{FF2B5EF4-FFF2-40B4-BE49-F238E27FC236}">
                <a16:creationId xmlns:a16="http://schemas.microsoft.com/office/drawing/2014/main" id="{85EEE0D5-824F-413C-B300-72B190A9A412}"/>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10" name="Content Placeholder 4">
            <a:extLst>
              <a:ext uri="{FF2B5EF4-FFF2-40B4-BE49-F238E27FC236}">
                <a16:creationId xmlns:a16="http://schemas.microsoft.com/office/drawing/2014/main" id="{615B53CB-55CB-41F3-A9D8-615221EC1053}"/>
              </a:ext>
            </a:extLst>
          </p:cNvPr>
          <p:cNvSpPr>
            <a:spLocks noGrp="1"/>
          </p:cNvSpPr>
          <p:nvPr>
            <p:ph sz="quarter" idx="15" hasCustomPrompt="1"/>
          </p:nvPr>
        </p:nvSpPr>
        <p:spPr>
          <a:xfrm>
            <a:off x="4410287" y="3034651"/>
            <a:ext cx="3413760" cy="3086749"/>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4">
            <a:extLst>
              <a:ext uri="{FF2B5EF4-FFF2-40B4-BE49-F238E27FC236}">
                <a16:creationId xmlns:a16="http://schemas.microsoft.com/office/drawing/2014/main" id="{1297F5A4-9C56-4194-8CE1-2821D0D4B3FD}"/>
              </a:ext>
            </a:extLst>
          </p:cNvPr>
          <p:cNvSpPr>
            <a:spLocks noGrp="1"/>
          </p:cNvSpPr>
          <p:nvPr>
            <p:ph sz="quarter" idx="16" hasCustomPrompt="1"/>
          </p:nvPr>
        </p:nvSpPr>
        <p:spPr>
          <a:xfrm>
            <a:off x="8210973" y="3034651"/>
            <a:ext cx="3413760" cy="3086749"/>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CAB4BFB8-F75A-4CD0-B67A-AA5B0FB614B8}"/>
              </a:ext>
            </a:extLst>
          </p:cNvPr>
          <p:cNvSpPr>
            <a:spLocks noGrp="1"/>
          </p:cNvSpPr>
          <p:nvPr>
            <p:ph type="title" hasCustomPrompt="1"/>
          </p:nvPr>
        </p:nvSpPr>
        <p:spPr/>
        <p:txBody>
          <a:bodyPr/>
          <a:lstStyle>
            <a:lvl1pPr>
              <a:defRPr/>
            </a:lvl1pPr>
          </a:lstStyle>
          <a:p>
            <a:r>
              <a:rPr lang="en-US" dirty="0"/>
              <a:t>36pt Intel Clear pro Headline</a:t>
            </a:r>
          </a:p>
        </p:txBody>
      </p:sp>
    </p:spTree>
    <p:extLst>
      <p:ext uri="{BB962C8B-B14F-4D97-AF65-F5344CB8AC3E}">
        <p14:creationId xmlns:p14="http://schemas.microsoft.com/office/powerpoint/2010/main" val="410758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3 Column">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EE95250-BDE6-40B4-A942-F735004DBB24}"/>
              </a:ext>
            </a:extLst>
          </p:cNvPr>
          <p:cNvSpPr>
            <a:spLocks noGrp="1"/>
          </p:cNvSpPr>
          <p:nvPr>
            <p:ph sz="quarter" idx="11" hasCustomPrompt="1"/>
          </p:nvPr>
        </p:nvSpPr>
        <p:spPr>
          <a:xfrm>
            <a:off x="609600" y="1244600"/>
            <a:ext cx="3413760" cy="4876800"/>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a:extLst>
              <a:ext uri="{FF2B5EF4-FFF2-40B4-BE49-F238E27FC236}">
                <a16:creationId xmlns:a16="http://schemas.microsoft.com/office/drawing/2014/main" id="{85EEE0D5-824F-413C-B300-72B190A9A412}"/>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10" name="Content Placeholder 4">
            <a:extLst>
              <a:ext uri="{FF2B5EF4-FFF2-40B4-BE49-F238E27FC236}">
                <a16:creationId xmlns:a16="http://schemas.microsoft.com/office/drawing/2014/main" id="{615B53CB-55CB-41F3-A9D8-615221EC1053}"/>
              </a:ext>
            </a:extLst>
          </p:cNvPr>
          <p:cNvSpPr>
            <a:spLocks noGrp="1"/>
          </p:cNvSpPr>
          <p:nvPr>
            <p:ph sz="quarter" idx="15" hasCustomPrompt="1"/>
          </p:nvPr>
        </p:nvSpPr>
        <p:spPr>
          <a:xfrm>
            <a:off x="4396985" y="1244600"/>
            <a:ext cx="3413760" cy="4876800"/>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4">
            <a:extLst>
              <a:ext uri="{FF2B5EF4-FFF2-40B4-BE49-F238E27FC236}">
                <a16:creationId xmlns:a16="http://schemas.microsoft.com/office/drawing/2014/main" id="{1297F5A4-9C56-4194-8CE1-2821D0D4B3FD}"/>
              </a:ext>
            </a:extLst>
          </p:cNvPr>
          <p:cNvSpPr>
            <a:spLocks noGrp="1"/>
          </p:cNvSpPr>
          <p:nvPr>
            <p:ph sz="quarter" idx="16" hasCustomPrompt="1"/>
          </p:nvPr>
        </p:nvSpPr>
        <p:spPr>
          <a:xfrm>
            <a:off x="8168640" y="1244600"/>
            <a:ext cx="3413760" cy="4876800"/>
          </a:xfrm>
        </p:spPr>
        <p:txBody>
          <a:bodyPr/>
          <a:lstStyle>
            <a:lvl1pPr>
              <a:lnSpc>
                <a:spcPct val="85000"/>
              </a:lnSpc>
              <a:spcAft>
                <a:spcPts val="200"/>
              </a:spcAft>
              <a:defRPr sz="1867" cap="all" baseline="0"/>
            </a:lvl1pPr>
            <a:lvl2pPr>
              <a:defRPr sz="1200"/>
            </a:lvl2pPr>
            <a:lvl3pPr>
              <a:defRPr sz="12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89CA6FA9-C5B0-42C0-A54C-64661FA9E101}"/>
              </a:ext>
            </a:extLst>
          </p:cNvPr>
          <p:cNvSpPr>
            <a:spLocks noGrp="1"/>
          </p:cNvSpPr>
          <p:nvPr>
            <p:ph type="title" hasCustomPrompt="1"/>
          </p:nvPr>
        </p:nvSpPr>
        <p:spPr/>
        <p:txBody>
          <a:bodyPr/>
          <a:lstStyle>
            <a:lvl1pPr>
              <a:defRPr/>
            </a:lvl1pPr>
          </a:lstStyle>
          <a:p>
            <a:r>
              <a:rPr lang="en-US" dirty="0"/>
              <a:t>36pt Intel Clear pro Headline</a:t>
            </a:r>
          </a:p>
        </p:txBody>
      </p:sp>
    </p:spTree>
    <p:extLst>
      <p:ext uri="{BB962C8B-B14F-4D97-AF65-F5344CB8AC3E}">
        <p14:creationId xmlns:p14="http://schemas.microsoft.com/office/powerpoint/2010/main" val="45459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3 Column">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5EEE0D5-824F-413C-B300-72B190A9A412}"/>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
        <p:nvSpPr>
          <p:cNvPr id="4" name="Content Placeholder 3">
            <a:extLst>
              <a:ext uri="{FF2B5EF4-FFF2-40B4-BE49-F238E27FC236}">
                <a16:creationId xmlns:a16="http://schemas.microsoft.com/office/drawing/2014/main" id="{00E7CF2F-398F-458C-A025-29F58C5CF896}"/>
              </a:ext>
            </a:extLst>
          </p:cNvPr>
          <p:cNvSpPr>
            <a:spLocks noGrp="1"/>
          </p:cNvSpPr>
          <p:nvPr>
            <p:ph sz="quarter" idx="17"/>
          </p:nvPr>
        </p:nvSpPr>
        <p:spPr>
          <a:xfrm>
            <a:off x="609599" y="1244600"/>
            <a:ext cx="3413760" cy="4876800"/>
          </a:xfrm>
        </p:spPr>
        <p:txBody>
          <a:bodyPr/>
          <a:lstStyle>
            <a:lvl1pPr>
              <a:lnSpc>
                <a:spcPct val="85000"/>
              </a:lnSpc>
              <a:defRPr cap="all" baseline="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5C6367F3-A234-4EFB-9682-89820FA9BB3B}"/>
              </a:ext>
            </a:extLst>
          </p:cNvPr>
          <p:cNvSpPr>
            <a:spLocks noGrp="1"/>
          </p:cNvSpPr>
          <p:nvPr>
            <p:ph sz="quarter" idx="18"/>
          </p:nvPr>
        </p:nvSpPr>
        <p:spPr>
          <a:xfrm>
            <a:off x="4389120" y="1244600"/>
            <a:ext cx="3413760" cy="4876800"/>
          </a:xfrm>
        </p:spPr>
        <p:txBody>
          <a:bodyPr/>
          <a:lstStyle>
            <a:lvl1pPr>
              <a:lnSpc>
                <a:spcPct val="85000"/>
              </a:lnSpc>
              <a:defRPr cap="all" baseline="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A5EA05C0-38FE-4EA1-8E23-F0D7C19717C2}"/>
              </a:ext>
            </a:extLst>
          </p:cNvPr>
          <p:cNvSpPr>
            <a:spLocks noGrp="1"/>
          </p:cNvSpPr>
          <p:nvPr>
            <p:ph sz="quarter" idx="19"/>
          </p:nvPr>
        </p:nvSpPr>
        <p:spPr>
          <a:xfrm>
            <a:off x="8168640" y="1244600"/>
            <a:ext cx="3413760" cy="4876800"/>
          </a:xfrm>
        </p:spPr>
        <p:txBody>
          <a:bodyPr/>
          <a:lstStyle>
            <a:lvl1pPr>
              <a:lnSpc>
                <a:spcPct val="85000"/>
              </a:lnSpc>
              <a:defRPr cap="all" baseline="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36C09723-CDA5-463C-B097-E4FDAE5E62AD}"/>
              </a:ext>
            </a:extLst>
          </p:cNvPr>
          <p:cNvSpPr>
            <a:spLocks noGrp="1"/>
          </p:cNvSpPr>
          <p:nvPr>
            <p:ph type="title" hasCustomPrompt="1"/>
          </p:nvPr>
        </p:nvSpPr>
        <p:spPr/>
        <p:txBody>
          <a:bodyPr/>
          <a:lstStyle>
            <a:lvl1pPr>
              <a:defRPr/>
            </a:lvl1pPr>
          </a:lstStyle>
          <a:p>
            <a:r>
              <a:rPr lang="en-US" dirty="0"/>
              <a:t>36pt Intel Clear pro Headline</a:t>
            </a:r>
          </a:p>
        </p:txBody>
      </p:sp>
    </p:spTree>
    <p:extLst>
      <p:ext uri="{BB962C8B-B14F-4D97-AF65-F5344CB8AC3E}">
        <p14:creationId xmlns:p14="http://schemas.microsoft.com/office/powerpoint/2010/main" val="85561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DF977D30-235D-4FCE-996B-5565032D4500}"/>
              </a:ext>
            </a:extLst>
          </p:cNvPr>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dirty="0">
              <a:solidFill>
                <a:prstClr val="white"/>
              </a:solidFill>
            </a:endParaRPr>
          </a:p>
        </p:txBody>
      </p:sp>
    </p:spTree>
    <p:extLst>
      <p:ext uri="{BB962C8B-B14F-4D97-AF65-F5344CB8AC3E}">
        <p14:creationId xmlns:p14="http://schemas.microsoft.com/office/powerpoint/2010/main" val="2145624421"/>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vider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BB6DF-C503-4352-9ECE-8B597B937A51}"/>
              </a:ext>
            </a:extLst>
          </p:cNvPr>
          <p:cNvSpPr>
            <a:spLocks noGrp="1"/>
          </p:cNvSpPr>
          <p:nvPr>
            <p:ph type="title"/>
          </p:nvPr>
        </p:nvSpPr>
        <p:spPr>
          <a:xfrm>
            <a:off x="609600" y="2971543"/>
            <a:ext cx="10972800" cy="1220013"/>
          </a:xfrm>
        </p:spPr>
        <p:txBody>
          <a:bodyPr anchor="b" anchorCtr="0"/>
          <a:lstStyle>
            <a:lvl1pPr algn="l">
              <a:lnSpc>
                <a:spcPct val="80000"/>
              </a:lnSpc>
              <a:defRPr sz="7200">
                <a:effectLst/>
              </a:defRPr>
            </a:lvl1pPr>
          </a:lstStyle>
          <a:p>
            <a:r>
              <a:rPr lang="en-US" dirty="0"/>
              <a:t>Click to edit Master title style</a:t>
            </a:r>
          </a:p>
        </p:txBody>
      </p:sp>
    </p:spTree>
    <p:extLst>
      <p:ext uri="{BB962C8B-B14F-4D97-AF65-F5344CB8AC3E}">
        <p14:creationId xmlns:p14="http://schemas.microsoft.com/office/powerpoint/2010/main" val="3055346979"/>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2" descr="\\.psf\Home\Desktop\Intel.png">
            <a:extLst>
              <a:ext uri="{FF2B5EF4-FFF2-40B4-BE49-F238E27FC236}">
                <a16:creationId xmlns:a16="http://schemas.microsoft.com/office/drawing/2014/main" id="{15D0E7AC-89B5-4E0A-9D87-AE7215AD9BD9}"/>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F1C8DD4-E4A8-457B-B37B-61C19C013BE0}"/>
              </a:ext>
            </a:extLst>
          </p:cNvPr>
          <p:cNvSpPr txBox="1"/>
          <p:nvPr userDrawn="1"/>
        </p:nvSpPr>
        <p:spPr>
          <a:xfrm>
            <a:off x="2942125" y="6356992"/>
            <a:ext cx="6303523" cy="501008"/>
          </a:xfrm>
          <a:prstGeom prst="rect">
            <a:avLst/>
          </a:prstGeom>
          <a:noFill/>
        </p:spPr>
        <p:txBody>
          <a:bodyPr vert="horz" wrap="square" lIns="0" tIns="0" rIns="0" bIns="0" rtlCol="0" anchor="ctr" anchorCtr="0">
            <a:noAutofit/>
          </a:bodyPr>
          <a:lstStyle/>
          <a:p>
            <a:pPr algn="ctr"/>
            <a:r>
              <a:rPr lang="en-US" sz="1067" b="1">
                <a:solidFill>
                  <a:schemeClr val="tx1">
                    <a:alpha val="70000"/>
                  </a:schemeClr>
                </a:solidFill>
              </a:rPr>
              <a:t>Intel Confidential </a:t>
            </a:r>
            <a:r>
              <a:rPr lang="en-US" sz="1067">
                <a:solidFill>
                  <a:schemeClr val="tx1">
                    <a:alpha val="70000"/>
                  </a:schemeClr>
                </a:solidFill>
              </a:rPr>
              <a:t>– Presented Under NDA Only - Do Not Forward; NOT for End User Messaging</a:t>
            </a:r>
          </a:p>
        </p:txBody>
      </p:sp>
    </p:spTree>
    <p:extLst>
      <p:ext uri="{BB962C8B-B14F-4D97-AF65-F5344CB8AC3E}">
        <p14:creationId xmlns:p14="http://schemas.microsoft.com/office/powerpoint/2010/main" val="2038983222"/>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Bo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33C-57AC-4D36-89AB-8571E2148A48}"/>
              </a:ext>
            </a:extLst>
          </p:cNvPr>
          <p:cNvSpPr>
            <a:spLocks noGrp="1"/>
          </p:cNvSpPr>
          <p:nvPr>
            <p:ph type="title" hasCustomPrompt="1"/>
          </p:nvPr>
        </p:nvSpPr>
        <p:spPr/>
        <p:txBody>
          <a:bodyPr/>
          <a:lstStyle>
            <a:lvl1pPr>
              <a:defRPr/>
            </a:lvl1pPr>
          </a:lstStyle>
          <a:p>
            <a:r>
              <a:rPr lang="en-US" dirty="0"/>
              <a:t>42pt Intel Clear Headline</a:t>
            </a:r>
          </a:p>
        </p:txBody>
      </p:sp>
      <p:sp>
        <p:nvSpPr>
          <p:cNvPr id="3" name="Slide Number Placeholder 2">
            <a:extLst>
              <a:ext uri="{FF2B5EF4-FFF2-40B4-BE49-F238E27FC236}">
                <a16:creationId xmlns:a16="http://schemas.microsoft.com/office/drawing/2014/main" id="{9C22B4B6-F1B4-4129-992E-30D01EC86421}"/>
              </a:ext>
            </a:extLst>
          </p:cNvPr>
          <p:cNvSpPr>
            <a:spLocks noGrp="1"/>
          </p:cNvSpPr>
          <p:nvPr>
            <p:ph type="sldNum" sz="quarter" idx="10"/>
          </p:nvPr>
        </p:nvSpPr>
        <p:spPr/>
        <p:txBody>
          <a:bodyPr/>
          <a:lstStyle/>
          <a:p>
            <a:fld id="{EE2556C5-CE8C-6547-B838-EA80C61A4AF7}" type="slidenum">
              <a:rPr lang="en-US" smtClean="0"/>
              <a:pPr/>
              <a:t>‹#›</a:t>
            </a:fld>
            <a:endParaRPr lang="en-US" dirty="0"/>
          </a:p>
        </p:txBody>
      </p:sp>
      <p:sp>
        <p:nvSpPr>
          <p:cNvPr id="6" name="Content Placeholder 4">
            <a:extLst>
              <a:ext uri="{FF2B5EF4-FFF2-40B4-BE49-F238E27FC236}">
                <a16:creationId xmlns:a16="http://schemas.microsoft.com/office/drawing/2014/main" id="{EE0A86B1-E66B-4326-8109-1E3E4E3EAF26}"/>
              </a:ext>
            </a:extLst>
          </p:cNvPr>
          <p:cNvSpPr>
            <a:spLocks noGrp="1"/>
          </p:cNvSpPr>
          <p:nvPr>
            <p:ph sz="quarter" idx="11"/>
          </p:nvPr>
        </p:nvSpPr>
        <p:spPr>
          <a:xfrm>
            <a:off x="609599" y="1219200"/>
            <a:ext cx="10970684" cy="4998720"/>
          </a:xfrm>
        </p:spPr>
        <p:txBody>
          <a:bodyPr/>
          <a:lstStyle>
            <a:lvl2pPr>
              <a:spcAft>
                <a:spcPts val="400"/>
              </a:spcAft>
              <a:defRPr/>
            </a:lvl2pPr>
            <a:lvl3pPr>
              <a:spcBef>
                <a:spcPts val="400"/>
              </a:spcBef>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9906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2_Title Slide with Linear Gradi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7" y="3305898"/>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Linear gradient</a:t>
            </a:r>
          </a:p>
        </p:txBody>
      </p:sp>
      <p:sp>
        <p:nvSpPr>
          <p:cNvPr id="3" name="Subtitle 2"/>
          <p:cNvSpPr>
            <a:spLocks noGrp="1"/>
          </p:cNvSpPr>
          <p:nvPr>
            <p:ph type="subTitle" idx="1" hasCustomPrompt="1"/>
          </p:nvPr>
        </p:nvSpPr>
        <p:spPr>
          <a:xfrm>
            <a:off x="607485"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16pt Intel Clear Subhead, Date, Etc.</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bwMode="auto">
          <a:xfrm>
            <a:off x="602398" y="510893"/>
            <a:ext cx="1664065" cy="1106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040248"/>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Title Slide with Linear Gradi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7" y="3305898"/>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Linear gradient</a:t>
            </a:r>
          </a:p>
        </p:txBody>
      </p:sp>
      <p:sp>
        <p:nvSpPr>
          <p:cNvPr id="3" name="Subtitle 2"/>
          <p:cNvSpPr>
            <a:spLocks noGrp="1"/>
          </p:cNvSpPr>
          <p:nvPr>
            <p:ph type="subTitle" idx="1" hasCustomPrompt="1"/>
          </p:nvPr>
        </p:nvSpPr>
        <p:spPr>
          <a:xfrm>
            <a:off x="607485"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dirty="0"/>
              <a:t>16pt Intel Clear Subhead, Date, Etc.</a:t>
            </a:r>
          </a:p>
        </p:txBody>
      </p:sp>
      <p:pic>
        <p:nvPicPr>
          <p:cNvPr id="5" name="Picture 4" descr="int_experience_hrz_wht_rgb_1500.png"/>
          <p:cNvPicPr>
            <a:picLocks noChangeAspect="1"/>
          </p:cNvPicPr>
          <p:nvPr/>
        </p:nvPicPr>
        <p:blipFill>
          <a:blip r:embed="rId2" cstate="print">
            <a:alphaModFix/>
            <a:extLst>
              <a:ext uri="{28A0092B-C50C-407E-A947-70E740481C1C}">
                <a14:useLocalDpi xmlns:a14="http://schemas.microsoft.com/office/drawing/2010/main"/>
              </a:ext>
            </a:extLst>
          </a:blip>
          <a:stretch>
            <a:fillRect/>
          </a:stretch>
        </p:blipFill>
        <p:spPr>
          <a:xfrm>
            <a:off x="614259" y="518972"/>
            <a:ext cx="2829021" cy="1183045"/>
          </a:xfrm>
          <a:prstGeom prst="rect">
            <a:avLst/>
          </a:prstGeom>
        </p:spPr>
      </p:pic>
    </p:spTree>
    <p:extLst>
      <p:ext uri="{BB962C8B-B14F-4D97-AF65-F5344CB8AC3E}">
        <p14:creationId xmlns:p14="http://schemas.microsoft.com/office/powerpoint/2010/main" val="3198223418"/>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Title Slide with Image">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1"/>
            <a:ext cx="12192000" cy="6358467"/>
          </a:xfrm>
          <a:solidFill>
            <a:schemeClr val="bg2">
              <a:lumMod val="60000"/>
              <a:lumOff val="40000"/>
            </a:schemeClr>
          </a:solidFill>
        </p:spPr>
        <p:txBody>
          <a:bodyPr/>
          <a:lstStyle>
            <a:lvl1pPr marL="0" marR="0" indent="0" algn="l" defTabSz="609570"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bwMode="auto">
          <a:xfrm>
            <a:off x="602398" y="510893"/>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7" y="3305898"/>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image</a:t>
            </a:r>
          </a:p>
        </p:txBody>
      </p:sp>
      <p:sp>
        <p:nvSpPr>
          <p:cNvPr id="14" name="Subtitle 2"/>
          <p:cNvSpPr>
            <a:spLocks noGrp="1"/>
          </p:cNvSpPr>
          <p:nvPr>
            <p:ph type="subTitle" idx="1" hasCustomPrompt="1"/>
          </p:nvPr>
        </p:nvSpPr>
        <p:spPr>
          <a:xfrm>
            <a:off x="607485"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16pt Intel Clear Subhead, Date, Etc.</a:t>
            </a:r>
          </a:p>
        </p:txBody>
      </p:sp>
    </p:spTree>
    <p:extLst>
      <p:ext uri="{BB962C8B-B14F-4D97-AF65-F5344CB8AC3E}">
        <p14:creationId xmlns:p14="http://schemas.microsoft.com/office/powerpoint/2010/main" val="1044571581"/>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Content Placeholder 8"/>
          <p:cNvSpPr>
            <a:spLocks noGrp="1"/>
          </p:cNvSpPr>
          <p:nvPr>
            <p:ph sz="quarter" idx="13" hasCustomPrompt="1"/>
          </p:nvPr>
        </p:nvSpPr>
        <p:spPr>
          <a:xfrm>
            <a:off x="607485" y="1604435"/>
            <a:ext cx="10970683" cy="4567767"/>
          </a:xfrm>
        </p:spPr>
        <p:txBody>
          <a:bodyPr/>
          <a:lstStyle>
            <a:lvl1pPr>
              <a:defRPr>
                <a:solidFill>
                  <a:srgbClr val="0071C5"/>
                </a:solidFill>
              </a:defRPr>
            </a:lvl1pPr>
            <a:lvl2pPr>
              <a:defRPr sz="2400">
                <a:solidFill>
                  <a:schemeClr val="tx2"/>
                </a:solidFill>
              </a:defRPr>
            </a:lvl2pPr>
            <a:lvl3pPr>
              <a:defRPr sz="2400">
                <a:solidFill>
                  <a:schemeClr val="tx2"/>
                </a:solidFill>
              </a:defRPr>
            </a:lvl3pPr>
            <a:lvl4pPr>
              <a:defRPr sz="2133">
                <a:solidFill>
                  <a:schemeClr val="tx2"/>
                </a:solidFill>
              </a:defRPr>
            </a:lvl4pPr>
            <a:lvl5pPr>
              <a:defRPr>
                <a:solidFill>
                  <a:schemeClr val="tx2"/>
                </a:solidFill>
              </a:defRPr>
            </a:lvl5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1767632744"/>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wo Content with Imag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15" name="Content Placeholder 2"/>
          <p:cNvSpPr>
            <a:spLocks noGrp="1"/>
          </p:cNvSpPr>
          <p:nvPr>
            <p:ph sz="half" idx="1" hasCustomPrompt="1"/>
          </p:nvPr>
        </p:nvSpPr>
        <p:spPr>
          <a:xfrm>
            <a:off x="607486" y="1604434"/>
            <a:ext cx="5342468"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Picture Placeholder 8"/>
          <p:cNvSpPr>
            <a:spLocks noGrp="1"/>
          </p:cNvSpPr>
          <p:nvPr>
            <p:ph type="pic" sz="quarter" idx="13"/>
          </p:nvPr>
        </p:nvSpPr>
        <p:spPr>
          <a:xfrm>
            <a:off x="6441020" y="1257907"/>
            <a:ext cx="4241497" cy="2227933"/>
          </a:xfrm>
          <a:solidFill>
            <a:schemeClr val="bg2">
              <a:lumMod val="60000"/>
              <a:lumOff val="40000"/>
            </a:schemeClr>
          </a:solidFill>
        </p:spPr>
        <p:txBody>
          <a:bodyPr/>
          <a:lstStyle>
            <a:lvl1pPr>
              <a:defRPr sz="2400">
                <a:latin typeface="Intel Clear"/>
              </a:defRPr>
            </a:lvl1pPr>
          </a:lstStyle>
          <a:p>
            <a:r>
              <a:rPr lang="en-US" sz="1467">
                <a:latin typeface="Arial"/>
              </a:rPr>
              <a:t>Click icon to add picture</a:t>
            </a:r>
            <a:endParaRPr lang="en-US" sz="1467" dirty="0">
              <a:latin typeface="Arial"/>
            </a:endParaRPr>
          </a:p>
        </p:txBody>
      </p:sp>
      <p:sp>
        <p:nvSpPr>
          <p:cNvPr id="10" name="Picture Placeholder 8"/>
          <p:cNvSpPr>
            <a:spLocks noGrp="1"/>
          </p:cNvSpPr>
          <p:nvPr>
            <p:ph type="pic" sz="quarter" idx="14"/>
          </p:nvPr>
        </p:nvSpPr>
        <p:spPr>
          <a:xfrm>
            <a:off x="6441020" y="3791864"/>
            <a:ext cx="4241497" cy="2227933"/>
          </a:xfrm>
          <a:solidFill>
            <a:schemeClr val="bg2">
              <a:lumMod val="60000"/>
              <a:lumOff val="40000"/>
            </a:schemeClr>
          </a:solidFill>
        </p:spPr>
        <p:txBody>
          <a:bodyPr/>
          <a:lstStyle>
            <a:lvl1pPr>
              <a:defRPr sz="2400">
                <a:latin typeface="Intel Clear"/>
              </a:defRPr>
            </a:lvl1pPr>
          </a:lstStyle>
          <a:p>
            <a:r>
              <a:rPr lang="en-US" sz="1467">
                <a:latin typeface="Arial"/>
              </a:rPr>
              <a:t>Click icon to add picture</a:t>
            </a:r>
            <a:endParaRPr lang="en-US" sz="1467" dirty="0">
              <a:latin typeface="Arial"/>
            </a:endParaRPr>
          </a:p>
        </p:txBody>
      </p:sp>
    </p:spTree>
    <p:extLst>
      <p:ext uri="{BB962C8B-B14F-4D97-AF65-F5344CB8AC3E}">
        <p14:creationId xmlns:p14="http://schemas.microsoft.com/office/powerpoint/2010/main" val="3214944635"/>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15" name="Content Placeholder 2"/>
          <p:cNvSpPr>
            <a:spLocks noGrp="1"/>
          </p:cNvSpPr>
          <p:nvPr>
            <p:ph sz="half" idx="1" hasCustomPrompt="1"/>
          </p:nvPr>
        </p:nvSpPr>
        <p:spPr>
          <a:xfrm>
            <a:off x="607486" y="1604434"/>
            <a:ext cx="5342468"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6" name="Content Placeholder 2"/>
          <p:cNvSpPr>
            <a:spLocks noGrp="1"/>
          </p:cNvSpPr>
          <p:nvPr>
            <p:ph sz="half" idx="13" hasCustomPrompt="1"/>
          </p:nvPr>
        </p:nvSpPr>
        <p:spPr>
          <a:xfrm>
            <a:off x="6237817" y="1604434"/>
            <a:ext cx="5340352"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2279612203"/>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Quote with Attribu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6" y="1604435"/>
            <a:ext cx="10970684" cy="4567767"/>
          </a:xfrm>
        </p:spPr>
        <p:txBody>
          <a:bodyPr anchor="ctr" anchorCtr="0"/>
          <a:lstStyle>
            <a:lvl1pPr marL="253988" indent="-253988">
              <a:defRPr sz="4800" b="1" baseline="0">
                <a:solidFill>
                  <a:schemeClr val="accent1"/>
                </a:solidFill>
                <a:latin typeface="+mn-lt"/>
                <a:cs typeface="Intel Clear"/>
              </a:defRPr>
            </a:lvl1pPr>
            <a:lvl2pPr marL="556657" indent="-300551">
              <a:buFont typeface="Intel Clear" pitchFamily="34" charset="0"/>
              <a:buChar char="–"/>
              <a:defRPr sz="1600" baseline="0">
                <a:latin typeface="+mn-lt"/>
                <a:cs typeface="Intel Clear" panose="020B0604020203020204" pitchFamily="34" charset="0"/>
              </a:defRPr>
            </a:lvl2pPr>
            <a:lvl3pPr marL="914354" indent="-304784">
              <a:buFont typeface="Intel Clear" pitchFamily="34" charset="0"/>
              <a:buChar char="–"/>
              <a:defRPr sz="1600">
                <a:latin typeface="+mn-lt"/>
              </a:defRPr>
            </a:lvl3pPr>
            <a:lvl4pPr>
              <a:buFont typeface="Intel Clear" pitchFamily="34" charset="0"/>
              <a:buChar char="–"/>
              <a:defRPr sz="1467">
                <a:latin typeface="+mn-lt"/>
              </a:defRPr>
            </a:lvl4pPr>
            <a:lvl5pPr>
              <a:buFont typeface="Intel Clear" pitchFamily="34" charset="0"/>
              <a:buChar char="–"/>
              <a:defRPr sz="1400">
                <a:latin typeface="+mn-lt"/>
              </a:defRPr>
            </a:lvl5pPr>
          </a:lstStyle>
          <a:p>
            <a:pPr lvl="0"/>
            <a:r>
              <a:rPr lang="en-US" dirty="0"/>
              <a:t>“36pt Intel Clear Bold Text”</a:t>
            </a:r>
          </a:p>
          <a:p>
            <a:pPr lvl="1"/>
            <a:r>
              <a:rPr lang="en-US" dirty="0" err="1"/>
              <a:t>12pt</a:t>
            </a:r>
            <a:r>
              <a:rPr lang="en-US" dirty="0"/>
              <a:t> Attribution</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2589319919"/>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Full Bleed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1"/>
            <a:ext cx="12192000" cy="6358467"/>
          </a:xfrm>
          <a:solidFill>
            <a:schemeClr val="bg2">
              <a:lumMod val="60000"/>
              <a:lumOff val="40000"/>
            </a:schemeClr>
          </a:solidFill>
        </p:spPr>
        <p:txBody>
          <a:bodyPr/>
          <a:lstStyle>
            <a:lvl1pPr marL="0" marR="0" indent="0" algn="l" defTabSz="609570"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6" name="Slide Number Placeholder 5"/>
          <p:cNvSpPr>
            <a:spLocks noGrp="1"/>
          </p:cNvSpPr>
          <p:nvPr>
            <p:ph type="sldNum" sz="quarter" idx="12"/>
          </p:nvPr>
        </p:nvSpPr>
        <p:spPr>
          <a:xfrm>
            <a:off x="9163136" y="6432516"/>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3946653568"/>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ext and Bottom Half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3432175"/>
            <a:ext cx="12192000" cy="2926292"/>
          </a:xfrm>
          <a:solidFill>
            <a:schemeClr val="bg2">
              <a:lumMod val="60000"/>
              <a:lumOff val="40000"/>
            </a:schemeClr>
          </a:solidFill>
        </p:spPr>
        <p:txBody>
          <a:bodyPr/>
          <a:lstStyle>
            <a:lvl1pPr marL="0" marR="0" indent="0" algn="l" defTabSz="609570"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6" name="Slide Number Placeholder 5"/>
          <p:cNvSpPr>
            <a:spLocks noGrp="1"/>
          </p:cNvSpPr>
          <p:nvPr>
            <p:ph type="sldNum" sz="quarter" idx="12"/>
          </p:nvPr>
        </p:nvSpPr>
        <p:spPr>
          <a:xfrm>
            <a:off x="9163136" y="6432516"/>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18" name="Content Placeholder 2"/>
          <p:cNvSpPr>
            <a:spLocks noGrp="1"/>
          </p:cNvSpPr>
          <p:nvPr>
            <p:ph sz="half" idx="1" hasCustomPrompt="1"/>
          </p:nvPr>
        </p:nvSpPr>
        <p:spPr>
          <a:xfrm>
            <a:off x="607486" y="1604433"/>
            <a:ext cx="5342468" cy="1745720"/>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9" name="Content Placeholder 2"/>
          <p:cNvSpPr>
            <a:spLocks noGrp="1"/>
          </p:cNvSpPr>
          <p:nvPr>
            <p:ph sz="half" idx="15" hasCustomPrompt="1"/>
          </p:nvPr>
        </p:nvSpPr>
        <p:spPr>
          <a:xfrm>
            <a:off x="6237817" y="1604433"/>
            <a:ext cx="5340352" cy="1745720"/>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3" name="TextBox 2"/>
          <p:cNvSpPr txBox="1"/>
          <p:nvPr/>
        </p:nvSpPr>
        <p:spPr>
          <a:xfrm>
            <a:off x="1345985" y="6634395"/>
            <a:ext cx="184731" cy="297454"/>
          </a:xfrm>
          <a:prstGeom prst="rect">
            <a:avLst/>
          </a:prstGeom>
          <a:noFill/>
        </p:spPr>
        <p:txBody>
          <a:bodyPr wrap="none" rtlCol="0">
            <a:spAutoFit/>
          </a:bodyPr>
          <a:lstStyle/>
          <a:p>
            <a:pPr defTabSz="609570"/>
            <a:endParaRPr lang="en-US" sz="1333" dirty="0">
              <a:solidFill>
                <a:srgbClr val="003C71"/>
              </a:solidFill>
              <a:cs typeface="Intel Clear"/>
            </a:endParaRPr>
          </a:p>
        </p:txBody>
      </p:sp>
      <p:sp>
        <p:nvSpPr>
          <p:cNvPr id="10"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696219559"/>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ext and R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6237819" y="4"/>
            <a:ext cx="5954183" cy="6358465"/>
          </a:xfrm>
          <a:solidFill>
            <a:schemeClr val="bg2">
              <a:lumMod val="60000"/>
              <a:lumOff val="40000"/>
            </a:schemeClr>
          </a:solidFill>
        </p:spPr>
        <p:txBody>
          <a:bodyPr/>
          <a:lstStyle>
            <a:lvl1pPr>
              <a:defRPr baseline="0"/>
            </a:lvl1pPr>
          </a:lstStyle>
          <a:p>
            <a:r>
              <a:rPr lang="en-US" dirty="0"/>
              <a:t>Insert photo here. Drag picture to placeholder or click icon to add.</a:t>
            </a:r>
          </a:p>
        </p:txBody>
      </p:sp>
      <p:sp>
        <p:nvSpPr>
          <p:cNvPr id="2" name="Title 1"/>
          <p:cNvSpPr>
            <a:spLocks noGrp="1"/>
          </p:cNvSpPr>
          <p:nvPr>
            <p:ph type="title" hasCustomPrompt="1"/>
          </p:nvPr>
        </p:nvSpPr>
        <p:spPr>
          <a:xfrm>
            <a:off x="607485" y="411797"/>
            <a:ext cx="5342467" cy="1158240"/>
          </a:xfrm>
        </p:spPr>
        <p:txBody>
          <a:bodyPr>
            <a:noAutofit/>
          </a:bodyPr>
          <a:lstStyle>
            <a:lvl1pPr>
              <a:defRPr sz="3733" b="0" i="0" baseline="0">
                <a:solidFill>
                  <a:schemeClr val="tx2"/>
                </a:solidFill>
                <a:latin typeface="Intel Clear"/>
                <a:cs typeface="Intel Clear"/>
              </a:defRPr>
            </a:lvl1pPr>
          </a:lstStyle>
          <a:p>
            <a:r>
              <a:rPr lang="en-US" dirty="0"/>
              <a:t>28pt Intel Clear Headline</a:t>
            </a:r>
          </a:p>
        </p:txBody>
      </p:sp>
      <p:sp>
        <p:nvSpPr>
          <p:cNvPr id="6" name="Slide Number Placeholder 5"/>
          <p:cNvSpPr>
            <a:spLocks noGrp="1"/>
          </p:cNvSpPr>
          <p:nvPr>
            <p:ph type="sldNum" sz="quarter" idx="12"/>
          </p:nvPr>
        </p:nvSpPr>
        <p:spPr>
          <a:xfrm>
            <a:off x="9163136" y="6432516"/>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17" name="Content Placeholder 2"/>
          <p:cNvSpPr>
            <a:spLocks noGrp="1"/>
          </p:cNvSpPr>
          <p:nvPr>
            <p:ph sz="half" idx="1" hasCustomPrompt="1"/>
          </p:nvPr>
        </p:nvSpPr>
        <p:spPr>
          <a:xfrm>
            <a:off x="607485" y="1766992"/>
            <a:ext cx="5342467"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Tree>
    <p:extLst>
      <p:ext uri="{BB962C8B-B14F-4D97-AF65-F5344CB8AC3E}">
        <p14:creationId xmlns:p14="http://schemas.microsoft.com/office/powerpoint/2010/main" val="798421036"/>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chemeClr val="tx2">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white section break</a:t>
            </a:r>
          </a:p>
        </p:txBody>
      </p:sp>
      <p:sp>
        <p:nvSpPr>
          <p:cNvPr id="3"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baseline="0">
                <a:solidFill>
                  <a:schemeClr val="accent2"/>
                </a:solidFill>
                <a:latin typeface="+mn-lt"/>
                <a:cs typeface="Intel Clear" panose="020B0604020203020204"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dirty="0"/>
              <a:t>16pt Intel Clear Subhead</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1825891834"/>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Blu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blue section break</a:t>
            </a:r>
          </a:p>
        </p:txBody>
      </p:sp>
      <p:sp>
        <p:nvSpPr>
          <p:cNvPr id="3"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i="0" baseline="0">
                <a:solidFill>
                  <a:srgbClr val="F3D54E"/>
                </a:solidFill>
                <a:latin typeface="Intel Clear"/>
                <a:cs typeface="Intel Clear"/>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dirty="0"/>
              <a:t>16pt Intel Clear Subhead</a:t>
            </a:r>
          </a:p>
        </p:txBody>
      </p:sp>
    </p:spTree>
    <p:extLst>
      <p:ext uri="{BB962C8B-B14F-4D97-AF65-F5344CB8AC3E}">
        <p14:creationId xmlns:p14="http://schemas.microsoft.com/office/powerpoint/2010/main" val="349500330"/>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Hero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7484" y="2979844"/>
            <a:ext cx="10363200" cy="1500187"/>
          </a:xfrm>
        </p:spPr>
        <p:txBody>
          <a:bodyPr anchor="t" anchorCtr="0">
            <a:noAutofit/>
          </a:bodyPr>
          <a:lstStyle>
            <a:lvl1pPr marL="0" indent="0">
              <a:buNone/>
              <a:defRPr sz="5333" b="0" baseline="0">
                <a:solidFill>
                  <a:schemeClr val="accent2"/>
                </a:solidFill>
                <a:latin typeface="Intel Clear"/>
                <a:ea typeface="Intel Clear"/>
                <a:cs typeface="Intel Clear"/>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dirty="0"/>
              <a:t>40pt Intel Clear Light Body.</a:t>
            </a:r>
            <a:br>
              <a:rPr lang="en-US" dirty="0"/>
            </a:br>
            <a:r>
              <a:rPr lang="en-US" dirty="0"/>
              <a:t>For content that is not a section, but has a big idea in text only.</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9219CF7-B2EF-4604-B16A-17D59550B3B1}" type="slidenum">
              <a:rPr lang="en-ZA" smtClean="0">
                <a:solidFill>
                  <a:prstClr val="white"/>
                </a:solidFill>
              </a:rPr>
              <a:pPr/>
              <a:t>‹#›</a:t>
            </a:fld>
            <a:endParaRPr lang="en-ZA">
              <a:solidFill>
                <a:prstClr val="white"/>
              </a:solidFill>
            </a:endParaRPr>
          </a:p>
        </p:txBody>
      </p:sp>
      <p:sp>
        <p:nvSpPr>
          <p:cNvPr id="7" name="Title 1"/>
          <p:cNvSpPr>
            <a:spLocks noGrp="1"/>
          </p:cNvSpPr>
          <p:nvPr>
            <p:ph type="title" hasCustomPrompt="1"/>
          </p:nvPr>
        </p:nvSpPr>
        <p:spPr>
          <a:xfrm>
            <a:off x="607484" y="1469060"/>
            <a:ext cx="10363200" cy="1362075"/>
          </a:xfrm>
        </p:spPr>
        <p:txBody>
          <a:bodyPr anchor="b" anchorCtr="0">
            <a:noAutofit/>
          </a:bodyPr>
          <a:lstStyle>
            <a:lvl1pPr algn="l">
              <a:lnSpc>
                <a:spcPct val="80000"/>
              </a:lnSpc>
              <a:defRPr sz="5333" b="0" cap="none" spc="0" baseline="0">
                <a:solidFill>
                  <a:schemeClr val="tx2"/>
                </a:solidFill>
                <a:latin typeface="Intel Clear" panose="020B0604020203020204" pitchFamily="34" charset="0"/>
                <a:ea typeface="Intel Clear" panose="020B0604020203020204" pitchFamily="34" charset="0"/>
                <a:cs typeface="Intel Clear" panose="020B0604020203020204" pitchFamily="34" charset="0"/>
              </a:defRPr>
            </a:lvl1pPr>
          </a:lstStyle>
          <a:p>
            <a:r>
              <a:rPr lang="en-US" dirty="0"/>
              <a:t>40pt Intel Clear Heading</a:t>
            </a:r>
          </a:p>
        </p:txBody>
      </p:sp>
    </p:spTree>
    <p:extLst>
      <p:ext uri="{BB962C8B-B14F-4D97-AF65-F5344CB8AC3E}">
        <p14:creationId xmlns:p14="http://schemas.microsoft.com/office/powerpoint/2010/main" val="3271755440"/>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ue Section Break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2"/>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3"/>
                </a:solidFill>
                <a:latin typeface="+mn-lt"/>
                <a:cs typeface="Intel Clear" panose="020B0604020203020204"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dirty="0"/>
              <a:t>16pt Intel Clear Subhead</a:t>
            </a:r>
          </a:p>
        </p:txBody>
      </p:sp>
      <p:sp>
        <p:nvSpPr>
          <p:cNvPr id="5" name="Picture Placeholder 4"/>
          <p:cNvSpPr>
            <a:spLocks noGrp="1"/>
          </p:cNvSpPr>
          <p:nvPr>
            <p:ph type="pic" sz="quarter" idx="13" hasCustomPrompt="1"/>
          </p:nvPr>
        </p:nvSpPr>
        <p:spPr>
          <a:xfrm>
            <a:off x="0" y="3"/>
            <a:ext cx="12192000" cy="3432175"/>
          </a:xfrm>
          <a:solidFill>
            <a:schemeClr val="bg2">
              <a:lumMod val="60000"/>
              <a:lumOff val="40000"/>
            </a:schemeClr>
          </a:solidFill>
        </p:spPr>
        <p:txBody>
          <a:bodyPr/>
          <a:lstStyle>
            <a:lvl1pPr>
              <a:defRPr baseline="0">
                <a:solidFill>
                  <a:srgbClr val="0071C5"/>
                </a:solidFill>
              </a:defRPr>
            </a:lvl1pPr>
          </a:lstStyle>
          <a:p>
            <a:r>
              <a:rPr lang="en-US" dirty="0"/>
              <a:t>Insert photo here. Drag picture to placeholder or click icon to add.</a:t>
            </a:r>
          </a:p>
        </p:txBody>
      </p:sp>
    </p:spTree>
    <p:extLst>
      <p:ext uri="{BB962C8B-B14F-4D97-AF65-F5344CB8AC3E}">
        <p14:creationId xmlns:p14="http://schemas.microsoft.com/office/powerpoint/2010/main" val="3536908787"/>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3598351456"/>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2406637297"/>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1_Back Cover Radial Gradient">
    <p:spTree>
      <p:nvGrpSpPr>
        <p:cNvPr id="1" name=""/>
        <p:cNvGrpSpPr/>
        <p:nvPr/>
      </p:nvGrpSpPr>
      <p:grpSpPr>
        <a:xfrm>
          <a:off x="0" y="0"/>
          <a:ext cx="0" cy="0"/>
          <a:chOff x="0" y="0"/>
          <a:chExt cx="0" cy="0"/>
        </a:xfrm>
      </p:grpSpPr>
      <p:pic>
        <p:nvPicPr>
          <p:cNvPr id="3" name="Picture 2" descr="int_experience_hrz_wht_rgb_30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665039" y="2499763"/>
            <a:ext cx="4861924" cy="2019320"/>
          </a:xfrm>
          <a:prstGeom prst="rect">
            <a:avLst/>
          </a:prstGeom>
        </p:spPr>
      </p:pic>
    </p:spTree>
    <p:extLst>
      <p:ext uri="{BB962C8B-B14F-4D97-AF65-F5344CB8AC3E}">
        <p14:creationId xmlns:p14="http://schemas.microsoft.com/office/powerpoint/2010/main" val="1049963795"/>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cSld name="Content white background bottom footer">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5" y="1601792"/>
            <a:ext cx="10970683" cy="4570411"/>
          </a:xfrm>
        </p:spPr>
        <p:txBody>
          <a:bodyPr/>
          <a:lstStyle>
            <a:lvl1pPr marL="0" marR="0" indent="0" algn="l" defTabSz="457178" rtl="0" eaLnBrk="1" fontAlgn="auto" latinLnBrk="0" hangingPunct="1">
              <a:lnSpc>
                <a:spcPct val="100000"/>
              </a:lnSpc>
              <a:spcBef>
                <a:spcPts val="1200"/>
              </a:spcBef>
              <a:spcAft>
                <a:spcPts val="0"/>
              </a:spcAft>
              <a:buClrTx/>
              <a:buSzTx/>
              <a:buFont typeface="Wingdings" panose="05000000000000000000" pitchFamily="2" charset="2"/>
              <a:buNone/>
              <a:tabLst/>
              <a:defRPr sz="2400"/>
            </a:lvl1pPr>
            <a:lvl2pPr marL="173030" indent="-173030">
              <a:lnSpc>
                <a:spcPct val="100000"/>
              </a:lnSpc>
              <a:spcBef>
                <a:spcPts val="600"/>
              </a:spcBef>
              <a:spcAft>
                <a:spcPts val="600"/>
              </a:spcAft>
              <a:buFont typeface="Arial" panose="020B0604020202020204" pitchFamily="34" charset="0"/>
              <a:buChar char="•"/>
              <a:defRPr sz="1800"/>
            </a:lvl2pPr>
            <a:lvl3pPr marL="344470" indent="-171442">
              <a:lnSpc>
                <a:spcPct val="100000"/>
              </a:lnSpc>
              <a:spcBef>
                <a:spcPts val="600"/>
              </a:spcBef>
              <a:spcAft>
                <a:spcPts val="600"/>
              </a:spcAft>
              <a:buFont typeface="Arial" panose="020B0604020202020204" pitchFamily="34" charset="0"/>
              <a:buChar char="•"/>
              <a:defRPr sz="1800"/>
            </a:lvl3pPr>
            <a:lvl4pPr marL="517499" indent="-173030">
              <a:lnSpc>
                <a:spcPct val="100000"/>
              </a:lnSpc>
              <a:spcBef>
                <a:spcPts val="600"/>
              </a:spcBef>
              <a:spcAft>
                <a:spcPts val="600"/>
              </a:spcAft>
              <a:buFont typeface="Arial" panose="020B0604020202020204" pitchFamily="34" charset="0"/>
              <a:buChar char="•"/>
              <a:defRPr sz="1800"/>
            </a:lvl4pPr>
            <a:lvl5pPr marL="1376294" indent="-285737">
              <a:buFont typeface="Arial" panose="020B0604020202020204" pitchFamily="34" charset="0"/>
              <a:buChar char="•"/>
              <a:defRPr/>
            </a:lvl5pPr>
          </a:lstStyle>
          <a:p>
            <a:pPr marL="0" marR="0" lvl="0" indent="0" algn="l" defTabSz="457178"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24pt Intel Clear body text</a:t>
            </a:r>
          </a:p>
          <a:p>
            <a:pPr lvl="1"/>
            <a:r>
              <a:rPr lang="en-US" dirty="0"/>
              <a:t>18pt Intel Clear large bullet one</a:t>
            </a:r>
          </a:p>
          <a:p>
            <a:pPr lvl="2"/>
            <a:r>
              <a:rPr lang="en-US" dirty="0"/>
              <a:t>18pt Intel Clear sub-bullet</a:t>
            </a:r>
          </a:p>
          <a:p>
            <a:pPr lvl="3"/>
            <a:r>
              <a:rPr lang="en-US" dirty="0"/>
              <a:t>18pt Intel Clear fourth level</a:t>
            </a:r>
          </a:p>
        </p:txBody>
      </p:sp>
      <p:sp>
        <p:nvSpPr>
          <p:cNvPr id="7" name="Title 6"/>
          <p:cNvSpPr>
            <a:spLocks noGrp="1"/>
          </p:cNvSpPr>
          <p:nvPr>
            <p:ph type="title" hasCustomPrompt="1"/>
          </p:nvPr>
        </p:nvSpPr>
        <p:spPr/>
        <p:txBody>
          <a:bodyPr/>
          <a:lstStyle>
            <a:lvl1pPr>
              <a:defRPr sz="2933">
                <a:solidFill>
                  <a:schemeClr val="bg1"/>
                </a:solidFill>
              </a:defRPr>
            </a:lvl1pPr>
          </a:lstStyle>
          <a:p>
            <a:r>
              <a:rPr lang="en-US" dirty="0"/>
              <a:t>22pt Intel Clear Headline</a:t>
            </a:r>
          </a:p>
        </p:txBody>
      </p:sp>
      <p:sp>
        <p:nvSpPr>
          <p:cNvPr id="12" name="Slide Number Placeholder 5"/>
          <p:cNvSpPr>
            <a:spLocks noGrp="1"/>
          </p:cNvSpPr>
          <p:nvPr>
            <p:ph type="sldNum" sz="quarter" idx="4"/>
          </p:nvPr>
        </p:nvSpPr>
        <p:spPr>
          <a:xfrm>
            <a:off x="11507048" y="6516088"/>
            <a:ext cx="613832" cy="219992"/>
          </a:xfrm>
          <a:prstGeom prst="rect">
            <a:avLst/>
          </a:prstGeom>
        </p:spPr>
        <p:txBody>
          <a:bodyPr vert="horz" lIns="91440" tIns="45720" rIns="91440" bIns="45720" rtlCol="0" anchor="ctr"/>
          <a:lstStyle>
            <a:lvl1pPr algn="r">
              <a:defRPr sz="1000">
                <a:solidFill>
                  <a:schemeClr val="bg1"/>
                </a:solidFill>
              </a:defRPr>
            </a:lvl1p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1102556063"/>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p:cSld name="1_Title Slide with Im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1"/>
            <a:ext cx="12192000" cy="6358467"/>
          </a:xfrm>
          <a:solidFill>
            <a:schemeClr val="bg2">
              <a:lumMod val="60000"/>
              <a:lumOff val="40000"/>
            </a:schemeClr>
          </a:solidFill>
        </p:spPr>
        <p:txBody>
          <a:bodyPr/>
          <a:lstStyle>
            <a:lvl1pPr marL="0" marR="0" indent="0" algn="l" defTabSz="609570"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602398" y="510893"/>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7" y="3305898"/>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image</a:t>
            </a:r>
          </a:p>
        </p:txBody>
      </p:sp>
      <p:sp>
        <p:nvSpPr>
          <p:cNvPr id="14" name="Subtitle 2"/>
          <p:cNvSpPr>
            <a:spLocks noGrp="1"/>
          </p:cNvSpPr>
          <p:nvPr>
            <p:ph type="subTitle" idx="1" hasCustomPrompt="1"/>
          </p:nvPr>
        </p:nvSpPr>
        <p:spPr>
          <a:xfrm>
            <a:off x="607485"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16pt Intel Clear Subhead, Date, Etc.</a:t>
            </a:r>
          </a:p>
        </p:txBody>
      </p:sp>
    </p:spTree>
    <p:extLst>
      <p:ext uri="{BB962C8B-B14F-4D97-AF65-F5344CB8AC3E}">
        <p14:creationId xmlns:p14="http://schemas.microsoft.com/office/powerpoint/2010/main" val="3790139501"/>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p:cSld name="1_Title and Bullete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Content Placeholder 8"/>
          <p:cNvSpPr>
            <a:spLocks noGrp="1"/>
          </p:cNvSpPr>
          <p:nvPr>
            <p:ph sz="quarter" idx="13" hasCustomPrompt="1"/>
          </p:nvPr>
        </p:nvSpPr>
        <p:spPr>
          <a:xfrm>
            <a:off x="607485" y="1604435"/>
            <a:ext cx="10970683" cy="4567767"/>
          </a:xfrm>
        </p:spPr>
        <p:txBody>
          <a:bodyPr/>
          <a:lstStyle>
            <a:lvl1pPr>
              <a:defRPr>
                <a:solidFill>
                  <a:srgbClr val="0071C5"/>
                </a:solidFill>
              </a:defRPr>
            </a:lvl1pPr>
            <a:lvl2pPr>
              <a:defRPr sz="2400">
                <a:solidFill>
                  <a:schemeClr val="tx2"/>
                </a:solidFill>
              </a:defRPr>
            </a:lvl2pPr>
            <a:lvl3pPr>
              <a:defRPr sz="2400">
                <a:solidFill>
                  <a:schemeClr val="tx2"/>
                </a:solidFill>
              </a:defRPr>
            </a:lvl3pPr>
            <a:lvl4pPr>
              <a:defRPr sz="2133">
                <a:solidFill>
                  <a:schemeClr val="tx2"/>
                </a:solidFill>
              </a:defRPr>
            </a:lvl4pPr>
            <a:lvl5pPr>
              <a:defRPr>
                <a:solidFill>
                  <a:schemeClr val="tx2"/>
                </a:solidFill>
              </a:defRPr>
            </a:lvl5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
        <p:nvSpPr>
          <p:cNvPr id="8" name="Slide Number Placeholder 5"/>
          <p:cNvSpPr>
            <a:spLocks noGrp="1"/>
          </p:cNvSpPr>
          <p:nvPr>
            <p:ph type="sldNum" sz="quarter" idx="12"/>
          </p:nvPr>
        </p:nvSpPr>
        <p:spPr>
          <a:xfrm>
            <a:off x="9105984" y="6403940"/>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713302366"/>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1_Blue Section Break Image">
    <p:bg>
      <p:bgPr>
        <a:blipFill>
          <a:blip r:embed="rId2"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2"/>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3"/>
                </a:solidFill>
                <a:latin typeface="+mn-lt"/>
                <a:cs typeface="Intel Clear" panose="020B0604020203020204"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r>
              <a:rPr lang="en-US" dirty="0"/>
              <a:t>16pt Intel Clear Subhead</a:t>
            </a:r>
          </a:p>
        </p:txBody>
      </p:sp>
      <p:sp>
        <p:nvSpPr>
          <p:cNvPr id="5" name="Picture Placeholder 4"/>
          <p:cNvSpPr>
            <a:spLocks noGrp="1"/>
          </p:cNvSpPr>
          <p:nvPr>
            <p:ph type="pic" sz="quarter" idx="13" hasCustomPrompt="1"/>
          </p:nvPr>
        </p:nvSpPr>
        <p:spPr>
          <a:xfrm>
            <a:off x="0" y="3"/>
            <a:ext cx="12192000" cy="3432175"/>
          </a:xfrm>
          <a:solidFill>
            <a:schemeClr val="bg2">
              <a:lumMod val="60000"/>
              <a:lumOff val="40000"/>
            </a:schemeClr>
          </a:solidFill>
        </p:spPr>
        <p:txBody>
          <a:bodyPr/>
          <a:lstStyle>
            <a:lvl1pPr>
              <a:defRPr baseline="0">
                <a:solidFill>
                  <a:srgbClr val="0071C5"/>
                </a:solidFill>
              </a:defRPr>
            </a:lvl1pPr>
          </a:lstStyle>
          <a:p>
            <a:r>
              <a:rPr lang="en-US" dirty="0"/>
              <a:t>Insert photo here. Drag picture to placeholder or click icon to add.</a:t>
            </a:r>
          </a:p>
        </p:txBody>
      </p:sp>
    </p:spTree>
    <p:extLst>
      <p:ext uri="{BB962C8B-B14F-4D97-AF65-F5344CB8AC3E}">
        <p14:creationId xmlns:p14="http://schemas.microsoft.com/office/powerpoint/2010/main" val="125764399"/>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Rectangle 1"/>
          <p:cNvSpPr/>
          <p:nvPr/>
        </p:nvSpPr>
        <p:spPr>
          <a:xfrm>
            <a:off x="0" y="6350920"/>
            <a:ext cx="12192000" cy="50708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prstClr val="white"/>
              </a:solidFill>
            </a:endParaRPr>
          </a:p>
        </p:txBody>
      </p:sp>
      <p:sp>
        <p:nvSpPr>
          <p:cNvPr id="5" name="Slide Number Placeholder 5"/>
          <p:cNvSpPr>
            <a:spLocks noGrp="1"/>
          </p:cNvSpPr>
          <p:nvPr>
            <p:ph type="sldNum" sz="quarter" idx="12"/>
          </p:nvPr>
        </p:nvSpPr>
        <p:spPr>
          <a:xfrm>
            <a:off x="9105984" y="6403940"/>
            <a:ext cx="2844800" cy="365125"/>
          </a:xfrm>
        </p:spPr>
        <p:txBody>
          <a:bodyPr/>
          <a:lstStyle/>
          <a:p>
            <a:fld id="{39219CF7-B2EF-4604-B16A-17D59550B3B1}" type="slidenum">
              <a:rPr lang="en-ZA" smtClean="0">
                <a:solidFill>
                  <a:prstClr val="white"/>
                </a:solidFill>
              </a:rPr>
              <a:pPr/>
              <a:t>‹#›</a:t>
            </a:fld>
            <a:endParaRPr lang="en-ZA">
              <a:solidFill>
                <a:prstClr val="white"/>
              </a:solidFill>
            </a:endParaRPr>
          </a:p>
        </p:txBody>
      </p:sp>
      <p:pic>
        <p:nvPicPr>
          <p:cNvPr id="6" name="Picture 2" descr="\\.psf\Home\Desktop\Intel.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986555" y="6440787"/>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11624737"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5750443"/>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2_Title Slide with Image">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1"/>
            <a:ext cx="12192000" cy="6358467"/>
          </a:xfrm>
          <a:solidFill>
            <a:schemeClr val="bg2">
              <a:lumMod val="60000"/>
              <a:lumOff val="40000"/>
            </a:schemeClr>
          </a:solidFill>
        </p:spPr>
        <p:txBody>
          <a:bodyPr/>
          <a:lstStyle>
            <a:lvl1pPr marL="0" marR="0" indent="0" algn="l" defTabSz="609570"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a:t>Insert photo here. Drag picture to placeholder or click icon to add.</a:t>
            </a: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bwMode="auto">
          <a:xfrm>
            <a:off x="602398" y="510893"/>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7" y="3305898"/>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image</a:t>
            </a:r>
          </a:p>
        </p:txBody>
      </p:sp>
      <p:sp>
        <p:nvSpPr>
          <p:cNvPr id="14" name="Subtitle 2"/>
          <p:cNvSpPr>
            <a:spLocks noGrp="1"/>
          </p:cNvSpPr>
          <p:nvPr>
            <p:ph type="subTitle" idx="1" hasCustomPrompt="1"/>
          </p:nvPr>
        </p:nvSpPr>
        <p:spPr>
          <a:xfrm>
            <a:off x="607485"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16pt Intel Clear Subhead, Date, Etc.</a:t>
            </a:r>
          </a:p>
        </p:txBody>
      </p:sp>
    </p:spTree>
    <p:extLst>
      <p:ext uri="{BB962C8B-B14F-4D97-AF65-F5344CB8AC3E}">
        <p14:creationId xmlns:p14="http://schemas.microsoft.com/office/powerpoint/2010/main" val="1438733485"/>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cSld name="1_Blue Blank">
    <p:bg>
      <p:bgPr>
        <a:blipFill rotWithShape="1">
          <a:blip r:embed="rId2" cstate="prin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852220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with Linear Gradi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7" y="3305900"/>
            <a:ext cx="10950515" cy="1470025"/>
          </a:xfrm>
        </p:spPr>
        <p:txBody>
          <a:bodyPr lIns="0" rIns="0" anchor="b" anchorCtr="0">
            <a:noAutofit/>
          </a:bodyPr>
          <a:lstStyle>
            <a:lvl1pPr>
              <a:lnSpc>
                <a:spcPct val="80000"/>
              </a:lnSpc>
              <a:defRPr sz="6500"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a:t>65pt Intel Clear pro Title</a:t>
            </a:r>
            <a:br>
              <a:rPr lang="en-US"/>
            </a:br>
            <a:r>
              <a:rPr lang="en-US"/>
              <a:t>with Linear gradient</a:t>
            </a:r>
          </a:p>
        </p:txBody>
      </p:sp>
      <p:sp>
        <p:nvSpPr>
          <p:cNvPr id="3" name="Subtitle 2"/>
          <p:cNvSpPr>
            <a:spLocks noGrp="1"/>
          </p:cNvSpPr>
          <p:nvPr>
            <p:ph type="subTitle" idx="1" hasCustomPrompt="1"/>
          </p:nvPr>
        </p:nvSpPr>
        <p:spPr>
          <a:xfrm>
            <a:off x="607485" y="4657344"/>
            <a:ext cx="8440283" cy="1233813"/>
          </a:xfrm>
        </p:spPr>
        <p:txBody>
          <a:bodyPr lIns="0" rIns="0">
            <a:noAutofit/>
          </a:bodyPr>
          <a:lstStyle>
            <a:lvl1pPr marL="0" indent="0" algn="l">
              <a:buNone/>
              <a:defRPr sz="1600" b="0" i="0" baseline="0">
                <a:solidFill>
                  <a:schemeClr val="accent4"/>
                </a:solidFill>
                <a:latin typeface="Intel Clear"/>
                <a:cs typeface="Intel Clear"/>
              </a:defRPr>
            </a:lvl1pPr>
            <a:lvl2pPr marL="457178" indent="0" algn="ctr">
              <a:buNone/>
              <a:defRPr>
                <a:solidFill>
                  <a:schemeClr val="tx1">
                    <a:tint val="75000"/>
                  </a:schemeClr>
                </a:solidFill>
              </a:defRPr>
            </a:lvl2pPr>
            <a:lvl3pPr marL="914356"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3"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16pt Intel Clear Subhead, Date, Etc.</a:t>
            </a:r>
          </a:p>
        </p:txBody>
      </p:sp>
      <p:sp>
        <p:nvSpPr>
          <p:cNvPr id="6" name="Slide Number Placeholder 5"/>
          <p:cNvSpPr>
            <a:spLocks noGrp="1"/>
          </p:cNvSpPr>
          <p:nvPr>
            <p:ph type="sldNum" sz="quarter" idx="11"/>
          </p:nvPr>
        </p:nvSpPr>
        <p:spPr/>
        <p:txBody>
          <a:bodyPr/>
          <a:lstStyle/>
          <a:p>
            <a:fld id="{EE2556C5-CE8C-6547-B838-EA80C61A4AF7}" type="slidenum">
              <a:rPr lang="en-US" smtClean="0"/>
              <a:pPr/>
              <a:t>‹#›</a:t>
            </a:fld>
            <a:endParaRPr lang="en-US"/>
          </a:p>
        </p:txBody>
      </p:sp>
      <p:pic>
        <p:nvPicPr>
          <p:cNvPr id="7" name="Picture 2" descr="\\.psf\Home\Desktop\Intel.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2918" y="584729"/>
            <a:ext cx="1615221" cy="1064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627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Blue Section Break">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4" y="2810749"/>
            <a:ext cx="10363200" cy="1362075"/>
          </a:xfrm>
        </p:spPr>
        <p:txBody>
          <a:bodyPr anchor="b" anchorCtr="0">
            <a:noAutofit/>
          </a:bodyPr>
          <a:lstStyle>
            <a:lvl1pPr algn="l">
              <a:lnSpc>
                <a:spcPct val="80000"/>
              </a:lnSpc>
              <a:defRPr sz="54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blue section break</a:t>
            </a:r>
          </a:p>
        </p:txBody>
      </p:sp>
      <p:sp>
        <p:nvSpPr>
          <p:cNvPr id="3" name="Text Placeholder 2"/>
          <p:cNvSpPr>
            <a:spLocks noGrp="1"/>
          </p:cNvSpPr>
          <p:nvPr userDrawn="1">
            <p:ph type="body" idx="1" hasCustomPrompt="1"/>
          </p:nvPr>
        </p:nvSpPr>
        <p:spPr>
          <a:xfrm>
            <a:off x="607484" y="4321533"/>
            <a:ext cx="10363200" cy="1500187"/>
          </a:xfrm>
        </p:spPr>
        <p:txBody>
          <a:bodyPr anchor="t" anchorCtr="0">
            <a:noAutofit/>
          </a:bodyPr>
          <a:lstStyle>
            <a:lvl1pPr marL="0" indent="0">
              <a:buNone/>
              <a:defRPr sz="1600" b="0" i="0" baseline="0">
                <a:solidFill>
                  <a:srgbClr val="F3D54E"/>
                </a:solidFill>
                <a:latin typeface="Intel Clear"/>
                <a:cs typeface="Intel Clear"/>
              </a:defRPr>
            </a:lvl1pPr>
            <a:lvl2pPr marL="457178" indent="0">
              <a:buNone/>
              <a:defRPr sz="1800">
                <a:solidFill>
                  <a:schemeClr val="tx1">
                    <a:tint val="75000"/>
                  </a:schemeClr>
                </a:solidFill>
              </a:defRPr>
            </a:lvl2pPr>
            <a:lvl3pPr marL="914356"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3"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r>
              <a:rPr lang="en-US" dirty="0"/>
              <a:t>16pt Intel Clear Subhead</a:t>
            </a:r>
          </a:p>
        </p:txBody>
      </p:sp>
      <p:sp>
        <p:nvSpPr>
          <p:cNvPr id="5" name="Slide Number Placeholder 4"/>
          <p:cNvSpPr>
            <a:spLocks noGrp="1"/>
          </p:cNvSpPr>
          <p:nvPr>
            <p:ph type="sldNum" sz="quarter" idx="11"/>
          </p:nvPr>
        </p:nvSpPr>
        <p:spPr/>
        <p:txBody>
          <a:body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18098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22" name="Picture Placeholder 21">
            <a:extLst>
              <a:ext uri="{FF2B5EF4-FFF2-40B4-BE49-F238E27FC236}">
                <a16:creationId xmlns:a16="http://schemas.microsoft.com/office/drawing/2014/main" id="{7176536F-1A9D-415D-B79B-D58E06B11549}"/>
              </a:ext>
            </a:extLst>
          </p:cNvPr>
          <p:cNvSpPr>
            <a:spLocks noGrp="1"/>
          </p:cNvSpPr>
          <p:nvPr>
            <p:ph type="pic" sz="quarter" idx="13"/>
          </p:nvPr>
        </p:nvSpPr>
        <p:spPr>
          <a:xfrm>
            <a:off x="6096000" y="189442"/>
            <a:ext cx="5911851" cy="5913967"/>
          </a:xfrm>
        </p:spPr>
        <p:txBody>
          <a:bodyPr/>
          <a:lstStyle>
            <a:lvl1pPr>
              <a:defRPr>
                <a:solidFill>
                  <a:schemeClr val="tx2"/>
                </a:solidFill>
              </a:defRPr>
            </a:lvl1pPr>
          </a:lstStyle>
          <a:p>
            <a:endParaRPr lang="en-US" dirty="0"/>
          </a:p>
        </p:txBody>
      </p:sp>
      <p:sp>
        <p:nvSpPr>
          <p:cNvPr id="18" name="Text Placeholder 17">
            <a:extLst>
              <a:ext uri="{FF2B5EF4-FFF2-40B4-BE49-F238E27FC236}">
                <a16:creationId xmlns:a16="http://schemas.microsoft.com/office/drawing/2014/main" id="{B4D1AB2E-7CC5-4162-9A9D-AB6EE60AFC21}"/>
              </a:ext>
            </a:extLst>
          </p:cNvPr>
          <p:cNvSpPr>
            <a:spLocks noGrp="1"/>
          </p:cNvSpPr>
          <p:nvPr>
            <p:ph type="body" sz="quarter" idx="11" hasCustomPrompt="1"/>
          </p:nvPr>
        </p:nvSpPr>
        <p:spPr>
          <a:xfrm>
            <a:off x="658286" y="825500"/>
            <a:ext cx="4675716" cy="2118784"/>
          </a:xfrm>
        </p:spPr>
        <p:txBody>
          <a:bodyPr/>
          <a:lstStyle>
            <a:lvl1pPr>
              <a:defRPr sz="4400">
                <a:latin typeface="+mj-lt"/>
              </a:defRPr>
            </a:lvl1pPr>
          </a:lstStyle>
          <a:p>
            <a:pPr lvl="0"/>
            <a:r>
              <a:rPr lang="en-US" dirty="0"/>
              <a:t>INTRODUCING INTEL® CORE™ I9 PROCESSOR</a:t>
            </a:r>
          </a:p>
        </p:txBody>
      </p:sp>
      <p:sp>
        <p:nvSpPr>
          <p:cNvPr id="20" name="Text Placeholder 19">
            <a:extLst>
              <a:ext uri="{FF2B5EF4-FFF2-40B4-BE49-F238E27FC236}">
                <a16:creationId xmlns:a16="http://schemas.microsoft.com/office/drawing/2014/main" id="{EBE655C2-C73F-4341-84C9-EBD1BA47784B}"/>
              </a:ext>
            </a:extLst>
          </p:cNvPr>
          <p:cNvSpPr>
            <a:spLocks noGrp="1"/>
          </p:cNvSpPr>
          <p:nvPr>
            <p:ph type="body" sz="quarter" idx="12" hasCustomPrompt="1"/>
          </p:nvPr>
        </p:nvSpPr>
        <p:spPr>
          <a:xfrm>
            <a:off x="658286" y="3325285"/>
            <a:ext cx="4685241" cy="1915331"/>
          </a:xfrm>
        </p:spPr>
        <p:txBody>
          <a:bodyPr/>
          <a:lstStyle>
            <a:lvl1pPr algn="l">
              <a:defRPr sz="1600" b="1" i="0">
                <a:solidFill>
                  <a:srgbClr val="F3D54E"/>
                </a:solidFill>
                <a:latin typeface="+mn-lt"/>
              </a:defRPr>
            </a:lvl1pPr>
          </a:lstStyle>
          <a:p>
            <a:pPr lvl="0"/>
            <a:r>
              <a:rPr lang="en-US" dirty="0"/>
              <a:t>ENTHUSIAST GAMING AND CONTENT CREATION ON-THE-GO</a:t>
            </a:r>
          </a:p>
        </p:txBody>
      </p:sp>
    </p:spTree>
    <p:extLst>
      <p:ext uri="{BB962C8B-B14F-4D97-AF65-F5344CB8AC3E}">
        <p14:creationId xmlns:p14="http://schemas.microsoft.com/office/powerpoint/2010/main" val="271478916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2_P2CA Layout Blue">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308B5F95-1384-48C6-AA16-A2634351CEB4}"/>
              </a:ext>
            </a:extLst>
          </p:cNvPr>
          <p:cNvSpPr>
            <a:spLocks noGrp="1"/>
          </p:cNvSpPr>
          <p:nvPr>
            <p:ph type="pic" sz="quarter" idx="18"/>
          </p:nvPr>
        </p:nvSpPr>
        <p:spPr>
          <a:xfrm>
            <a:off x="-127614" y="0"/>
            <a:ext cx="12287251" cy="6352117"/>
          </a:xfrm>
        </p:spPr>
        <p:txBody>
          <a:bodyPr/>
          <a:lstStyle/>
          <a:p>
            <a:endParaRPr lang="en-US"/>
          </a:p>
        </p:txBody>
      </p:sp>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16" name="Text Placeholder 15">
            <a:extLst>
              <a:ext uri="{FF2B5EF4-FFF2-40B4-BE49-F238E27FC236}">
                <a16:creationId xmlns:a16="http://schemas.microsoft.com/office/drawing/2014/main" id="{3BB49E76-F578-4AC7-BE66-5A2928ED80BD}"/>
              </a:ext>
            </a:extLst>
          </p:cNvPr>
          <p:cNvSpPr>
            <a:spLocks noGrp="1"/>
          </p:cNvSpPr>
          <p:nvPr>
            <p:ph type="body" sz="quarter" idx="12" hasCustomPrompt="1"/>
          </p:nvPr>
        </p:nvSpPr>
        <p:spPr>
          <a:xfrm>
            <a:off x="349480" y="3745517"/>
            <a:ext cx="3600177" cy="1283683"/>
          </a:xfrm>
        </p:spPr>
        <p:txBody>
          <a:bodyPr/>
          <a:lstStyle>
            <a:lvl1pPr>
              <a:defRPr sz="1400"/>
            </a:lvl1pPr>
          </a:lstStyle>
          <a:p>
            <a:pPr lvl="0"/>
            <a:r>
              <a:rPr lang="en-US" dirty="0"/>
              <a:t>First mobile Intel® processor with up to 6 cores, 12 threads and first mobile Intel® Core™ i9 Processor</a:t>
            </a:r>
          </a:p>
        </p:txBody>
      </p:sp>
      <p:sp>
        <p:nvSpPr>
          <p:cNvPr id="21" name="Text Placeholder 15">
            <a:extLst>
              <a:ext uri="{FF2B5EF4-FFF2-40B4-BE49-F238E27FC236}">
                <a16:creationId xmlns:a16="http://schemas.microsoft.com/office/drawing/2014/main" id="{9F3A8825-5B43-4DAA-A218-5E4D8B1645C6}"/>
              </a:ext>
            </a:extLst>
          </p:cNvPr>
          <p:cNvSpPr>
            <a:spLocks noGrp="1"/>
          </p:cNvSpPr>
          <p:nvPr>
            <p:ph type="body" sz="quarter" idx="13" hasCustomPrompt="1"/>
          </p:nvPr>
        </p:nvSpPr>
        <p:spPr>
          <a:xfrm>
            <a:off x="4351383" y="3745517"/>
            <a:ext cx="3489236" cy="1283683"/>
          </a:xfrm>
        </p:spPr>
        <p:txBody>
          <a:bodyPr/>
          <a:lstStyle>
            <a:lvl1pPr>
              <a:defRPr sz="1400"/>
            </a:lvl1pPr>
          </a:lstStyle>
          <a:p>
            <a:pPr lvl="0"/>
            <a:r>
              <a:rPr lang="en-US" dirty="0"/>
              <a:t>Amazing level of rich visuals and responsive game play never before possible in a laptop</a:t>
            </a:r>
          </a:p>
        </p:txBody>
      </p:sp>
      <p:sp>
        <p:nvSpPr>
          <p:cNvPr id="23" name="Text Placeholder 15">
            <a:extLst>
              <a:ext uri="{FF2B5EF4-FFF2-40B4-BE49-F238E27FC236}">
                <a16:creationId xmlns:a16="http://schemas.microsoft.com/office/drawing/2014/main" id="{A85954EB-75F5-4699-8C27-B5535AF7EADC}"/>
              </a:ext>
            </a:extLst>
          </p:cNvPr>
          <p:cNvSpPr>
            <a:spLocks noGrp="1"/>
          </p:cNvSpPr>
          <p:nvPr>
            <p:ph type="body" sz="quarter" idx="14" hasCustomPrompt="1"/>
          </p:nvPr>
        </p:nvSpPr>
        <p:spPr>
          <a:xfrm>
            <a:off x="8193314" y="3745517"/>
            <a:ext cx="3489236" cy="1283683"/>
          </a:xfrm>
        </p:spPr>
        <p:txBody>
          <a:bodyPr/>
          <a:lstStyle>
            <a:lvl1pPr>
              <a:spcAft>
                <a:spcPts val="400"/>
              </a:spcAft>
              <a:defRPr sz="1400"/>
            </a:lvl1pPr>
          </a:lstStyle>
          <a:p>
            <a:pPr>
              <a:spcAft>
                <a:spcPts val="300"/>
              </a:spcAft>
            </a:pPr>
            <a:r>
              <a:rPr lang="en-US" sz="1400" dirty="0">
                <a:solidFill>
                  <a:schemeClr val="bg1"/>
                </a:solidFill>
              </a:rPr>
              <a:t>Intel’s most-powerful mobile platform for creators enables faster 4K video editing</a:t>
            </a:r>
            <a:endParaRPr lang="en-US" sz="1400" dirty="0">
              <a:solidFill>
                <a:schemeClr val="bg1">
                  <a:lumMod val="95000"/>
                </a:schemeClr>
              </a:solidFill>
            </a:endParaRPr>
          </a:p>
        </p:txBody>
      </p:sp>
      <p:sp>
        <p:nvSpPr>
          <p:cNvPr id="19" name="Text Placeholder 18">
            <a:extLst>
              <a:ext uri="{FF2B5EF4-FFF2-40B4-BE49-F238E27FC236}">
                <a16:creationId xmlns:a16="http://schemas.microsoft.com/office/drawing/2014/main" id="{C52371F0-43C3-47EB-B093-35CCA74FD693}"/>
              </a:ext>
            </a:extLst>
          </p:cNvPr>
          <p:cNvSpPr>
            <a:spLocks noGrp="1"/>
          </p:cNvSpPr>
          <p:nvPr>
            <p:ph type="body" sz="quarter" idx="15" hasCustomPrompt="1"/>
          </p:nvPr>
        </p:nvSpPr>
        <p:spPr>
          <a:xfrm>
            <a:off x="8193314" y="2214533"/>
            <a:ext cx="3489236" cy="656167"/>
          </a:xfrm>
        </p:spPr>
        <p:txBody>
          <a:bodyPr/>
          <a:lstStyle>
            <a:lvl1pPr algn="ctr">
              <a:defRPr sz="1600" b="1">
                <a:solidFill>
                  <a:schemeClr val="accent4"/>
                </a:solidFill>
              </a:defRPr>
            </a:lvl1pPr>
            <a:lvl5pPr>
              <a:defRPr/>
            </a:lvl5pPr>
          </a:lstStyle>
          <a:p>
            <a:pPr lvl="0"/>
            <a:r>
              <a:rPr lang="en-US" dirty="0"/>
              <a:t>NEXT-LEVEL CONTENT CREATION</a:t>
            </a:r>
          </a:p>
        </p:txBody>
      </p:sp>
      <p:sp>
        <p:nvSpPr>
          <p:cNvPr id="25" name="Text Placeholder 18">
            <a:extLst>
              <a:ext uri="{FF2B5EF4-FFF2-40B4-BE49-F238E27FC236}">
                <a16:creationId xmlns:a16="http://schemas.microsoft.com/office/drawing/2014/main" id="{4463F2A6-2AFD-4939-9EBC-6C1EBA225551}"/>
              </a:ext>
            </a:extLst>
          </p:cNvPr>
          <p:cNvSpPr>
            <a:spLocks noGrp="1"/>
          </p:cNvSpPr>
          <p:nvPr>
            <p:ph type="body" sz="quarter" idx="16" hasCustomPrompt="1"/>
          </p:nvPr>
        </p:nvSpPr>
        <p:spPr>
          <a:xfrm>
            <a:off x="4395016" y="2214533"/>
            <a:ext cx="3401969" cy="656167"/>
          </a:xfrm>
        </p:spPr>
        <p:txBody>
          <a:bodyPr/>
          <a:lstStyle>
            <a:lvl1pPr algn="ctr">
              <a:defRPr sz="1600" b="1">
                <a:solidFill>
                  <a:schemeClr val="accent4"/>
                </a:solidFill>
              </a:defRPr>
            </a:lvl1pPr>
            <a:lvl5pPr>
              <a:defRPr/>
            </a:lvl5pPr>
          </a:lstStyle>
          <a:p>
            <a:pPr lvl="0"/>
            <a:r>
              <a:rPr lang="en-US" dirty="0"/>
              <a:t>NO-COMPROMISE GAMING</a:t>
            </a:r>
          </a:p>
        </p:txBody>
      </p:sp>
      <p:sp>
        <p:nvSpPr>
          <p:cNvPr id="26" name="Text Placeholder 18">
            <a:extLst>
              <a:ext uri="{FF2B5EF4-FFF2-40B4-BE49-F238E27FC236}">
                <a16:creationId xmlns:a16="http://schemas.microsoft.com/office/drawing/2014/main" id="{D3D408D8-D242-473A-91F3-7C6951FB7DAE}"/>
              </a:ext>
            </a:extLst>
          </p:cNvPr>
          <p:cNvSpPr>
            <a:spLocks noGrp="1"/>
          </p:cNvSpPr>
          <p:nvPr>
            <p:ph type="body" sz="quarter" idx="17" hasCustomPrompt="1"/>
          </p:nvPr>
        </p:nvSpPr>
        <p:spPr>
          <a:xfrm>
            <a:off x="448581" y="2214533"/>
            <a:ext cx="3401969" cy="656167"/>
          </a:xfrm>
        </p:spPr>
        <p:txBody>
          <a:bodyPr/>
          <a:lstStyle>
            <a:lvl1pPr algn="ctr">
              <a:defRPr sz="1600" b="1">
                <a:solidFill>
                  <a:schemeClr val="accent4"/>
                </a:solidFill>
              </a:defRPr>
            </a:lvl1pPr>
            <a:lvl5pPr>
              <a:defRPr/>
            </a:lvl5pPr>
          </a:lstStyle>
          <a:p>
            <a:pPr lvl="0"/>
            <a:r>
              <a:rPr lang="en-US" dirty="0"/>
              <a:t>ULTIMATE MOBILE PERFORMANCE</a:t>
            </a:r>
          </a:p>
        </p:txBody>
      </p:sp>
      <p:sp>
        <p:nvSpPr>
          <p:cNvPr id="30" name="Text Placeholder 29">
            <a:extLst>
              <a:ext uri="{FF2B5EF4-FFF2-40B4-BE49-F238E27FC236}">
                <a16:creationId xmlns:a16="http://schemas.microsoft.com/office/drawing/2014/main" id="{8F514276-C9EA-4094-8139-50CDAD89F131}"/>
              </a:ext>
            </a:extLst>
          </p:cNvPr>
          <p:cNvSpPr>
            <a:spLocks noGrp="1"/>
          </p:cNvSpPr>
          <p:nvPr>
            <p:ph type="body" sz="quarter" idx="19" hasCustomPrompt="1"/>
          </p:nvPr>
        </p:nvSpPr>
        <p:spPr>
          <a:xfrm>
            <a:off x="349479" y="191505"/>
            <a:ext cx="11333071" cy="1054067"/>
          </a:xfrm>
        </p:spPr>
        <p:txBody>
          <a:bodyPr anchor="ctr"/>
          <a:lstStyle>
            <a:lvl1pPr algn="ctr">
              <a:lnSpc>
                <a:spcPct val="200000"/>
              </a:lnSpc>
              <a:defRPr sz="5400" spc="300" baseline="30000">
                <a:latin typeface="+mj-lt"/>
              </a:defRPr>
            </a:lvl1pPr>
          </a:lstStyle>
          <a:p>
            <a:pPr lvl="0"/>
            <a:r>
              <a:rPr lang="en-US" dirty="0"/>
              <a:t>HIGH PERFORMANCE 8TH GEN INTEL® CORE™ PROCESSORS</a:t>
            </a:r>
          </a:p>
        </p:txBody>
      </p:sp>
    </p:spTree>
    <p:extLst>
      <p:ext uri="{BB962C8B-B14F-4D97-AF65-F5344CB8AC3E}">
        <p14:creationId xmlns:p14="http://schemas.microsoft.com/office/powerpoint/2010/main" val="75137974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cxnSp>
        <p:nvCxnSpPr>
          <p:cNvPr id="29" name="Straight Connector 28">
            <a:extLst>
              <a:ext uri="{FF2B5EF4-FFF2-40B4-BE49-F238E27FC236}">
                <a16:creationId xmlns:a16="http://schemas.microsoft.com/office/drawing/2014/main" id="{1E3F7115-CD77-4EC8-AD35-18E36D14F418}"/>
              </a:ext>
            </a:extLst>
          </p:cNvPr>
          <p:cNvCxnSpPr>
            <a:cxnSpLocks/>
          </p:cNvCxnSpPr>
          <p:nvPr userDrawn="1"/>
        </p:nvCxnSpPr>
        <p:spPr>
          <a:xfrm>
            <a:off x="899603" y="3909320"/>
            <a:ext cx="3224728"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sp>
        <p:nvSpPr>
          <p:cNvPr id="4" name="Chart Placeholder 3">
            <a:extLst>
              <a:ext uri="{FF2B5EF4-FFF2-40B4-BE49-F238E27FC236}">
                <a16:creationId xmlns:a16="http://schemas.microsoft.com/office/drawing/2014/main" id="{9304ACC7-9ADB-4C4C-8AA1-D9B80189317F}"/>
              </a:ext>
            </a:extLst>
          </p:cNvPr>
          <p:cNvSpPr>
            <a:spLocks noGrp="1"/>
          </p:cNvSpPr>
          <p:nvPr userDrawn="1">
            <p:ph type="chart" sz="quarter" idx="11"/>
          </p:nvPr>
        </p:nvSpPr>
        <p:spPr>
          <a:xfrm>
            <a:off x="503676" y="431987"/>
            <a:ext cx="4007273" cy="2625268"/>
          </a:xfrm>
        </p:spPr>
        <p:txBody>
          <a:bodyPr/>
          <a:lstStyle/>
          <a:p>
            <a:endParaRPr lang="en-US"/>
          </a:p>
        </p:txBody>
      </p:sp>
      <p:sp>
        <p:nvSpPr>
          <p:cNvPr id="8" name="Text Placeholder 7">
            <a:extLst>
              <a:ext uri="{FF2B5EF4-FFF2-40B4-BE49-F238E27FC236}">
                <a16:creationId xmlns:a16="http://schemas.microsoft.com/office/drawing/2014/main" id="{5AD1F363-FB31-4F0C-A527-D64AAB5B018C}"/>
              </a:ext>
            </a:extLst>
          </p:cNvPr>
          <p:cNvSpPr>
            <a:spLocks noGrp="1"/>
          </p:cNvSpPr>
          <p:nvPr userDrawn="1">
            <p:ph type="body" sz="quarter" idx="12" hasCustomPrompt="1"/>
          </p:nvPr>
        </p:nvSpPr>
        <p:spPr>
          <a:xfrm>
            <a:off x="1095773" y="3354970"/>
            <a:ext cx="1100299"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7" name="Text Placeholder 7">
            <a:extLst>
              <a:ext uri="{FF2B5EF4-FFF2-40B4-BE49-F238E27FC236}">
                <a16:creationId xmlns:a16="http://schemas.microsoft.com/office/drawing/2014/main" id="{B068B802-92D0-4856-82B6-52C7DE76E02E}"/>
              </a:ext>
            </a:extLst>
          </p:cNvPr>
          <p:cNvSpPr>
            <a:spLocks noGrp="1"/>
          </p:cNvSpPr>
          <p:nvPr userDrawn="1">
            <p:ph type="body" sz="quarter" idx="13" hasCustomPrompt="1"/>
          </p:nvPr>
        </p:nvSpPr>
        <p:spPr>
          <a:xfrm>
            <a:off x="3125528" y="3334165"/>
            <a:ext cx="1100299"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8" name="Text Placeholder 7">
            <a:extLst>
              <a:ext uri="{FF2B5EF4-FFF2-40B4-BE49-F238E27FC236}">
                <a16:creationId xmlns:a16="http://schemas.microsoft.com/office/drawing/2014/main" id="{C124BB58-E8AC-4A6C-9F24-5EA70E7E767E}"/>
              </a:ext>
            </a:extLst>
          </p:cNvPr>
          <p:cNvSpPr>
            <a:spLocks noGrp="1"/>
          </p:cNvSpPr>
          <p:nvPr userDrawn="1">
            <p:ph type="body" sz="quarter" idx="14" hasCustomPrompt="1"/>
          </p:nvPr>
        </p:nvSpPr>
        <p:spPr>
          <a:xfrm>
            <a:off x="788792" y="4002962"/>
            <a:ext cx="3437035" cy="451399"/>
          </a:xfrm>
        </p:spPr>
        <p:txBody>
          <a:bodyPr anchor="ctr"/>
          <a:lstStyle>
            <a:lvl1pPr algn="l">
              <a:defRPr sz="800" b="1"/>
            </a:lvl1pPr>
          </a:lstStyle>
          <a:p>
            <a:pPr lvl="0"/>
            <a:r>
              <a:rPr lang="en-US" dirty="0"/>
              <a:t>As measured by: </a:t>
            </a:r>
          </a:p>
        </p:txBody>
      </p:sp>
      <p:sp>
        <p:nvSpPr>
          <p:cNvPr id="10" name="Text Placeholder 9">
            <a:extLst>
              <a:ext uri="{FF2B5EF4-FFF2-40B4-BE49-F238E27FC236}">
                <a16:creationId xmlns:a16="http://schemas.microsoft.com/office/drawing/2014/main" id="{696CAFAD-97E6-4E28-BD88-71D1F37540C9}"/>
              </a:ext>
            </a:extLst>
          </p:cNvPr>
          <p:cNvSpPr>
            <a:spLocks noGrp="1"/>
          </p:cNvSpPr>
          <p:nvPr userDrawn="1">
            <p:ph type="body" sz="quarter" idx="15" hasCustomPrompt="1"/>
          </p:nvPr>
        </p:nvSpPr>
        <p:spPr>
          <a:xfrm>
            <a:off x="8376875" y="2022579"/>
            <a:ext cx="1257144" cy="1193800"/>
          </a:xfrm>
        </p:spPr>
        <p:txBody>
          <a:bodyPr/>
          <a:lstStyle>
            <a:lvl1pPr algn="ctr">
              <a:defRPr sz="5400">
                <a:solidFill>
                  <a:schemeClr val="accent4"/>
                </a:solidFill>
                <a:latin typeface="+mj-lt"/>
              </a:defRPr>
            </a:lvl1pPr>
          </a:lstStyle>
          <a:p>
            <a:pPr lvl="0"/>
            <a:r>
              <a:rPr lang="en-US" dirty="0"/>
              <a:t>3X</a:t>
            </a:r>
          </a:p>
        </p:txBody>
      </p:sp>
      <p:sp>
        <p:nvSpPr>
          <p:cNvPr id="39" name="Text Placeholder 9">
            <a:extLst>
              <a:ext uri="{FF2B5EF4-FFF2-40B4-BE49-F238E27FC236}">
                <a16:creationId xmlns:a16="http://schemas.microsoft.com/office/drawing/2014/main" id="{8C683AEB-537B-46E7-9968-355607C91910}"/>
              </a:ext>
            </a:extLst>
          </p:cNvPr>
          <p:cNvSpPr>
            <a:spLocks noGrp="1"/>
          </p:cNvSpPr>
          <p:nvPr userDrawn="1">
            <p:ph type="body" sz="quarter" idx="16" hasCustomPrompt="1"/>
          </p:nvPr>
        </p:nvSpPr>
        <p:spPr>
          <a:xfrm>
            <a:off x="8376873" y="3289715"/>
            <a:ext cx="1245200" cy="265332"/>
          </a:xfrm>
        </p:spPr>
        <p:txBody>
          <a:bodyPr/>
          <a:lstStyle>
            <a:lvl1pPr>
              <a:defRPr sz="1200">
                <a:solidFill>
                  <a:schemeClr val="accent4"/>
                </a:solidFill>
                <a:latin typeface="+mn-lt"/>
              </a:defRPr>
            </a:lvl1pPr>
          </a:lstStyle>
          <a:p>
            <a:pPr lvl="0"/>
            <a:r>
              <a:rPr lang="en-US" dirty="0"/>
              <a:t>HIGHER FPS</a:t>
            </a:r>
          </a:p>
        </p:txBody>
      </p:sp>
      <p:sp>
        <p:nvSpPr>
          <p:cNvPr id="40" name="Text Placeholder 9">
            <a:extLst>
              <a:ext uri="{FF2B5EF4-FFF2-40B4-BE49-F238E27FC236}">
                <a16:creationId xmlns:a16="http://schemas.microsoft.com/office/drawing/2014/main" id="{42554888-3BF9-42BC-A3F7-3FA7F5792608}"/>
              </a:ext>
            </a:extLst>
          </p:cNvPr>
          <p:cNvSpPr>
            <a:spLocks noGrp="1"/>
          </p:cNvSpPr>
          <p:nvPr userDrawn="1">
            <p:ph type="body" sz="quarter" idx="17" hasCustomPrompt="1"/>
          </p:nvPr>
        </p:nvSpPr>
        <p:spPr>
          <a:xfrm>
            <a:off x="8376872" y="1680918"/>
            <a:ext cx="1257144" cy="268327"/>
          </a:xfrm>
        </p:spPr>
        <p:txBody>
          <a:bodyPr/>
          <a:lstStyle>
            <a:lvl1pPr algn="ctr">
              <a:defRPr sz="1200">
                <a:solidFill>
                  <a:schemeClr val="bg1"/>
                </a:solidFill>
                <a:latin typeface="+mn-lt"/>
              </a:defRPr>
            </a:lvl1pPr>
          </a:lstStyle>
          <a:p>
            <a:pPr lvl="0"/>
            <a:r>
              <a:rPr lang="en-US" dirty="0"/>
              <a:t>UP TO</a:t>
            </a:r>
          </a:p>
        </p:txBody>
      </p:sp>
      <p:sp>
        <p:nvSpPr>
          <p:cNvPr id="41" name="Text Placeholder 9">
            <a:extLst>
              <a:ext uri="{FF2B5EF4-FFF2-40B4-BE49-F238E27FC236}">
                <a16:creationId xmlns:a16="http://schemas.microsoft.com/office/drawing/2014/main" id="{AFA4A10A-5736-403B-894F-0E82C792CEF5}"/>
              </a:ext>
            </a:extLst>
          </p:cNvPr>
          <p:cNvSpPr>
            <a:spLocks noGrp="1"/>
          </p:cNvSpPr>
          <p:nvPr>
            <p:ph type="body" sz="quarter" idx="18" hasCustomPrompt="1"/>
          </p:nvPr>
        </p:nvSpPr>
        <p:spPr>
          <a:xfrm>
            <a:off x="9768870" y="2034155"/>
            <a:ext cx="1104900" cy="1193800"/>
          </a:xfrm>
        </p:spPr>
        <p:txBody>
          <a:bodyPr anchor="ctr"/>
          <a:lstStyle>
            <a:lvl1pPr algn="ctr">
              <a:defRPr sz="1600">
                <a:solidFill>
                  <a:schemeClr val="bg1"/>
                </a:solidFill>
                <a:latin typeface="+mn-lt"/>
              </a:defRPr>
            </a:lvl1pPr>
          </a:lstStyle>
          <a:p>
            <a:pPr lvl="0"/>
            <a:r>
              <a:rPr lang="en-US" dirty="0"/>
              <a:t>THAN 3 YEAR OLD PC</a:t>
            </a:r>
          </a:p>
        </p:txBody>
      </p:sp>
      <p:sp>
        <p:nvSpPr>
          <p:cNvPr id="42" name="Text Placeholder 9">
            <a:extLst>
              <a:ext uri="{FF2B5EF4-FFF2-40B4-BE49-F238E27FC236}">
                <a16:creationId xmlns:a16="http://schemas.microsoft.com/office/drawing/2014/main" id="{CD9FAF51-192A-4DA0-A38D-0564D573CB4A}"/>
              </a:ext>
            </a:extLst>
          </p:cNvPr>
          <p:cNvSpPr>
            <a:spLocks noGrp="1"/>
          </p:cNvSpPr>
          <p:nvPr>
            <p:ph type="body" sz="quarter" idx="19" hasCustomPrompt="1"/>
          </p:nvPr>
        </p:nvSpPr>
        <p:spPr>
          <a:xfrm>
            <a:off x="6470674" y="3761767"/>
            <a:ext cx="5416527" cy="905215"/>
          </a:xfrm>
        </p:spPr>
        <p:txBody>
          <a:bodyPr anchor="ctr"/>
          <a:lstStyle>
            <a:lvl1pPr algn="l">
              <a:defRPr sz="1200">
                <a:solidFill>
                  <a:schemeClr val="bg1"/>
                </a:solidFill>
                <a:latin typeface="+mn-lt"/>
              </a:defRPr>
            </a:lvl1pPr>
          </a:lstStyle>
          <a:p>
            <a:pPr lvl="0"/>
            <a:r>
              <a:rPr lang="en-US" dirty="0"/>
              <a:t>Enjoy higher quality gameplay with Total War: WARHAMMER* ii on the 8th Generation Intel® Core™ i9-8950HK Processor</a:t>
            </a:r>
          </a:p>
        </p:txBody>
      </p:sp>
      <p:sp>
        <p:nvSpPr>
          <p:cNvPr id="52" name="Text Placeholder 51">
            <a:extLst>
              <a:ext uri="{FF2B5EF4-FFF2-40B4-BE49-F238E27FC236}">
                <a16:creationId xmlns:a16="http://schemas.microsoft.com/office/drawing/2014/main" id="{79C1A146-D812-419F-A825-DF43FDAED841}"/>
              </a:ext>
            </a:extLst>
          </p:cNvPr>
          <p:cNvSpPr>
            <a:spLocks noGrp="1"/>
          </p:cNvSpPr>
          <p:nvPr>
            <p:ph type="body" sz="quarter" idx="20" hasCustomPrompt="1"/>
          </p:nvPr>
        </p:nvSpPr>
        <p:spPr>
          <a:xfrm>
            <a:off x="2333937" y="3467977"/>
            <a:ext cx="334500" cy="221763"/>
          </a:xfrm>
        </p:spPr>
        <p:txBody>
          <a:bodyPr/>
          <a:lstStyle>
            <a:lvl1pPr algn="ctr">
              <a:defRPr sz="800" b="1"/>
            </a:lvl1pPr>
          </a:lstStyle>
          <a:p>
            <a:pPr lvl="0"/>
            <a:r>
              <a:rPr lang="en-US" dirty="0"/>
              <a:t>vs</a:t>
            </a:r>
          </a:p>
        </p:txBody>
      </p:sp>
      <p:sp>
        <p:nvSpPr>
          <p:cNvPr id="54" name="Text Placeholder 53">
            <a:extLst>
              <a:ext uri="{FF2B5EF4-FFF2-40B4-BE49-F238E27FC236}">
                <a16:creationId xmlns:a16="http://schemas.microsoft.com/office/drawing/2014/main" id="{0A24A722-1BEF-4B75-9D60-7FC57A41A90B}"/>
              </a:ext>
            </a:extLst>
          </p:cNvPr>
          <p:cNvSpPr>
            <a:spLocks noGrp="1"/>
          </p:cNvSpPr>
          <p:nvPr>
            <p:ph type="body" sz="quarter" idx="21" hasCustomPrompt="1"/>
          </p:nvPr>
        </p:nvSpPr>
        <p:spPr>
          <a:xfrm>
            <a:off x="6470672" y="342901"/>
            <a:ext cx="5416528" cy="1131297"/>
          </a:xfrm>
        </p:spPr>
        <p:txBody>
          <a:bodyPr anchor="t"/>
          <a:lstStyle>
            <a:lvl1pPr algn="ctr">
              <a:defRPr sz="4400" spc="300">
                <a:latin typeface="+mj-lt"/>
              </a:defRPr>
            </a:lvl1pPr>
          </a:lstStyle>
          <a:p>
            <a:pPr lvl="0"/>
            <a:r>
              <a:rPr lang="en-US" dirty="0"/>
              <a:t>HIGH QUALITY GAMING</a:t>
            </a:r>
          </a:p>
        </p:txBody>
      </p:sp>
      <p:sp>
        <p:nvSpPr>
          <p:cNvPr id="56" name="Picture Placeholder 55">
            <a:extLst>
              <a:ext uri="{FF2B5EF4-FFF2-40B4-BE49-F238E27FC236}">
                <a16:creationId xmlns:a16="http://schemas.microsoft.com/office/drawing/2014/main" id="{3F05378B-FAD6-4F7F-AACB-6619BAA637DE}"/>
              </a:ext>
            </a:extLst>
          </p:cNvPr>
          <p:cNvSpPr>
            <a:spLocks noGrp="1"/>
          </p:cNvSpPr>
          <p:nvPr>
            <p:ph type="pic" sz="quarter" idx="22" hasCustomPrompt="1"/>
          </p:nvPr>
        </p:nvSpPr>
        <p:spPr>
          <a:xfrm>
            <a:off x="6470652" y="1680635"/>
            <a:ext cx="1771371" cy="1771372"/>
          </a:xfrm>
        </p:spPr>
        <p:txBody>
          <a:bodyPr/>
          <a:lstStyle>
            <a:lvl1pPr>
              <a:defRPr/>
            </a:lvl1pPr>
          </a:lstStyle>
          <a:p>
            <a:r>
              <a:rPr lang="en-US" dirty="0"/>
              <a:t>Badge</a:t>
            </a:r>
          </a:p>
        </p:txBody>
      </p:sp>
    </p:spTree>
    <p:extLst>
      <p:ext uri="{BB962C8B-B14F-4D97-AF65-F5344CB8AC3E}">
        <p14:creationId xmlns:p14="http://schemas.microsoft.com/office/powerpoint/2010/main" val="33026818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_P2CA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4" name="Chart Placeholder 3">
            <a:extLst>
              <a:ext uri="{FF2B5EF4-FFF2-40B4-BE49-F238E27FC236}">
                <a16:creationId xmlns:a16="http://schemas.microsoft.com/office/drawing/2014/main" id="{9304ACC7-9ADB-4C4C-8AA1-D9B80189317F}"/>
              </a:ext>
            </a:extLst>
          </p:cNvPr>
          <p:cNvSpPr>
            <a:spLocks noGrp="1"/>
          </p:cNvSpPr>
          <p:nvPr userDrawn="1">
            <p:ph type="chart" sz="quarter" idx="11"/>
          </p:nvPr>
        </p:nvSpPr>
        <p:spPr>
          <a:xfrm>
            <a:off x="5674583" y="2492844"/>
            <a:ext cx="6333352" cy="2333859"/>
          </a:xfrm>
        </p:spPr>
        <p:txBody>
          <a:bodyPr/>
          <a:lstStyle/>
          <a:p>
            <a:endParaRPr lang="en-US"/>
          </a:p>
        </p:txBody>
      </p:sp>
      <p:sp>
        <p:nvSpPr>
          <p:cNvPr id="10" name="Text Placeholder 9">
            <a:extLst>
              <a:ext uri="{FF2B5EF4-FFF2-40B4-BE49-F238E27FC236}">
                <a16:creationId xmlns:a16="http://schemas.microsoft.com/office/drawing/2014/main" id="{696CAFAD-97E6-4E28-BD88-71D1F37540C9}"/>
              </a:ext>
            </a:extLst>
          </p:cNvPr>
          <p:cNvSpPr>
            <a:spLocks noGrp="1"/>
          </p:cNvSpPr>
          <p:nvPr userDrawn="1">
            <p:ph type="body" sz="quarter" idx="15" hasCustomPrompt="1"/>
          </p:nvPr>
        </p:nvSpPr>
        <p:spPr>
          <a:xfrm>
            <a:off x="7363459" y="767019"/>
            <a:ext cx="1257144" cy="1193800"/>
          </a:xfrm>
        </p:spPr>
        <p:txBody>
          <a:bodyPr/>
          <a:lstStyle>
            <a:lvl1pPr algn="ctr">
              <a:defRPr sz="4000">
                <a:solidFill>
                  <a:schemeClr val="accent4"/>
                </a:solidFill>
                <a:latin typeface="+mj-lt"/>
              </a:defRPr>
            </a:lvl1pPr>
          </a:lstStyle>
          <a:p>
            <a:pPr lvl="0"/>
            <a:r>
              <a:rPr lang="en-US" dirty="0"/>
              <a:t>30%</a:t>
            </a:r>
          </a:p>
        </p:txBody>
      </p:sp>
      <p:sp>
        <p:nvSpPr>
          <p:cNvPr id="39" name="Text Placeholder 9">
            <a:extLst>
              <a:ext uri="{FF2B5EF4-FFF2-40B4-BE49-F238E27FC236}">
                <a16:creationId xmlns:a16="http://schemas.microsoft.com/office/drawing/2014/main" id="{8C683AEB-537B-46E7-9968-355607C91910}"/>
              </a:ext>
            </a:extLst>
          </p:cNvPr>
          <p:cNvSpPr>
            <a:spLocks noGrp="1"/>
          </p:cNvSpPr>
          <p:nvPr userDrawn="1">
            <p:ph type="body" sz="quarter" idx="16" hasCustomPrompt="1"/>
          </p:nvPr>
        </p:nvSpPr>
        <p:spPr>
          <a:xfrm>
            <a:off x="7363459" y="2034155"/>
            <a:ext cx="1245200" cy="265332"/>
          </a:xfrm>
        </p:spPr>
        <p:txBody>
          <a:bodyPr/>
          <a:lstStyle>
            <a:lvl1pPr algn="ctr">
              <a:defRPr sz="900">
                <a:solidFill>
                  <a:schemeClr val="accent4"/>
                </a:solidFill>
                <a:latin typeface="+mn-lt"/>
              </a:defRPr>
            </a:lvl1pPr>
          </a:lstStyle>
          <a:p>
            <a:pPr lvl="0"/>
            <a:r>
              <a:rPr lang="en-US" dirty="0"/>
              <a:t>HIGHER FPS</a:t>
            </a:r>
          </a:p>
        </p:txBody>
      </p:sp>
      <p:sp>
        <p:nvSpPr>
          <p:cNvPr id="40" name="Text Placeholder 9">
            <a:extLst>
              <a:ext uri="{FF2B5EF4-FFF2-40B4-BE49-F238E27FC236}">
                <a16:creationId xmlns:a16="http://schemas.microsoft.com/office/drawing/2014/main" id="{42554888-3BF9-42BC-A3F7-3FA7F5792608}"/>
              </a:ext>
            </a:extLst>
          </p:cNvPr>
          <p:cNvSpPr>
            <a:spLocks noGrp="1"/>
          </p:cNvSpPr>
          <p:nvPr userDrawn="1">
            <p:ph type="body" sz="quarter" idx="17" hasCustomPrompt="1"/>
          </p:nvPr>
        </p:nvSpPr>
        <p:spPr>
          <a:xfrm>
            <a:off x="7363457" y="425358"/>
            <a:ext cx="1257144" cy="268327"/>
          </a:xfrm>
        </p:spPr>
        <p:txBody>
          <a:bodyPr/>
          <a:lstStyle>
            <a:lvl1pPr algn="ctr">
              <a:defRPr sz="900">
                <a:solidFill>
                  <a:schemeClr val="bg1"/>
                </a:solidFill>
                <a:latin typeface="+mn-lt"/>
              </a:defRPr>
            </a:lvl1pPr>
          </a:lstStyle>
          <a:p>
            <a:pPr lvl="0"/>
            <a:r>
              <a:rPr lang="en-US" dirty="0"/>
              <a:t>UP TO</a:t>
            </a:r>
          </a:p>
        </p:txBody>
      </p:sp>
      <p:sp>
        <p:nvSpPr>
          <p:cNvPr id="42" name="Text Placeholder 9">
            <a:extLst>
              <a:ext uri="{FF2B5EF4-FFF2-40B4-BE49-F238E27FC236}">
                <a16:creationId xmlns:a16="http://schemas.microsoft.com/office/drawing/2014/main" id="{CD9FAF51-192A-4DA0-A38D-0564D573CB4A}"/>
              </a:ext>
            </a:extLst>
          </p:cNvPr>
          <p:cNvSpPr>
            <a:spLocks noGrp="1"/>
          </p:cNvSpPr>
          <p:nvPr>
            <p:ph type="body" sz="quarter" idx="19" hasCustomPrompt="1"/>
          </p:nvPr>
        </p:nvSpPr>
        <p:spPr>
          <a:xfrm>
            <a:off x="196010" y="1719098"/>
            <a:ext cx="4703823" cy="905215"/>
          </a:xfrm>
        </p:spPr>
        <p:txBody>
          <a:bodyPr anchor="ctr"/>
          <a:lstStyle>
            <a:lvl1pPr algn="l">
              <a:defRPr sz="1200">
                <a:solidFill>
                  <a:schemeClr val="bg1"/>
                </a:solidFill>
                <a:latin typeface="+mn-lt"/>
              </a:defRPr>
            </a:lvl1pPr>
          </a:lstStyle>
          <a:p>
            <a:pPr lvl="0"/>
            <a:r>
              <a:rPr lang="en-US" dirty="0"/>
              <a:t>Delivers better performance for your every day needs than 7th Gen Intel® Core™ i7 Processor.</a:t>
            </a:r>
          </a:p>
        </p:txBody>
      </p:sp>
      <p:sp>
        <p:nvSpPr>
          <p:cNvPr id="54" name="Text Placeholder 53">
            <a:extLst>
              <a:ext uri="{FF2B5EF4-FFF2-40B4-BE49-F238E27FC236}">
                <a16:creationId xmlns:a16="http://schemas.microsoft.com/office/drawing/2014/main" id="{0A24A722-1BEF-4B75-9D60-7FC57A41A90B}"/>
              </a:ext>
            </a:extLst>
          </p:cNvPr>
          <p:cNvSpPr>
            <a:spLocks noGrp="1"/>
          </p:cNvSpPr>
          <p:nvPr>
            <p:ph type="body" sz="quarter" idx="21" hasCustomPrompt="1"/>
          </p:nvPr>
        </p:nvSpPr>
        <p:spPr>
          <a:xfrm>
            <a:off x="196010" y="419492"/>
            <a:ext cx="4703823" cy="1131297"/>
          </a:xfrm>
        </p:spPr>
        <p:txBody>
          <a:bodyPr anchor="ctr"/>
          <a:lstStyle>
            <a:lvl1pPr algn="ctr">
              <a:defRPr sz="3200" spc="0">
                <a:latin typeface="Intel Clear Pro" panose="020B0804020202060201" pitchFamily="34" charset="0"/>
                <a:ea typeface="Intel Clear Pro" panose="020B0804020202060201" pitchFamily="34" charset="0"/>
                <a:cs typeface="Intel Clear Pro" panose="020B0804020202060201" pitchFamily="34" charset="0"/>
              </a:defRPr>
            </a:lvl1pPr>
          </a:lstStyle>
          <a:p>
            <a:pPr lvl="0"/>
            <a:r>
              <a:rPr lang="en-US" dirty="0"/>
              <a:t>8th Gen intel® core™ processor</a:t>
            </a:r>
          </a:p>
        </p:txBody>
      </p:sp>
      <p:sp>
        <p:nvSpPr>
          <p:cNvPr id="28" name="Text Placeholder 7">
            <a:extLst>
              <a:ext uri="{FF2B5EF4-FFF2-40B4-BE49-F238E27FC236}">
                <a16:creationId xmlns:a16="http://schemas.microsoft.com/office/drawing/2014/main" id="{53C64DD0-5836-4228-BC62-7C688C6AF9AF}"/>
              </a:ext>
            </a:extLst>
          </p:cNvPr>
          <p:cNvSpPr>
            <a:spLocks noGrp="1"/>
          </p:cNvSpPr>
          <p:nvPr>
            <p:ph type="body" sz="quarter" idx="23" hasCustomPrompt="1"/>
          </p:nvPr>
        </p:nvSpPr>
        <p:spPr>
          <a:xfrm>
            <a:off x="550008" y="2887401"/>
            <a:ext cx="1100299"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0" name="Text Placeholder 7">
            <a:extLst>
              <a:ext uri="{FF2B5EF4-FFF2-40B4-BE49-F238E27FC236}">
                <a16:creationId xmlns:a16="http://schemas.microsoft.com/office/drawing/2014/main" id="{A7B7F12E-EFEB-456D-9442-7714C36786EB}"/>
              </a:ext>
            </a:extLst>
          </p:cNvPr>
          <p:cNvSpPr>
            <a:spLocks noGrp="1"/>
          </p:cNvSpPr>
          <p:nvPr>
            <p:ph type="body" sz="quarter" idx="24" hasCustomPrompt="1"/>
          </p:nvPr>
        </p:nvSpPr>
        <p:spPr>
          <a:xfrm>
            <a:off x="3289805" y="2866595"/>
            <a:ext cx="1100299"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1" name="Text Placeholder 7">
            <a:extLst>
              <a:ext uri="{FF2B5EF4-FFF2-40B4-BE49-F238E27FC236}">
                <a16:creationId xmlns:a16="http://schemas.microsoft.com/office/drawing/2014/main" id="{82C43E10-33B9-4EEB-AE2A-18C58091A237}"/>
              </a:ext>
            </a:extLst>
          </p:cNvPr>
          <p:cNvSpPr>
            <a:spLocks noGrp="1"/>
          </p:cNvSpPr>
          <p:nvPr>
            <p:ph type="body" sz="quarter" idx="25" hasCustomPrompt="1"/>
          </p:nvPr>
        </p:nvSpPr>
        <p:spPr>
          <a:xfrm>
            <a:off x="196008" y="3635829"/>
            <a:ext cx="4703821" cy="1193347"/>
          </a:xfrm>
        </p:spPr>
        <p:txBody>
          <a:bodyPr anchor="t"/>
          <a:lstStyle>
            <a:lvl1pPr algn="l">
              <a:defRPr sz="800" b="1"/>
            </a:lvl1pPr>
          </a:lstStyle>
          <a:p>
            <a:pPr lvl="0"/>
            <a:r>
              <a:rPr lang="en-US" dirty="0"/>
              <a:t>As measured by: </a:t>
            </a:r>
          </a:p>
        </p:txBody>
      </p:sp>
      <p:sp>
        <p:nvSpPr>
          <p:cNvPr id="32" name="Text Placeholder 51">
            <a:extLst>
              <a:ext uri="{FF2B5EF4-FFF2-40B4-BE49-F238E27FC236}">
                <a16:creationId xmlns:a16="http://schemas.microsoft.com/office/drawing/2014/main" id="{0FB719FC-747A-40A5-BFA0-0669752E3A84}"/>
              </a:ext>
            </a:extLst>
          </p:cNvPr>
          <p:cNvSpPr>
            <a:spLocks noGrp="1"/>
          </p:cNvSpPr>
          <p:nvPr>
            <p:ph type="body" sz="quarter" idx="26" hasCustomPrompt="1"/>
          </p:nvPr>
        </p:nvSpPr>
        <p:spPr>
          <a:xfrm>
            <a:off x="2302807" y="3000409"/>
            <a:ext cx="334500" cy="221763"/>
          </a:xfrm>
        </p:spPr>
        <p:txBody>
          <a:bodyPr/>
          <a:lstStyle>
            <a:lvl1pPr algn="ctr">
              <a:defRPr sz="800" b="1"/>
            </a:lvl1pPr>
          </a:lstStyle>
          <a:p>
            <a:pPr lvl="0"/>
            <a:r>
              <a:rPr lang="en-US" dirty="0"/>
              <a:t>vs</a:t>
            </a:r>
          </a:p>
        </p:txBody>
      </p:sp>
      <p:sp>
        <p:nvSpPr>
          <p:cNvPr id="33" name="Text Placeholder 9">
            <a:extLst>
              <a:ext uri="{FF2B5EF4-FFF2-40B4-BE49-F238E27FC236}">
                <a16:creationId xmlns:a16="http://schemas.microsoft.com/office/drawing/2014/main" id="{0C99B82F-539C-4FE1-8878-4ABF786455F0}"/>
              </a:ext>
            </a:extLst>
          </p:cNvPr>
          <p:cNvSpPr>
            <a:spLocks noGrp="1"/>
          </p:cNvSpPr>
          <p:nvPr>
            <p:ph type="body" sz="quarter" idx="27" hasCustomPrompt="1"/>
          </p:nvPr>
        </p:nvSpPr>
        <p:spPr>
          <a:xfrm>
            <a:off x="9057125" y="767019"/>
            <a:ext cx="1257144" cy="1193800"/>
          </a:xfrm>
        </p:spPr>
        <p:txBody>
          <a:bodyPr/>
          <a:lstStyle>
            <a:lvl1pPr algn="ctr">
              <a:defRPr sz="4000">
                <a:solidFill>
                  <a:schemeClr val="accent4"/>
                </a:solidFill>
                <a:latin typeface="+mj-lt"/>
              </a:defRPr>
            </a:lvl1pPr>
          </a:lstStyle>
          <a:p>
            <a:pPr lvl="0"/>
            <a:r>
              <a:rPr lang="en-US" dirty="0"/>
              <a:t>30%</a:t>
            </a:r>
          </a:p>
        </p:txBody>
      </p:sp>
      <p:sp>
        <p:nvSpPr>
          <p:cNvPr id="34" name="Text Placeholder 9">
            <a:extLst>
              <a:ext uri="{FF2B5EF4-FFF2-40B4-BE49-F238E27FC236}">
                <a16:creationId xmlns:a16="http://schemas.microsoft.com/office/drawing/2014/main" id="{6519E401-135C-48F9-A216-DDFED0F2FB80}"/>
              </a:ext>
            </a:extLst>
          </p:cNvPr>
          <p:cNvSpPr>
            <a:spLocks noGrp="1"/>
          </p:cNvSpPr>
          <p:nvPr>
            <p:ph type="body" sz="quarter" idx="28" hasCustomPrompt="1"/>
          </p:nvPr>
        </p:nvSpPr>
        <p:spPr>
          <a:xfrm>
            <a:off x="9057125" y="2034155"/>
            <a:ext cx="1245200" cy="265332"/>
          </a:xfrm>
        </p:spPr>
        <p:txBody>
          <a:bodyPr/>
          <a:lstStyle>
            <a:lvl1pPr algn="ctr">
              <a:defRPr sz="900">
                <a:solidFill>
                  <a:schemeClr val="accent4"/>
                </a:solidFill>
                <a:latin typeface="+mn-lt"/>
              </a:defRPr>
            </a:lvl1pPr>
          </a:lstStyle>
          <a:p>
            <a:pPr lvl="0"/>
            <a:r>
              <a:rPr lang="en-US" dirty="0"/>
              <a:t>HIGHER FPS</a:t>
            </a:r>
          </a:p>
        </p:txBody>
      </p:sp>
      <p:sp>
        <p:nvSpPr>
          <p:cNvPr id="35" name="Text Placeholder 9">
            <a:extLst>
              <a:ext uri="{FF2B5EF4-FFF2-40B4-BE49-F238E27FC236}">
                <a16:creationId xmlns:a16="http://schemas.microsoft.com/office/drawing/2014/main" id="{EDB3C055-924C-4810-8C59-5E73C6DCC6B5}"/>
              </a:ext>
            </a:extLst>
          </p:cNvPr>
          <p:cNvSpPr>
            <a:spLocks noGrp="1"/>
          </p:cNvSpPr>
          <p:nvPr>
            <p:ph type="body" sz="quarter" idx="29" hasCustomPrompt="1"/>
          </p:nvPr>
        </p:nvSpPr>
        <p:spPr>
          <a:xfrm>
            <a:off x="9057124" y="425358"/>
            <a:ext cx="1257144" cy="268327"/>
          </a:xfrm>
        </p:spPr>
        <p:txBody>
          <a:bodyPr/>
          <a:lstStyle>
            <a:lvl1pPr algn="ctr">
              <a:defRPr sz="900">
                <a:solidFill>
                  <a:schemeClr val="bg1"/>
                </a:solidFill>
                <a:latin typeface="+mn-lt"/>
              </a:defRPr>
            </a:lvl1pPr>
          </a:lstStyle>
          <a:p>
            <a:pPr lvl="0"/>
            <a:r>
              <a:rPr lang="en-US" dirty="0"/>
              <a:t>UP TO</a:t>
            </a:r>
          </a:p>
        </p:txBody>
      </p:sp>
      <p:sp>
        <p:nvSpPr>
          <p:cNvPr id="36" name="Text Placeholder 9">
            <a:extLst>
              <a:ext uri="{FF2B5EF4-FFF2-40B4-BE49-F238E27FC236}">
                <a16:creationId xmlns:a16="http://schemas.microsoft.com/office/drawing/2014/main" id="{B033CC64-5254-4050-8A7F-6804618C8987}"/>
              </a:ext>
            </a:extLst>
          </p:cNvPr>
          <p:cNvSpPr>
            <a:spLocks noGrp="1"/>
          </p:cNvSpPr>
          <p:nvPr>
            <p:ph type="body" sz="quarter" idx="30" hasCustomPrompt="1"/>
          </p:nvPr>
        </p:nvSpPr>
        <p:spPr>
          <a:xfrm>
            <a:off x="10750792" y="767019"/>
            <a:ext cx="1257144" cy="1193800"/>
          </a:xfrm>
        </p:spPr>
        <p:txBody>
          <a:bodyPr/>
          <a:lstStyle>
            <a:lvl1pPr algn="ctr">
              <a:defRPr sz="4000">
                <a:solidFill>
                  <a:schemeClr val="accent4"/>
                </a:solidFill>
                <a:latin typeface="+mj-lt"/>
              </a:defRPr>
            </a:lvl1pPr>
          </a:lstStyle>
          <a:p>
            <a:pPr lvl="0"/>
            <a:r>
              <a:rPr lang="en-US" dirty="0"/>
              <a:t>30%</a:t>
            </a:r>
          </a:p>
        </p:txBody>
      </p:sp>
      <p:sp>
        <p:nvSpPr>
          <p:cNvPr id="43" name="Text Placeholder 9">
            <a:extLst>
              <a:ext uri="{FF2B5EF4-FFF2-40B4-BE49-F238E27FC236}">
                <a16:creationId xmlns:a16="http://schemas.microsoft.com/office/drawing/2014/main" id="{E400BCB8-C5D0-49A7-BD25-41AFABEDA798}"/>
              </a:ext>
            </a:extLst>
          </p:cNvPr>
          <p:cNvSpPr>
            <a:spLocks noGrp="1"/>
          </p:cNvSpPr>
          <p:nvPr>
            <p:ph type="body" sz="quarter" idx="31" hasCustomPrompt="1"/>
          </p:nvPr>
        </p:nvSpPr>
        <p:spPr>
          <a:xfrm>
            <a:off x="10750792" y="2034155"/>
            <a:ext cx="1245200" cy="265332"/>
          </a:xfrm>
        </p:spPr>
        <p:txBody>
          <a:bodyPr/>
          <a:lstStyle>
            <a:lvl1pPr algn="ctr">
              <a:defRPr sz="900">
                <a:solidFill>
                  <a:schemeClr val="accent4"/>
                </a:solidFill>
                <a:latin typeface="+mn-lt"/>
              </a:defRPr>
            </a:lvl1pPr>
          </a:lstStyle>
          <a:p>
            <a:pPr lvl="0"/>
            <a:r>
              <a:rPr lang="en-US" dirty="0"/>
              <a:t>HIGHER FPS</a:t>
            </a:r>
          </a:p>
        </p:txBody>
      </p:sp>
      <p:sp>
        <p:nvSpPr>
          <p:cNvPr id="44" name="Text Placeholder 9">
            <a:extLst>
              <a:ext uri="{FF2B5EF4-FFF2-40B4-BE49-F238E27FC236}">
                <a16:creationId xmlns:a16="http://schemas.microsoft.com/office/drawing/2014/main" id="{7083950A-3A61-4EAB-9AF8-42F21768D420}"/>
              </a:ext>
            </a:extLst>
          </p:cNvPr>
          <p:cNvSpPr>
            <a:spLocks noGrp="1"/>
          </p:cNvSpPr>
          <p:nvPr>
            <p:ph type="body" sz="quarter" idx="32" hasCustomPrompt="1"/>
          </p:nvPr>
        </p:nvSpPr>
        <p:spPr>
          <a:xfrm>
            <a:off x="10750791" y="425358"/>
            <a:ext cx="1257144" cy="268327"/>
          </a:xfrm>
        </p:spPr>
        <p:txBody>
          <a:bodyPr/>
          <a:lstStyle>
            <a:lvl1pPr algn="ctr">
              <a:defRPr sz="900">
                <a:solidFill>
                  <a:schemeClr val="bg1"/>
                </a:solidFill>
                <a:latin typeface="+mn-lt"/>
              </a:defRPr>
            </a:lvl1pPr>
          </a:lstStyle>
          <a:p>
            <a:pPr lvl="0"/>
            <a:r>
              <a:rPr lang="en-US" dirty="0"/>
              <a:t>UP TO</a:t>
            </a:r>
          </a:p>
        </p:txBody>
      </p:sp>
      <p:sp>
        <p:nvSpPr>
          <p:cNvPr id="45" name="Text Placeholder 9">
            <a:extLst>
              <a:ext uri="{FF2B5EF4-FFF2-40B4-BE49-F238E27FC236}">
                <a16:creationId xmlns:a16="http://schemas.microsoft.com/office/drawing/2014/main" id="{8BB51D73-3BF2-4785-81C3-E7EABFE1FC01}"/>
              </a:ext>
            </a:extLst>
          </p:cNvPr>
          <p:cNvSpPr>
            <a:spLocks noGrp="1"/>
          </p:cNvSpPr>
          <p:nvPr>
            <p:ph type="body" sz="quarter" idx="33" hasCustomPrompt="1"/>
          </p:nvPr>
        </p:nvSpPr>
        <p:spPr>
          <a:xfrm>
            <a:off x="5674585" y="767019"/>
            <a:ext cx="1257144" cy="1193800"/>
          </a:xfrm>
        </p:spPr>
        <p:txBody>
          <a:bodyPr/>
          <a:lstStyle>
            <a:lvl1pPr algn="ctr">
              <a:defRPr sz="4000">
                <a:solidFill>
                  <a:schemeClr val="accent4"/>
                </a:solidFill>
                <a:latin typeface="+mj-lt"/>
              </a:defRPr>
            </a:lvl1pPr>
          </a:lstStyle>
          <a:p>
            <a:pPr lvl="0"/>
            <a:r>
              <a:rPr lang="en-US" dirty="0"/>
              <a:t>30%</a:t>
            </a:r>
          </a:p>
        </p:txBody>
      </p:sp>
      <p:sp>
        <p:nvSpPr>
          <p:cNvPr id="46" name="Text Placeholder 9">
            <a:extLst>
              <a:ext uri="{FF2B5EF4-FFF2-40B4-BE49-F238E27FC236}">
                <a16:creationId xmlns:a16="http://schemas.microsoft.com/office/drawing/2014/main" id="{65588D81-4EC7-4A96-B4CE-10270CB94F4E}"/>
              </a:ext>
            </a:extLst>
          </p:cNvPr>
          <p:cNvSpPr>
            <a:spLocks noGrp="1"/>
          </p:cNvSpPr>
          <p:nvPr>
            <p:ph type="body" sz="quarter" idx="34" hasCustomPrompt="1"/>
          </p:nvPr>
        </p:nvSpPr>
        <p:spPr>
          <a:xfrm>
            <a:off x="5674584" y="2034155"/>
            <a:ext cx="1245200" cy="265332"/>
          </a:xfrm>
        </p:spPr>
        <p:txBody>
          <a:bodyPr/>
          <a:lstStyle>
            <a:lvl1pPr algn="ctr">
              <a:defRPr sz="900">
                <a:solidFill>
                  <a:schemeClr val="accent4"/>
                </a:solidFill>
                <a:latin typeface="+mn-lt"/>
              </a:defRPr>
            </a:lvl1pPr>
          </a:lstStyle>
          <a:p>
            <a:pPr lvl="0"/>
            <a:r>
              <a:rPr lang="en-US" dirty="0"/>
              <a:t>HIGHER FPS</a:t>
            </a:r>
          </a:p>
        </p:txBody>
      </p:sp>
      <p:sp>
        <p:nvSpPr>
          <p:cNvPr id="47" name="Text Placeholder 9">
            <a:extLst>
              <a:ext uri="{FF2B5EF4-FFF2-40B4-BE49-F238E27FC236}">
                <a16:creationId xmlns:a16="http://schemas.microsoft.com/office/drawing/2014/main" id="{47642221-E2B5-4DB5-9F2F-585B21965382}"/>
              </a:ext>
            </a:extLst>
          </p:cNvPr>
          <p:cNvSpPr>
            <a:spLocks noGrp="1"/>
          </p:cNvSpPr>
          <p:nvPr>
            <p:ph type="body" sz="quarter" idx="35" hasCustomPrompt="1"/>
          </p:nvPr>
        </p:nvSpPr>
        <p:spPr>
          <a:xfrm>
            <a:off x="5674583" y="425358"/>
            <a:ext cx="1257144" cy="268327"/>
          </a:xfrm>
        </p:spPr>
        <p:txBody>
          <a:bodyPr/>
          <a:lstStyle>
            <a:lvl1pPr algn="ctr">
              <a:defRPr sz="900">
                <a:solidFill>
                  <a:schemeClr val="bg1"/>
                </a:solidFill>
                <a:latin typeface="+mn-lt"/>
              </a:defRPr>
            </a:lvl1pPr>
          </a:lstStyle>
          <a:p>
            <a:pPr lvl="0"/>
            <a:r>
              <a:rPr lang="en-US" dirty="0"/>
              <a:t>UP TO</a:t>
            </a:r>
          </a:p>
        </p:txBody>
      </p:sp>
    </p:spTree>
    <p:extLst>
      <p:ext uri="{BB962C8B-B14F-4D97-AF65-F5344CB8AC3E}">
        <p14:creationId xmlns:p14="http://schemas.microsoft.com/office/powerpoint/2010/main" val="212139009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5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10" name="Text Placeholder 9">
            <a:extLst>
              <a:ext uri="{FF2B5EF4-FFF2-40B4-BE49-F238E27FC236}">
                <a16:creationId xmlns:a16="http://schemas.microsoft.com/office/drawing/2014/main" id="{696CAFAD-97E6-4E28-BD88-71D1F37540C9}"/>
              </a:ext>
            </a:extLst>
          </p:cNvPr>
          <p:cNvSpPr>
            <a:spLocks noGrp="1"/>
          </p:cNvSpPr>
          <p:nvPr userDrawn="1">
            <p:ph type="body" sz="quarter" idx="15" hasCustomPrompt="1"/>
          </p:nvPr>
        </p:nvSpPr>
        <p:spPr>
          <a:xfrm>
            <a:off x="5142565" y="2023315"/>
            <a:ext cx="1257144" cy="582096"/>
          </a:xfrm>
        </p:spPr>
        <p:txBody>
          <a:bodyPr/>
          <a:lstStyle>
            <a:lvl1pPr algn="ctr">
              <a:defRPr sz="2400">
                <a:solidFill>
                  <a:schemeClr val="accent4"/>
                </a:solidFill>
                <a:latin typeface="+mj-lt"/>
              </a:defRPr>
            </a:lvl1pPr>
          </a:lstStyle>
          <a:p>
            <a:pPr lvl="0"/>
            <a:r>
              <a:rPr lang="en-US" dirty="0"/>
              <a:t>3x</a:t>
            </a:r>
          </a:p>
        </p:txBody>
      </p:sp>
      <p:sp>
        <p:nvSpPr>
          <p:cNvPr id="39" name="Text Placeholder 9">
            <a:extLst>
              <a:ext uri="{FF2B5EF4-FFF2-40B4-BE49-F238E27FC236}">
                <a16:creationId xmlns:a16="http://schemas.microsoft.com/office/drawing/2014/main" id="{8C683AEB-537B-46E7-9968-355607C91910}"/>
              </a:ext>
            </a:extLst>
          </p:cNvPr>
          <p:cNvSpPr>
            <a:spLocks noGrp="1"/>
          </p:cNvSpPr>
          <p:nvPr userDrawn="1">
            <p:ph type="body" sz="quarter" idx="16" hasCustomPrompt="1"/>
          </p:nvPr>
        </p:nvSpPr>
        <p:spPr>
          <a:xfrm>
            <a:off x="5142565" y="2692230"/>
            <a:ext cx="1245200" cy="265332"/>
          </a:xfrm>
        </p:spPr>
        <p:txBody>
          <a:bodyPr/>
          <a:lstStyle>
            <a:lvl1pPr algn="ctr">
              <a:defRPr sz="900">
                <a:solidFill>
                  <a:schemeClr val="accent4"/>
                </a:solidFill>
                <a:latin typeface="+mn-lt"/>
              </a:defRPr>
            </a:lvl1pPr>
          </a:lstStyle>
          <a:p>
            <a:pPr lvl="0"/>
            <a:r>
              <a:rPr lang="en-US" dirty="0"/>
              <a:t>HIGHER FPS</a:t>
            </a:r>
          </a:p>
        </p:txBody>
      </p:sp>
      <p:sp>
        <p:nvSpPr>
          <p:cNvPr id="40" name="Text Placeholder 9">
            <a:extLst>
              <a:ext uri="{FF2B5EF4-FFF2-40B4-BE49-F238E27FC236}">
                <a16:creationId xmlns:a16="http://schemas.microsoft.com/office/drawing/2014/main" id="{42554888-3BF9-42BC-A3F7-3FA7F5792608}"/>
              </a:ext>
            </a:extLst>
          </p:cNvPr>
          <p:cNvSpPr>
            <a:spLocks noGrp="1"/>
          </p:cNvSpPr>
          <p:nvPr userDrawn="1">
            <p:ph type="body" sz="quarter" idx="17" hasCustomPrompt="1"/>
          </p:nvPr>
        </p:nvSpPr>
        <p:spPr>
          <a:xfrm>
            <a:off x="5142564" y="1681654"/>
            <a:ext cx="1257144" cy="268327"/>
          </a:xfrm>
        </p:spPr>
        <p:txBody>
          <a:bodyPr/>
          <a:lstStyle>
            <a:lvl1pPr algn="ctr">
              <a:defRPr sz="900">
                <a:solidFill>
                  <a:schemeClr val="bg1"/>
                </a:solidFill>
                <a:latin typeface="+mn-lt"/>
              </a:defRPr>
            </a:lvl1pPr>
          </a:lstStyle>
          <a:p>
            <a:pPr lvl="0"/>
            <a:r>
              <a:rPr lang="en-US" dirty="0"/>
              <a:t>UP TO</a:t>
            </a:r>
          </a:p>
        </p:txBody>
      </p:sp>
      <p:sp>
        <p:nvSpPr>
          <p:cNvPr id="54" name="Text Placeholder 53">
            <a:extLst>
              <a:ext uri="{FF2B5EF4-FFF2-40B4-BE49-F238E27FC236}">
                <a16:creationId xmlns:a16="http://schemas.microsoft.com/office/drawing/2014/main" id="{0A24A722-1BEF-4B75-9D60-7FC57A41A90B}"/>
              </a:ext>
            </a:extLst>
          </p:cNvPr>
          <p:cNvSpPr>
            <a:spLocks noGrp="1"/>
          </p:cNvSpPr>
          <p:nvPr>
            <p:ph type="body" sz="quarter" idx="21" hasCustomPrompt="1"/>
          </p:nvPr>
        </p:nvSpPr>
        <p:spPr>
          <a:xfrm>
            <a:off x="196010" y="169257"/>
            <a:ext cx="11768700" cy="752960"/>
          </a:xfrm>
        </p:spPr>
        <p:txBody>
          <a:bodyPr anchor="ctr"/>
          <a:lstStyle>
            <a:lvl1pPr algn="ctr">
              <a:defRPr sz="3200" spc="0">
                <a:latin typeface="Intel Clear Pro" panose="020B0804020202060201" pitchFamily="34" charset="0"/>
                <a:ea typeface="Intel Clear Pro" panose="020B0804020202060201" pitchFamily="34" charset="0"/>
                <a:cs typeface="Intel Clear Pro" panose="020B0804020202060201" pitchFamily="34" charset="0"/>
              </a:defRPr>
            </a:lvl1pPr>
          </a:lstStyle>
          <a:p>
            <a:pPr lvl="0"/>
            <a:r>
              <a:rPr lang="en-US" dirty="0"/>
              <a:t>8th Gen intel® core™ processor</a:t>
            </a:r>
          </a:p>
        </p:txBody>
      </p:sp>
      <p:sp>
        <p:nvSpPr>
          <p:cNvPr id="28" name="Text Placeholder 7">
            <a:extLst>
              <a:ext uri="{FF2B5EF4-FFF2-40B4-BE49-F238E27FC236}">
                <a16:creationId xmlns:a16="http://schemas.microsoft.com/office/drawing/2014/main" id="{53C64DD0-5836-4228-BC62-7C688C6AF9AF}"/>
              </a:ext>
            </a:extLst>
          </p:cNvPr>
          <p:cNvSpPr>
            <a:spLocks noGrp="1"/>
          </p:cNvSpPr>
          <p:nvPr>
            <p:ph type="body" sz="quarter" idx="23" hasCustomPrompt="1"/>
          </p:nvPr>
        </p:nvSpPr>
        <p:spPr>
          <a:xfrm>
            <a:off x="550008" y="3288517"/>
            <a:ext cx="1100299"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0" name="Text Placeholder 7">
            <a:extLst>
              <a:ext uri="{FF2B5EF4-FFF2-40B4-BE49-F238E27FC236}">
                <a16:creationId xmlns:a16="http://schemas.microsoft.com/office/drawing/2014/main" id="{A7B7F12E-EFEB-456D-9442-7714C36786EB}"/>
              </a:ext>
            </a:extLst>
          </p:cNvPr>
          <p:cNvSpPr>
            <a:spLocks noGrp="1"/>
          </p:cNvSpPr>
          <p:nvPr>
            <p:ph type="body" sz="quarter" idx="24" hasCustomPrompt="1"/>
          </p:nvPr>
        </p:nvSpPr>
        <p:spPr>
          <a:xfrm>
            <a:off x="3289805" y="3267711"/>
            <a:ext cx="1100299"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1" name="Text Placeholder 7">
            <a:extLst>
              <a:ext uri="{FF2B5EF4-FFF2-40B4-BE49-F238E27FC236}">
                <a16:creationId xmlns:a16="http://schemas.microsoft.com/office/drawing/2014/main" id="{82C43E10-33B9-4EEB-AE2A-18C58091A237}"/>
              </a:ext>
            </a:extLst>
          </p:cNvPr>
          <p:cNvSpPr>
            <a:spLocks noGrp="1"/>
          </p:cNvSpPr>
          <p:nvPr>
            <p:ph type="body" sz="quarter" idx="25" hasCustomPrompt="1"/>
          </p:nvPr>
        </p:nvSpPr>
        <p:spPr>
          <a:xfrm>
            <a:off x="196008" y="3839675"/>
            <a:ext cx="4703821" cy="990605"/>
          </a:xfrm>
        </p:spPr>
        <p:txBody>
          <a:bodyPr anchor="t"/>
          <a:lstStyle>
            <a:lvl1pPr algn="l">
              <a:lnSpc>
                <a:spcPct val="200000"/>
              </a:lnSpc>
              <a:defRPr sz="800" b="1"/>
            </a:lvl1pPr>
          </a:lstStyle>
          <a:p>
            <a:pPr lvl="0"/>
            <a:r>
              <a:rPr lang="en-US" dirty="0"/>
              <a:t>As measured by: </a:t>
            </a:r>
          </a:p>
        </p:txBody>
      </p:sp>
      <p:sp>
        <p:nvSpPr>
          <p:cNvPr id="32" name="Text Placeholder 51">
            <a:extLst>
              <a:ext uri="{FF2B5EF4-FFF2-40B4-BE49-F238E27FC236}">
                <a16:creationId xmlns:a16="http://schemas.microsoft.com/office/drawing/2014/main" id="{0FB719FC-747A-40A5-BFA0-0669752E3A84}"/>
              </a:ext>
            </a:extLst>
          </p:cNvPr>
          <p:cNvSpPr>
            <a:spLocks noGrp="1"/>
          </p:cNvSpPr>
          <p:nvPr>
            <p:ph type="body" sz="quarter" idx="26" hasCustomPrompt="1"/>
          </p:nvPr>
        </p:nvSpPr>
        <p:spPr>
          <a:xfrm>
            <a:off x="2302807" y="3401525"/>
            <a:ext cx="334500" cy="221763"/>
          </a:xfrm>
        </p:spPr>
        <p:txBody>
          <a:bodyPr/>
          <a:lstStyle>
            <a:lvl1pPr algn="ctr">
              <a:defRPr sz="800" b="1"/>
            </a:lvl1pPr>
          </a:lstStyle>
          <a:p>
            <a:pPr lvl="0"/>
            <a:r>
              <a:rPr lang="en-US" dirty="0"/>
              <a:t>vs</a:t>
            </a:r>
          </a:p>
        </p:txBody>
      </p:sp>
      <p:sp>
        <p:nvSpPr>
          <p:cNvPr id="33" name="Text Placeholder 9">
            <a:extLst>
              <a:ext uri="{FF2B5EF4-FFF2-40B4-BE49-F238E27FC236}">
                <a16:creationId xmlns:a16="http://schemas.microsoft.com/office/drawing/2014/main" id="{0C99B82F-539C-4FE1-8878-4ABF786455F0}"/>
              </a:ext>
            </a:extLst>
          </p:cNvPr>
          <p:cNvSpPr>
            <a:spLocks noGrp="1"/>
          </p:cNvSpPr>
          <p:nvPr>
            <p:ph type="body" sz="quarter" idx="27" hasCustomPrompt="1"/>
          </p:nvPr>
        </p:nvSpPr>
        <p:spPr>
          <a:xfrm>
            <a:off x="7443151" y="2023315"/>
            <a:ext cx="1257144" cy="582096"/>
          </a:xfrm>
        </p:spPr>
        <p:txBody>
          <a:bodyPr/>
          <a:lstStyle>
            <a:lvl1pPr algn="ctr">
              <a:defRPr sz="2400">
                <a:solidFill>
                  <a:schemeClr val="accent4"/>
                </a:solidFill>
                <a:latin typeface="+mj-lt"/>
              </a:defRPr>
            </a:lvl1pPr>
          </a:lstStyle>
          <a:p>
            <a:pPr lvl="0"/>
            <a:r>
              <a:rPr lang="en-US" dirty="0"/>
              <a:t>3x</a:t>
            </a:r>
          </a:p>
        </p:txBody>
      </p:sp>
      <p:sp>
        <p:nvSpPr>
          <p:cNvPr id="34" name="Text Placeholder 9">
            <a:extLst>
              <a:ext uri="{FF2B5EF4-FFF2-40B4-BE49-F238E27FC236}">
                <a16:creationId xmlns:a16="http://schemas.microsoft.com/office/drawing/2014/main" id="{6519E401-135C-48F9-A216-DDFED0F2FB80}"/>
              </a:ext>
            </a:extLst>
          </p:cNvPr>
          <p:cNvSpPr>
            <a:spLocks noGrp="1"/>
          </p:cNvSpPr>
          <p:nvPr>
            <p:ph type="body" sz="quarter" idx="28" hasCustomPrompt="1"/>
          </p:nvPr>
        </p:nvSpPr>
        <p:spPr>
          <a:xfrm>
            <a:off x="7443151" y="2692230"/>
            <a:ext cx="1245200" cy="265332"/>
          </a:xfrm>
        </p:spPr>
        <p:txBody>
          <a:bodyPr/>
          <a:lstStyle>
            <a:lvl1pPr algn="ctr">
              <a:defRPr sz="900">
                <a:solidFill>
                  <a:schemeClr val="accent4"/>
                </a:solidFill>
                <a:latin typeface="+mn-lt"/>
              </a:defRPr>
            </a:lvl1pPr>
          </a:lstStyle>
          <a:p>
            <a:pPr lvl="0"/>
            <a:r>
              <a:rPr lang="en-US" dirty="0"/>
              <a:t>HIGHER FPS</a:t>
            </a:r>
          </a:p>
        </p:txBody>
      </p:sp>
      <p:sp>
        <p:nvSpPr>
          <p:cNvPr id="35" name="Text Placeholder 9">
            <a:extLst>
              <a:ext uri="{FF2B5EF4-FFF2-40B4-BE49-F238E27FC236}">
                <a16:creationId xmlns:a16="http://schemas.microsoft.com/office/drawing/2014/main" id="{EDB3C055-924C-4810-8C59-5E73C6DCC6B5}"/>
              </a:ext>
            </a:extLst>
          </p:cNvPr>
          <p:cNvSpPr>
            <a:spLocks noGrp="1"/>
          </p:cNvSpPr>
          <p:nvPr>
            <p:ph type="body" sz="quarter" idx="29" hasCustomPrompt="1"/>
          </p:nvPr>
        </p:nvSpPr>
        <p:spPr>
          <a:xfrm>
            <a:off x="7443151" y="1681654"/>
            <a:ext cx="1257144" cy="268327"/>
          </a:xfrm>
        </p:spPr>
        <p:txBody>
          <a:bodyPr/>
          <a:lstStyle>
            <a:lvl1pPr algn="ctr">
              <a:defRPr sz="900">
                <a:solidFill>
                  <a:schemeClr val="bg1"/>
                </a:solidFill>
                <a:latin typeface="+mn-lt"/>
              </a:defRPr>
            </a:lvl1pPr>
          </a:lstStyle>
          <a:p>
            <a:pPr lvl="0"/>
            <a:r>
              <a:rPr lang="en-US" dirty="0"/>
              <a:t>UP TO</a:t>
            </a:r>
          </a:p>
        </p:txBody>
      </p:sp>
      <p:sp>
        <p:nvSpPr>
          <p:cNvPr id="45" name="Text Placeholder 9">
            <a:extLst>
              <a:ext uri="{FF2B5EF4-FFF2-40B4-BE49-F238E27FC236}">
                <a16:creationId xmlns:a16="http://schemas.microsoft.com/office/drawing/2014/main" id="{8BB51D73-3BF2-4785-81C3-E7EABFE1FC01}"/>
              </a:ext>
            </a:extLst>
          </p:cNvPr>
          <p:cNvSpPr>
            <a:spLocks noGrp="1"/>
          </p:cNvSpPr>
          <p:nvPr>
            <p:ph type="body" sz="quarter" idx="33" hasCustomPrompt="1"/>
          </p:nvPr>
        </p:nvSpPr>
        <p:spPr>
          <a:xfrm>
            <a:off x="2844236" y="2023315"/>
            <a:ext cx="1257144" cy="582096"/>
          </a:xfrm>
        </p:spPr>
        <p:txBody>
          <a:bodyPr/>
          <a:lstStyle>
            <a:lvl1pPr algn="ctr">
              <a:defRPr sz="2400">
                <a:solidFill>
                  <a:schemeClr val="accent4"/>
                </a:solidFill>
                <a:latin typeface="+mj-lt"/>
              </a:defRPr>
            </a:lvl1pPr>
          </a:lstStyle>
          <a:p>
            <a:pPr lvl="0"/>
            <a:r>
              <a:rPr lang="en-US" dirty="0"/>
              <a:t>3x</a:t>
            </a:r>
          </a:p>
        </p:txBody>
      </p:sp>
      <p:sp>
        <p:nvSpPr>
          <p:cNvPr id="46" name="Text Placeholder 9">
            <a:extLst>
              <a:ext uri="{FF2B5EF4-FFF2-40B4-BE49-F238E27FC236}">
                <a16:creationId xmlns:a16="http://schemas.microsoft.com/office/drawing/2014/main" id="{65588D81-4EC7-4A96-B4CE-10270CB94F4E}"/>
              </a:ext>
            </a:extLst>
          </p:cNvPr>
          <p:cNvSpPr>
            <a:spLocks noGrp="1"/>
          </p:cNvSpPr>
          <p:nvPr>
            <p:ph type="body" sz="quarter" idx="34" hasCustomPrompt="1"/>
          </p:nvPr>
        </p:nvSpPr>
        <p:spPr>
          <a:xfrm>
            <a:off x="2844236" y="2692230"/>
            <a:ext cx="1245200" cy="265332"/>
          </a:xfrm>
        </p:spPr>
        <p:txBody>
          <a:bodyPr/>
          <a:lstStyle>
            <a:lvl1pPr algn="ctr">
              <a:defRPr sz="900">
                <a:solidFill>
                  <a:schemeClr val="accent4"/>
                </a:solidFill>
                <a:latin typeface="+mn-lt"/>
              </a:defRPr>
            </a:lvl1pPr>
          </a:lstStyle>
          <a:p>
            <a:pPr lvl="0"/>
            <a:r>
              <a:rPr lang="en-US" dirty="0"/>
              <a:t>HIGHER FPS</a:t>
            </a:r>
          </a:p>
        </p:txBody>
      </p:sp>
      <p:sp>
        <p:nvSpPr>
          <p:cNvPr id="47" name="Text Placeholder 9">
            <a:extLst>
              <a:ext uri="{FF2B5EF4-FFF2-40B4-BE49-F238E27FC236}">
                <a16:creationId xmlns:a16="http://schemas.microsoft.com/office/drawing/2014/main" id="{47642221-E2B5-4DB5-9F2F-585B21965382}"/>
              </a:ext>
            </a:extLst>
          </p:cNvPr>
          <p:cNvSpPr>
            <a:spLocks noGrp="1"/>
          </p:cNvSpPr>
          <p:nvPr>
            <p:ph type="body" sz="quarter" idx="35" hasCustomPrompt="1"/>
          </p:nvPr>
        </p:nvSpPr>
        <p:spPr>
          <a:xfrm>
            <a:off x="2844235" y="1681654"/>
            <a:ext cx="1257144" cy="268327"/>
          </a:xfrm>
        </p:spPr>
        <p:txBody>
          <a:bodyPr/>
          <a:lstStyle>
            <a:lvl1pPr algn="ctr">
              <a:defRPr sz="900">
                <a:solidFill>
                  <a:schemeClr val="bg1"/>
                </a:solidFill>
                <a:latin typeface="+mn-lt"/>
              </a:defRPr>
            </a:lvl1pPr>
          </a:lstStyle>
          <a:p>
            <a:pPr lvl="0"/>
            <a:r>
              <a:rPr lang="en-US" dirty="0"/>
              <a:t>UP TO</a:t>
            </a:r>
          </a:p>
        </p:txBody>
      </p:sp>
      <p:sp>
        <p:nvSpPr>
          <p:cNvPr id="66" name="Text Placeholder 9">
            <a:extLst>
              <a:ext uri="{FF2B5EF4-FFF2-40B4-BE49-F238E27FC236}">
                <a16:creationId xmlns:a16="http://schemas.microsoft.com/office/drawing/2014/main" id="{01088984-B36E-4534-AA0B-155A92DC4E9E}"/>
              </a:ext>
            </a:extLst>
          </p:cNvPr>
          <p:cNvSpPr>
            <a:spLocks noGrp="1"/>
          </p:cNvSpPr>
          <p:nvPr>
            <p:ph type="body" sz="quarter" idx="36" hasCustomPrompt="1"/>
          </p:nvPr>
        </p:nvSpPr>
        <p:spPr>
          <a:xfrm>
            <a:off x="2832292" y="1082374"/>
            <a:ext cx="1257144" cy="268327"/>
          </a:xfrm>
        </p:spPr>
        <p:txBody>
          <a:bodyPr/>
          <a:lstStyle>
            <a:lvl1pPr algn="ctr">
              <a:defRPr sz="1200">
                <a:solidFill>
                  <a:schemeClr val="bg1"/>
                </a:solidFill>
                <a:latin typeface="+mj-lt"/>
              </a:defRPr>
            </a:lvl1pPr>
          </a:lstStyle>
          <a:p>
            <a:pPr lvl="0"/>
            <a:r>
              <a:rPr lang="en-US" dirty="0"/>
              <a:t>Workload 1</a:t>
            </a:r>
          </a:p>
        </p:txBody>
      </p:sp>
      <p:sp>
        <p:nvSpPr>
          <p:cNvPr id="67" name="Text Placeholder 9">
            <a:extLst>
              <a:ext uri="{FF2B5EF4-FFF2-40B4-BE49-F238E27FC236}">
                <a16:creationId xmlns:a16="http://schemas.microsoft.com/office/drawing/2014/main" id="{B4572A99-F468-486D-AE14-B40C57DCCCE0}"/>
              </a:ext>
            </a:extLst>
          </p:cNvPr>
          <p:cNvSpPr>
            <a:spLocks noGrp="1"/>
          </p:cNvSpPr>
          <p:nvPr>
            <p:ph type="body" sz="quarter" idx="37" hasCustomPrompt="1"/>
          </p:nvPr>
        </p:nvSpPr>
        <p:spPr>
          <a:xfrm>
            <a:off x="5126520" y="1082374"/>
            <a:ext cx="1257144" cy="268327"/>
          </a:xfrm>
        </p:spPr>
        <p:txBody>
          <a:bodyPr/>
          <a:lstStyle>
            <a:lvl1pPr algn="ctr">
              <a:defRPr sz="1200">
                <a:solidFill>
                  <a:schemeClr val="bg1"/>
                </a:solidFill>
                <a:latin typeface="+mj-lt"/>
              </a:defRPr>
            </a:lvl1pPr>
          </a:lstStyle>
          <a:p>
            <a:pPr lvl="0"/>
            <a:r>
              <a:rPr lang="en-US" dirty="0"/>
              <a:t>Workload 2</a:t>
            </a:r>
          </a:p>
        </p:txBody>
      </p:sp>
      <p:sp>
        <p:nvSpPr>
          <p:cNvPr id="68" name="Text Placeholder 9">
            <a:extLst>
              <a:ext uri="{FF2B5EF4-FFF2-40B4-BE49-F238E27FC236}">
                <a16:creationId xmlns:a16="http://schemas.microsoft.com/office/drawing/2014/main" id="{3D5953D9-575E-4BD6-987E-573C9063237F}"/>
              </a:ext>
            </a:extLst>
          </p:cNvPr>
          <p:cNvSpPr>
            <a:spLocks noGrp="1"/>
          </p:cNvSpPr>
          <p:nvPr>
            <p:ph type="body" sz="quarter" idx="38" hasCustomPrompt="1"/>
          </p:nvPr>
        </p:nvSpPr>
        <p:spPr>
          <a:xfrm>
            <a:off x="7420748" y="1082374"/>
            <a:ext cx="1257144" cy="268327"/>
          </a:xfrm>
        </p:spPr>
        <p:txBody>
          <a:bodyPr/>
          <a:lstStyle>
            <a:lvl1pPr algn="ctr">
              <a:defRPr sz="1200">
                <a:solidFill>
                  <a:schemeClr val="bg1"/>
                </a:solidFill>
                <a:latin typeface="+mj-lt"/>
              </a:defRPr>
            </a:lvl1pPr>
          </a:lstStyle>
          <a:p>
            <a:pPr lvl="0"/>
            <a:r>
              <a:rPr lang="en-US" dirty="0"/>
              <a:t>Workload 3</a:t>
            </a:r>
          </a:p>
        </p:txBody>
      </p:sp>
      <p:sp>
        <p:nvSpPr>
          <p:cNvPr id="69" name="Text Placeholder 9">
            <a:extLst>
              <a:ext uri="{FF2B5EF4-FFF2-40B4-BE49-F238E27FC236}">
                <a16:creationId xmlns:a16="http://schemas.microsoft.com/office/drawing/2014/main" id="{A0D7295F-1A54-48D1-BDAD-0661A1AAB801}"/>
              </a:ext>
            </a:extLst>
          </p:cNvPr>
          <p:cNvSpPr>
            <a:spLocks noGrp="1"/>
          </p:cNvSpPr>
          <p:nvPr>
            <p:ph type="body" sz="quarter" idx="39" hasCustomPrompt="1"/>
          </p:nvPr>
        </p:nvSpPr>
        <p:spPr>
          <a:xfrm>
            <a:off x="561951" y="2023315"/>
            <a:ext cx="1257144" cy="582096"/>
          </a:xfrm>
        </p:spPr>
        <p:txBody>
          <a:bodyPr/>
          <a:lstStyle>
            <a:lvl1pPr algn="ctr">
              <a:defRPr sz="2400">
                <a:solidFill>
                  <a:schemeClr val="accent4"/>
                </a:solidFill>
                <a:latin typeface="+mj-lt"/>
              </a:defRPr>
            </a:lvl1pPr>
          </a:lstStyle>
          <a:p>
            <a:pPr lvl="0"/>
            <a:r>
              <a:rPr lang="en-US" dirty="0"/>
              <a:t>3x</a:t>
            </a:r>
          </a:p>
        </p:txBody>
      </p:sp>
      <p:sp>
        <p:nvSpPr>
          <p:cNvPr id="70" name="Text Placeholder 9">
            <a:extLst>
              <a:ext uri="{FF2B5EF4-FFF2-40B4-BE49-F238E27FC236}">
                <a16:creationId xmlns:a16="http://schemas.microsoft.com/office/drawing/2014/main" id="{BFB7743C-3B2A-497C-9E94-DF865AA7685A}"/>
              </a:ext>
            </a:extLst>
          </p:cNvPr>
          <p:cNvSpPr>
            <a:spLocks noGrp="1"/>
          </p:cNvSpPr>
          <p:nvPr>
            <p:ph type="body" sz="quarter" idx="40" hasCustomPrompt="1"/>
          </p:nvPr>
        </p:nvSpPr>
        <p:spPr>
          <a:xfrm>
            <a:off x="561951" y="2692230"/>
            <a:ext cx="1245200" cy="265332"/>
          </a:xfrm>
        </p:spPr>
        <p:txBody>
          <a:bodyPr/>
          <a:lstStyle>
            <a:lvl1pPr algn="ctr">
              <a:defRPr sz="900">
                <a:solidFill>
                  <a:schemeClr val="accent4"/>
                </a:solidFill>
                <a:latin typeface="+mn-lt"/>
              </a:defRPr>
            </a:lvl1pPr>
          </a:lstStyle>
          <a:p>
            <a:pPr lvl="0"/>
            <a:r>
              <a:rPr lang="en-US" dirty="0"/>
              <a:t>HIGHER FPS</a:t>
            </a:r>
          </a:p>
        </p:txBody>
      </p:sp>
      <p:sp>
        <p:nvSpPr>
          <p:cNvPr id="71" name="Text Placeholder 9">
            <a:extLst>
              <a:ext uri="{FF2B5EF4-FFF2-40B4-BE49-F238E27FC236}">
                <a16:creationId xmlns:a16="http://schemas.microsoft.com/office/drawing/2014/main" id="{396542B4-C8F0-40CD-9D68-4D97314B2ACA}"/>
              </a:ext>
            </a:extLst>
          </p:cNvPr>
          <p:cNvSpPr>
            <a:spLocks noGrp="1"/>
          </p:cNvSpPr>
          <p:nvPr>
            <p:ph type="body" sz="quarter" idx="41" hasCustomPrompt="1"/>
          </p:nvPr>
        </p:nvSpPr>
        <p:spPr>
          <a:xfrm>
            <a:off x="561951" y="1681654"/>
            <a:ext cx="1257144" cy="268327"/>
          </a:xfrm>
        </p:spPr>
        <p:txBody>
          <a:bodyPr/>
          <a:lstStyle>
            <a:lvl1pPr algn="ctr">
              <a:defRPr sz="900">
                <a:solidFill>
                  <a:schemeClr val="bg1"/>
                </a:solidFill>
                <a:latin typeface="+mn-lt"/>
              </a:defRPr>
            </a:lvl1pPr>
          </a:lstStyle>
          <a:p>
            <a:pPr lvl="0"/>
            <a:r>
              <a:rPr lang="en-US" dirty="0"/>
              <a:t>UP TO</a:t>
            </a:r>
          </a:p>
        </p:txBody>
      </p:sp>
      <p:sp>
        <p:nvSpPr>
          <p:cNvPr id="72" name="Text Placeholder 9">
            <a:extLst>
              <a:ext uri="{FF2B5EF4-FFF2-40B4-BE49-F238E27FC236}">
                <a16:creationId xmlns:a16="http://schemas.microsoft.com/office/drawing/2014/main" id="{EDF6CB0B-CC57-4BE8-BE63-58727161C2B5}"/>
              </a:ext>
            </a:extLst>
          </p:cNvPr>
          <p:cNvSpPr>
            <a:spLocks noGrp="1"/>
          </p:cNvSpPr>
          <p:nvPr>
            <p:ph type="body" sz="quarter" idx="42" hasCustomPrompt="1"/>
          </p:nvPr>
        </p:nvSpPr>
        <p:spPr>
          <a:xfrm>
            <a:off x="550008" y="1082374"/>
            <a:ext cx="1257144" cy="268327"/>
          </a:xfrm>
        </p:spPr>
        <p:txBody>
          <a:bodyPr/>
          <a:lstStyle>
            <a:lvl1pPr algn="ctr">
              <a:defRPr sz="1200">
                <a:solidFill>
                  <a:schemeClr val="bg1"/>
                </a:solidFill>
                <a:latin typeface="+mj-lt"/>
              </a:defRPr>
            </a:lvl1pPr>
          </a:lstStyle>
          <a:p>
            <a:pPr lvl="0"/>
            <a:r>
              <a:rPr lang="en-US" dirty="0"/>
              <a:t>Workload 1</a:t>
            </a:r>
          </a:p>
        </p:txBody>
      </p:sp>
      <p:sp>
        <p:nvSpPr>
          <p:cNvPr id="73" name="Picture Placeholder 55">
            <a:extLst>
              <a:ext uri="{FF2B5EF4-FFF2-40B4-BE49-F238E27FC236}">
                <a16:creationId xmlns:a16="http://schemas.microsoft.com/office/drawing/2014/main" id="{C0698AB0-1CD5-45FA-B9A9-DE1889A21F8D}"/>
              </a:ext>
            </a:extLst>
          </p:cNvPr>
          <p:cNvSpPr>
            <a:spLocks noGrp="1"/>
          </p:cNvSpPr>
          <p:nvPr>
            <p:ph type="pic" sz="quarter" idx="22" hasCustomPrompt="1"/>
          </p:nvPr>
        </p:nvSpPr>
        <p:spPr>
          <a:xfrm>
            <a:off x="9699852" y="1082374"/>
            <a:ext cx="1771371" cy="1771372"/>
          </a:xfrm>
        </p:spPr>
        <p:txBody>
          <a:bodyPr/>
          <a:lstStyle>
            <a:lvl1pPr>
              <a:defRPr/>
            </a:lvl1pPr>
          </a:lstStyle>
          <a:p>
            <a:r>
              <a:rPr lang="en-US" dirty="0"/>
              <a:t>Badge</a:t>
            </a: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5363066" y="3874444"/>
            <a:ext cx="6108157" cy="961741"/>
          </a:xfrm>
        </p:spPr>
        <p:txBody>
          <a:bodyPr anchor="ctr"/>
          <a:lstStyle>
            <a:lvl1pPr algn="l">
              <a:defRPr sz="1200">
                <a:solidFill>
                  <a:schemeClr val="bg1"/>
                </a:solidFill>
                <a:latin typeface="+mn-lt"/>
              </a:defRPr>
            </a:lvl1pPr>
          </a:lstStyle>
          <a:p>
            <a:pPr lvl="0"/>
            <a:r>
              <a:rPr lang="en-US" dirty="0"/>
              <a:t>Enjoy higher quality gameplay with Total War: WARHAMMER* ii on the 8th Generation Intel® Core™ i9-8950HK Processor</a:t>
            </a:r>
          </a:p>
        </p:txBody>
      </p:sp>
      <p:sp>
        <p:nvSpPr>
          <p:cNvPr id="75" name="Text Placeholder 9">
            <a:extLst>
              <a:ext uri="{FF2B5EF4-FFF2-40B4-BE49-F238E27FC236}">
                <a16:creationId xmlns:a16="http://schemas.microsoft.com/office/drawing/2014/main" id="{412258CF-44C5-445B-A9BD-254D5EC08DFF}"/>
              </a:ext>
            </a:extLst>
          </p:cNvPr>
          <p:cNvSpPr>
            <a:spLocks noGrp="1"/>
          </p:cNvSpPr>
          <p:nvPr>
            <p:ph type="body" sz="quarter" idx="43" hasCustomPrompt="1"/>
          </p:nvPr>
        </p:nvSpPr>
        <p:spPr>
          <a:xfrm>
            <a:off x="9722031" y="2961779"/>
            <a:ext cx="1771371" cy="542997"/>
          </a:xfrm>
        </p:spPr>
        <p:txBody>
          <a:bodyPr anchor="ctr"/>
          <a:lstStyle>
            <a:lvl1pPr algn="ctr">
              <a:defRPr sz="900">
                <a:solidFill>
                  <a:schemeClr val="bg1"/>
                </a:solidFill>
                <a:latin typeface="+mn-lt"/>
              </a:defRPr>
            </a:lvl1pPr>
          </a:lstStyle>
          <a:p>
            <a:pPr lvl="0"/>
            <a:r>
              <a:rPr lang="en-US" dirty="0"/>
              <a:t>Intel® SKU</a:t>
            </a:r>
          </a:p>
        </p:txBody>
      </p:sp>
    </p:spTree>
    <p:extLst>
      <p:ext uri="{BB962C8B-B14F-4D97-AF65-F5344CB8AC3E}">
        <p14:creationId xmlns:p14="http://schemas.microsoft.com/office/powerpoint/2010/main" val="145602816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6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4" y="5311007"/>
            <a:ext cx="4121485" cy="480824"/>
          </a:xfrm>
        </p:spPr>
        <p:txBody>
          <a:bodyPr anchor="ctr"/>
          <a:lstStyle>
            <a:lvl1pPr algn="l">
              <a:defRPr sz="900">
                <a:solidFill>
                  <a:schemeClr val="accent4"/>
                </a:solidFill>
                <a:latin typeface="+mn-lt"/>
              </a:defRPr>
            </a:lvl1pPr>
          </a:lstStyle>
          <a:p>
            <a:pPr lvl="0"/>
            <a:r>
              <a:rPr lang="en-US" dirty="0"/>
              <a:t>- ROBERTY NOYCE</a:t>
            </a:r>
          </a:p>
        </p:txBody>
      </p:sp>
      <p:grpSp>
        <p:nvGrpSpPr>
          <p:cNvPr id="13" name="Group 12">
            <a:extLst>
              <a:ext uri="{FF2B5EF4-FFF2-40B4-BE49-F238E27FC236}">
                <a16:creationId xmlns:a16="http://schemas.microsoft.com/office/drawing/2014/main" id="{B37A0B52-2609-47FA-BC79-3EEE774013FA}"/>
              </a:ext>
            </a:extLst>
          </p:cNvPr>
          <p:cNvGrpSpPr/>
          <p:nvPr userDrawn="1"/>
        </p:nvGrpSpPr>
        <p:grpSpPr>
          <a:xfrm>
            <a:off x="478796" y="890955"/>
            <a:ext cx="2338737" cy="1688949"/>
            <a:chOff x="578737" y="660844"/>
            <a:chExt cx="1604343" cy="1158597"/>
          </a:xfrm>
          <a:solidFill>
            <a:schemeClr val="bg1"/>
          </a:solidFill>
        </p:grpSpPr>
        <p:grpSp>
          <p:nvGrpSpPr>
            <p:cNvPr id="9" name="Group 8">
              <a:extLst>
                <a:ext uri="{FF2B5EF4-FFF2-40B4-BE49-F238E27FC236}">
                  <a16:creationId xmlns:a16="http://schemas.microsoft.com/office/drawing/2014/main" id="{BBC0577B-C552-4416-9AE0-F9A91AA3F718}"/>
                </a:ext>
              </a:extLst>
            </p:cNvPr>
            <p:cNvGrpSpPr/>
            <p:nvPr userDrawn="1"/>
          </p:nvGrpSpPr>
          <p:grpSpPr>
            <a:xfrm>
              <a:off x="1392902" y="660844"/>
              <a:ext cx="790178" cy="1158597"/>
              <a:chOff x="1778089" y="1111032"/>
              <a:chExt cx="790178" cy="1158597"/>
            </a:xfrm>
            <a:grpFill/>
          </p:grpSpPr>
          <p:sp>
            <p:nvSpPr>
              <p:cNvPr id="50" name="Rectangle 49">
                <a:extLst>
                  <a:ext uri="{FF2B5EF4-FFF2-40B4-BE49-F238E27FC236}">
                    <a16:creationId xmlns:a16="http://schemas.microsoft.com/office/drawing/2014/main" id="{B3CD3648-DE91-468A-86DC-8BC4ABD5FE8F}"/>
                  </a:ext>
                </a:extLst>
              </p:cNvPr>
              <p:cNvSpPr/>
              <p:nvPr userDrawn="1"/>
            </p:nvSpPr>
            <p:spPr>
              <a:xfrm>
                <a:off x="1779494" y="1561067"/>
                <a:ext cx="708562" cy="70856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3"/>
              </a:p>
            </p:txBody>
          </p:sp>
          <p:grpSp>
            <p:nvGrpSpPr>
              <p:cNvPr id="8" name="Group 7">
                <a:extLst>
                  <a:ext uri="{FF2B5EF4-FFF2-40B4-BE49-F238E27FC236}">
                    <a16:creationId xmlns:a16="http://schemas.microsoft.com/office/drawing/2014/main" id="{B1D06EF6-90E7-4386-8D57-BED68204A069}"/>
                  </a:ext>
                </a:extLst>
              </p:cNvPr>
              <p:cNvGrpSpPr/>
              <p:nvPr userDrawn="1"/>
            </p:nvGrpSpPr>
            <p:grpSpPr>
              <a:xfrm rot="20623566">
                <a:off x="1778089" y="1111032"/>
                <a:ext cx="790178" cy="790178"/>
                <a:chOff x="1778089" y="1111032"/>
                <a:chExt cx="790178" cy="790178"/>
              </a:xfrm>
              <a:grpFill/>
            </p:grpSpPr>
            <p:sp>
              <p:nvSpPr>
                <p:cNvPr id="51" name="Block Arc 50">
                  <a:extLst>
                    <a:ext uri="{FF2B5EF4-FFF2-40B4-BE49-F238E27FC236}">
                      <a16:creationId xmlns:a16="http://schemas.microsoft.com/office/drawing/2014/main" id="{3BA3EA2F-68AE-4EC4-902D-EA2B56F726AA}"/>
                    </a:ext>
                  </a:extLst>
                </p:cNvPr>
                <p:cNvSpPr/>
                <p:nvPr userDrawn="1"/>
              </p:nvSpPr>
              <p:spPr>
                <a:xfrm rot="18000000">
                  <a:off x="1778089" y="1111032"/>
                  <a:ext cx="790178" cy="790178"/>
                </a:xfrm>
                <a:prstGeom prst="blockArc">
                  <a:avLst>
                    <a:gd name="adj1" fmla="val 10800000"/>
                    <a:gd name="adj2" fmla="val 36073"/>
                    <a:gd name="adj3" fmla="val 43063"/>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3">
                    <a:solidFill>
                      <a:schemeClr val="tx1"/>
                    </a:solidFill>
                  </a:endParaRPr>
                </a:p>
              </p:txBody>
            </p:sp>
            <p:sp>
              <p:nvSpPr>
                <p:cNvPr id="52" name="Rectangle 51">
                  <a:extLst>
                    <a:ext uri="{FF2B5EF4-FFF2-40B4-BE49-F238E27FC236}">
                      <a16:creationId xmlns:a16="http://schemas.microsoft.com/office/drawing/2014/main" id="{001ED592-A0B7-4750-9EDA-71C0BCAE74CA}"/>
                    </a:ext>
                  </a:extLst>
                </p:cNvPr>
                <p:cNvSpPr/>
                <p:nvPr userDrawn="1"/>
              </p:nvSpPr>
              <p:spPr>
                <a:xfrm>
                  <a:off x="2153966" y="1113637"/>
                  <a:ext cx="343156" cy="3431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3"/>
                </a:p>
              </p:txBody>
            </p:sp>
          </p:grpSp>
        </p:grpSp>
        <p:grpSp>
          <p:nvGrpSpPr>
            <p:cNvPr id="53" name="Group 52">
              <a:extLst>
                <a:ext uri="{FF2B5EF4-FFF2-40B4-BE49-F238E27FC236}">
                  <a16:creationId xmlns:a16="http://schemas.microsoft.com/office/drawing/2014/main" id="{B77B5DA2-1143-45FB-AD7F-CEBFD09BF1D1}"/>
                </a:ext>
              </a:extLst>
            </p:cNvPr>
            <p:cNvGrpSpPr/>
            <p:nvPr userDrawn="1"/>
          </p:nvGrpSpPr>
          <p:grpSpPr>
            <a:xfrm>
              <a:off x="578737" y="660844"/>
              <a:ext cx="790178" cy="1158597"/>
              <a:chOff x="1778089" y="1111032"/>
              <a:chExt cx="790178" cy="1158597"/>
            </a:xfrm>
            <a:grpFill/>
          </p:grpSpPr>
          <p:sp>
            <p:nvSpPr>
              <p:cNvPr id="55" name="Rectangle 54">
                <a:extLst>
                  <a:ext uri="{FF2B5EF4-FFF2-40B4-BE49-F238E27FC236}">
                    <a16:creationId xmlns:a16="http://schemas.microsoft.com/office/drawing/2014/main" id="{C7578B6F-C276-4738-9AC1-ECE9D6BC4D63}"/>
                  </a:ext>
                </a:extLst>
              </p:cNvPr>
              <p:cNvSpPr/>
              <p:nvPr userDrawn="1"/>
            </p:nvSpPr>
            <p:spPr>
              <a:xfrm>
                <a:off x="1779494" y="1561067"/>
                <a:ext cx="708562" cy="70856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3"/>
              </a:p>
            </p:txBody>
          </p:sp>
          <p:grpSp>
            <p:nvGrpSpPr>
              <p:cNvPr id="56" name="Group 55">
                <a:extLst>
                  <a:ext uri="{FF2B5EF4-FFF2-40B4-BE49-F238E27FC236}">
                    <a16:creationId xmlns:a16="http://schemas.microsoft.com/office/drawing/2014/main" id="{8A14DE31-9EA2-4AA8-AE9C-0FABC776A132}"/>
                  </a:ext>
                </a:extLst>
              </p:cNvPr>
              <p:cNvGrpSpPr/>
              <p:nvPr userDrawn="1"/>
            </p:nvGrpSpPr>
            <p:grpSpPr>
              <a:xfrm rot="20623566">
                <a:off x="1778089" y="1111032"/>
                <a:ext cx="790178" cy="790178"/>
                <a:chOff x="1778089" y="1111032"/>
                <a:chExt cx="790178" cy="790178"/>
              </a:xfrm>
              <a:grpFill/>
            </p:grpSpPr>
            <p:sp>
              <p:nvSpPr>
                <p:cNvPr id="57" name="Block Arc 56">
                  <a:extLst>
                    <a:ext uri="{FF2B5EF4-FFF2-40B4-BE49-F238E27FC236}">
                      <a16:creationId xmlns:a16="http://schemas.microsoft.com/office/drawing/2014/main" id="{85C72DEB-3AEC-47E7-B23E-C4F0D4858C0B}"/>
                    </a:ext>
                  </a:extLst>
                </p:cNvPr>
                <p:cNvSpPr/>
                <p:nvPr userDrawn="1"/>
              </p:nvSpPr>
              <p:spPr>
                <a:xfrm rot="18000000">
                  <a:off x="1778089" y="1111032"/>
                  <a:ext cx="790178" cy="790178"/>
                </a:xfrm>
                <a:prstGeom prst="blockArc">
                  <a:avLst>
                    <a:gd name="adj1" fmla="val 10800000"/>
                    <a:gd name="adj2" fmla="val 36073"/>
                    <a:gd name="adj3" fmla="val 43063"/>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3">
                    <a:solidFill>
                      <a:schemeClr val="tx1"/>
                    </a:solidFill>
                  </a:endParaRPr>
                </a:p>
              </p:txBody>
            </p:sp>
            <p:sp>
              <p:nvSpPr>
                <p:cNvPr id="58" name="Rectangle 57">
                  <a:extLst>
                    <a:ext uri="{FF2B5EF4-FFF2-40B4-BE49-F238E27FC236}">
                      <a16:creationId xmlns:a16="http://schemas.microsoft.com/office/drawing/2014/main" id="{BFA33088-0DB3-4BFC-B425-835E740F40D6}"/>
                    </a:ext>
                  </a:extLst>
                </p:cNvPr>
                <p:cNvSpPr/>
                <p:nvPr userDrawn="1"/>
              </p:nvSpPr>
              <p:spPr>
                <a:xfrm>
                  <a:off x="2153966" y="1113637"/>
                  <a:ext cx="343156" cy="3431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3"/>
                </a:p>
              </p:txBody>
            </p:sp>
          </p:grpSp>
        </p:grpSp>
      </p:gr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5" y="2589151"/>
            <a:ext cx="11234412" cy="1688949"/>
          </a:xfrm>
        </p:spPr>
        <p:txBody>
          <a:bodyPr anchor="t"/>
          <a:lstStyle>
            <a:lvl1pPr algn="l">
              <a:defRPr sz="6600">
                <a:solidFill>
                  <a:schemeClr val="bg1"/>
                </a:solidFill>
                <a:latin typeface="+mj-lt"/>
              </a:defRPr>
            </a:lvl1pPr>
          </a:lstStyle>
          <a:p>
            <a:pPr lvl="0"/>
            <a:r>
              <a:rPr lang="en-US" dirty="0"/>
              <a:t>Don’t be encumbered by history</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478793" y="4474036"/>
            <a:ext cx="11234411" cy="715451"/>
          </a:xfrm>
        </p:spPr>
        <p:txBody>
          <a:bodyPr anchor="ctr"/>
          <a:lstStyle>
            <a:lvl1pPr algn="l">
              <a:defRPr sz="1800">
                <a:solidFill>
                  <a:schemeClr val="bg1">
                    <a:lumMod val="95000"/>
                  </a:schemeClr>
                </a:solidFill>
                <a:latin typeface="+mn-lt"/>
              </a:defRPr>
            </a:lvl1pPr>
          </a:lstStyle>
          <a:p>
            <a:pPr lvl="0"/>
            <a:r>
              <a:rPr lang="en-US" dirty="0"/>
              <a:t>GO OFF AND DO SOMETHING WONDERFUL”</a:t>
            </a:r>
          </a:p>
        </p:txBody>
      </p:sp>
    </p:spTree>
    <p:extLst>
      <p:ext uri="{BB962C8B-B14F-4D97-AF65-F5344CB8AC3E}">
        <p14:creationId xmlns:p14="http://schemas.microsoft.com/office/powerpoint/2010/main" val="196011796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7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3" y="3146583"/>
            <a:ext cx="4280364" cy="1243484"/>
          </a:xfrm>
        </p:spPr>
        <p:txBody>
          <a:bodyPr anchor="ctr"/>
          <a:lstStyle>
            <a:lvl1pPr algn="l">
              <a:defRPr sz="1051">
                <a:solidFill>
                  <a:schemeClr val="bg1"/>
                </a:solidFill>
                <a:latin typeface="+mn-lt"/>
              </a:defRPr>
            </a:lvl1pPr>
          </a:lstStyle>
          <a:p>
            <a:pPr lvl="0"/>
            <a:r>
              <a:rPr lang="en-US" dirty="0"/>
              <a:t>Intel Processors give you amazing performance and long battery-life for your everyday needs.</a:t>
            </a:r>
          </a:p>
        </p:txBody>
      </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5" y="221695"/>
            <a:ext cx="11234412" cy="1243484"/>
          </a:xfrm>
        </p:spPr>
        <p:txBody>
          <a:bodyPr anchor="t"/>
          <a:lstStyle>
            <a:lvl1pPr algn="ctr">
              <a:defRPr sz="5400">
                <a:solidFill>
                  <a:schemeClr val="bg1"/>
                </a:solidFill>
                <a:latin typeface="+mj-lt"/>
              </a:defRPr>
            </a:lvl1pPr>
          </a:lstStyle>
          <a:p>
            <a:pPr lvl="0"/>
            <a:r>
              <a:rPr lang="en-US" dirty="0"/>
              <a:t>More powerful than your old pc</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478792" y="2091808"/>
            <a:ext cx="4280365" cy="715451"/>
          </a:xfrm>
        </p:spPr>
        <p:txBody>
          <a:bodyPr anchor="ctr"/>
          <a:lstStyle>
            <a:lvl1pPr algn="ctr">
              <a:defRPr sz="1400" b="1">
                <a:solidFill>
                  <a:schemeClr val="bg1">
                    <a:lumMod val="95000"/>
                  </a:schemeClr>
                </a:solidFill>
                <a:latin typeface="+mn-lt"/>
              </a:defRPr>
            </a:lvl1pPr>
          </a:lstStyle>
          <a:p>
            <a:pPr lvl="0"/>
            <a:r>
              <a:rPr lang="en-US" dirty="0"/>
              <a:t>All Day Every Day</a:t>
            </a:r>
          </a:p>
        </p:txBody>
      </p:sp>
      <p:sp>
        <p:nvSpPr>
          <p:cNvPr id="4" name="Picture Placeholder 3">
            <a:extLst>
              <a:ext uri="{FF2B5EF4-FFF2-40B4-BE49-F238E27FC236}">
                <a16:creationId xmlns:a16="http://schemas.microsoft.com/office/drawing/2014/main" id="{CEE60095-DD41-4C3B-8BC4-59864763D4A4}"/>
              </a:ext>
            </a:extLst>
          </p:cNvPr>
          <p:cNvSpPr>
            <a:spLocks noGrp="1"/>
          </p:cNvSpPr>
          <p:nvPr>
            <p:ph type="pic" sz="quarter" idx="25"/>
          </p:nvPr>
        </p:nvSpPr>
        <p:spPr>
          <a:xfrm>
            <a:off x="6096000" y="1667935"/>
            <a:ext cx="5617205" cy="3177319"/>
          </a:xfrm>
          <a:noFill/>
        </p:spPr>
        <p:txBody>
          <a:bodyPr/>
          <a:lstStyle/>
          <a:p>
            <a:endParaRPr lang="en-US"/>
          </a:p>
        </p:txBody>
      </p:sp>
      <p:sp>
        <p:nvSpPr>
          <p:cNvPr id="23" name="Text Placeholder 9">
            <a:extLst>
              <a:ext uri="{FF2B5EF4-FFF2-40B4-BE49-F238E27FC236}">
                <a16:creationId xmlns:a16="http://schemas.microsoft.com/office/drawing/2014/main" id="{0C17AAF6-BF61-45D6-8021-6708A9E58196}"/>
              </a:ext>
            </a:extLst>
          </p:cNvPr>
          <p:cNvSpPr>
            <a:spLocks noGrp="1"/>
          </p:cNvSpPr>
          <p:nvPr>
            <p:ph type="body" sz="quarter" idx="26" hasCustomPrompt="1"/>
          </p:nvPr>
        </p:nvSpPr>
        <p:spPr>
          <a:xfrm>
            <a:off x="8117307" y="3601770"/>
            <a:ext cx="3595895" cy="1243484"/>
          </a:xfrm>
          <a:solidFill>
            <a:schemeClr val="tx1">
              <a:alpha val="40000"/>
            </a:schemeClr>
          </a:solidFill>
        </p:spPr>
        <p:txBody>
          <a:bodyPr anchor="ctr"/>
          <a:lstStyle>
            <a:lvl1pPr algn="ctr">
              <a:defRPr sz="1000">
                <a:solidFill>
                  <a:schemeClr val="bg1"/>
                </a:solidFill>
                <a:latin typeface="+mn-lt"/>
              </a:defRPr>
            </a:lvl1pPr>
          </a:lstStyle>
          <a:p>
            <a:pPr lvl="0"/>
            <a:r>
              <a:rPr lang="en-US" dirty="0"/>
              <a:t>Place sub-text here</a:t>
            </a:r>
          </a:p>
        </p:txBody>
      </p:sp>
      <p:sp>
        <p:nvSpPr>
          <p:cNvPr id="25" name="Text Placeholder 9">
            <a:extLst>
              <a:ext uri="{FF2B5EF4-FFF2-40B4-BE49-F238E27FC236}">
                <a16:creationId xmlns:a16="http://schemas.microsoft.com/office/drawing/2014/main" id="{2566473B-4E1A-4F08-BAF8-57456ECC9B58}"/>
              </a:ext>
            </a:extLst>
          </p:cNvPr>
          <p:cNvSpPr>
            <a:spLocks noGrp="1"/>
          </p:cNvSpPr>
          <p:nvPr>
            <p:ph type="body" sz="quarter" idx="33" hasCustomPrompt="1"/>
          </p:nvPr>
        </p:nvSpPr>
        <p:spPr>
          <a:xfrm>
            <a:off x="6096000" y="3867597"/>
            <a:ext cx="2021301" cy="646960"/>
          </a:xfrm>
          <a:solidFill>
            <a:schemeClr val="tx1">
              <a:alpha val="40000"/>
            </a:schemeClr>
          </a:solidFill>
        </p:spPr>
        <p:txBody>
          <a:bodyPr/>
          <a:lstStyle>
            <a:lvl1pPr algn="ctr">
              <a:defRPr sz="2800">
                <a:solidFill>
                  <a:schemeClr val="accent4"/>
                </a:solidFill>
                <a:latin typeface="+mj-lt"/>
              </a:defRPr>
            </a:lvl1pPr>
          </a:lstStyle>
          <a:p>
            <a:pPr lvl="0"/>
            <a:r>
              <a:rPr lang="en-US" dirty="0"/>
              <a:t>3x</a:t>
            </a:r>
          </a:p>
        </p:txBody>
      </p:sp>
      <p:sp>
        <p:nvSpPr>
          <p:cNvPr id="26" name="Text Placeholder 9">
            <a:extLst>
              <a:ext uri="{FF2B5EF4-FFF2-40B4-BE49-F238E27FC236}">
                <a16:creationId xmlns:a16="http://schemas.microsoft.com/office/drawing/2014/main" id="{26E84B4C-3CCE-4020-9B79-1701B1EBA537}"/>
              </a:ext>
            </a:extLst>
          </p:cNvPr>
          <p:cNvSpPr>
            <a:spLocks noGrp="1"/>
          </p:cNvSpPr>
          <p:nvPr>
            <p:ph type="body" sz="quarter" idx="34" hasCustomPrompt="1"/>
          </p:nvPr>
        </p:nvSpPr>
        <p:spPr>
          <a:xfrm>
            <a:off x="6095998" y="4514559"/>
            <a:ext cx="2021300" cy="330695"/>
          </a:xfrm>
          <a:solidFill>
            <a:schemeClr val="tx1">
              <a:alpha val="40000"/>
            </a:schemeClr>
          </a:solidFill>
        </p:spPr>
        <p:txBody>
          <a:bodyPr anchor="ctr"/>
          <a:lstStyle>
            <a:lvl1pPr algn="ctr">
              <a:defRPr sz="900">
                <a:solidFill>
                  <a:schemeClr val="accent4"/>
                </a:solidFill>
                <a:latin typeface="+mn-lt"/>
              </a:defRPr>
            </a:lvl1pPr>
          </a:lstStyle>
          <a:p>
            <a:pPr lvl="0"/>
            <a:r>
              <a:rPr lang="en-US" dirty="0"/>
              <a:t>HIGHER FPS</a:t>
            </a:r>
          </a:p>
        </p:txBody>
      </p:sp>
      <p:sp>
        <p:nvSpPr>
          <p:cNvPr id="27" name="Text Placeholder 9">
            <a:extLst>
              <a:ext uri="{FF2B5EF4-FFF2-40B4-BE49-F238E27FC236}">
                <a16:creationId xmlns:a16="http://schemas.microsoft.com/office/drawing/2014/main" id="{39D506E4-3335-4845-B742-9E5A3514CF8B}"/>
              </a:ext>
            </a:extLst>
          </p:cNvPr>
          <p:cNvSpPr>
            <a:spLocks noGrp="1"/>
          </p:cNvSpPr>
          <p:nvPr>
            <p:ph type="body" sz="quarter" idx="35" hasCustomPrompt="1"/>
          </p:nvPr>
        </p:nvSpPr>
        <p:spPr>
          <a:xfrm>
            <a:off x="6095998" y="3601769"/>
            <a:ext cx="2021300" cy="265831"/>
          </a:xfrm>
          <a:solidFill>
            <a:schemeClr val="tx1">
              <a:alpha val="40000"/>
            </a:schemeClr>
          </a:solidFill>
        </p:spPr>
        <p:txBody>
          <a:bodyPr anchor="ctr"/>
          <a:lstStyle>
            <a:lvl1pPr algn="ctr">
              <a:defRPr sz="800">
                <a:solidFill>
                  <a:schemeClr val="bg1"/>
                </a:solidFill>
                <a:latin typeface="+mn-lt"/>
              </a:defRPr>
            </a:lvl1pPr>
          </a:lstStyle>
          <a:p>
            <a:pPr lvl="0"/>
            <a:r>
              <a:rPr lang="en-US" dirty="0"/>
              <a:t>UP TO</a:t>
            </a:r>
          </a:p>
        </p:txBody>
      </p:sp>
    </p:spTree>
    <p:extLst>
      <p:ext uri="{BB962C8B-B14F-4D97-AF65-F5344CB8AC3E}">
        <p14:creationId xmlns:p14="http://schemas.microsoft.com/office/powerpoint/2010/main" val="231687568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8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5" y="4553271"/>
            <a:ext cx="2188207" cy="1563044"/>
          </a:xfrm>
        </p:spPr>
        <p:txBody>
          <a:bodyPr numCol="2" anchor="ctr"/>
          <a:lstStyle>
            <a:lvl1pPr marL="0" indent="0" algn="l">
              <a:buFont typeface="Arial" panose="020B0604020202020204" pitchFamily="34" charset="0"/>
              <a:buNone/>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5" y="221695"/>
            <a:ext cx="11234412" cy="1243484"/>
          </a:xfrm>
        </p:spPr>
        <p:txBody>
          <a:bodyPr anchor="t"/>
          <a:lstStyle>
            <a:lvl1pPr algn="ctr">
              <a:defRPr sz="5400">
                <a:solidFill>
                  <a:schemeClr val="bg1"/>
                </a:solidFill>
                <a:latin typeface="+mj-lt"/>
              </a:defRPr>
            </a:lvl1pPr>
          </a:lstStyle>
          <a:p>
            <a:pPr lvl="0"/>
            <a:r>
              <a:rPr lang="en-US" dirty="0"/>
              <a:t>Timeline slide</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3955818" y="3566947"/>
            <a:ext cx="4280365" cy="445059"/>
          </a:xfrm>
        </p:spPr>
        <p:txBody>
          <a:bodyPr anchor="ctr"/>
          <a:lstStyle>
            <a:lvl1pPr algn="ctr">
              <a:defRPr sz="1200" b="1">
                <a:solidFill>
                  <a:schemeClr val="accent4"/>
                </a:solidFill>
                <a:latin typeface="+mn-lt"/>
              </a:defRPr>
            </a:lvl1pPr>
          </a:lstStyle>
          <a:p>
            <a:pPr lvl="0"/>
            <a:r>
              <a:rPr lang="en-US" dirty="0"/>
              <a:t>TIMELINE DETAILS</a:t>
            </a:r>
          </a:p>
        </p:txBody>
      </p:sp>
      <p:sp>
        <p:nvSpPr>
          <p:cNvPr id="11" name="Text Placeholder 9">
            <a:extLst>
              <a:ext uri="{FF2B5EF4-FFF2-40B4-BE49-F238E27FC236}">
                <a16:creationId xmlns:a16="http://schemas.microsoft.com/office/drawing/2014/main" id="{861C4DC9-043E-4CDD-A950-EA37D99B63B2}"/>
              </a:ext>
            </a:extLst>
          </p:cNvPr>
          <p:cNvSpPr>
            <a:spLocks noGrp="1"/>
          </p:cNvSpPr>
          <p:nvPr>
            <p:ph type="body" sz="quarter" idx="25" hasCustomPrompt="1"/>
          </p:nvPr>
        </p:nvSpPr>
        <p:spPr>
          <a:xfrm>
            <a:off x="478794" y="2899367"/>
            <a:ext cx="1924437" cy="445059"/>
          </a:xfrm>
        </p:spPr>
        <p:txBody>
          <a:bodyPr anchor="ctr"/>
          <a:lstStyle>
            <a:lvl1pPr algn="ctr">
              <a:defRPr sz="1200" b="0">
                <a:solidFill>
                  <a:schemeClr val="bg1"/>
                </a:solidFill>
                <a:latin typeface="+mn-lt"/>
              </a:defRPr>
            </a:lvl1pPr>
          </a:lstStyle>
          <a:p>
            <a:pPr lvl="0"/>
            <a:r>
              <a:rPr lang="en-US" dirty="0"/>
              <a:t>POINT 1</a:t>
            </a:r>
          </a:p>
        </p:txBody>
      </p:sp>
      <p:sp>
        <p:nvSpPr>
          <p:cNvPr id="12" name="Text Placeholder 9">
            <a:extLst>
              <a:ext uri="{FF2B5EF4-FFF2-40B4-BE49-F238E27FC236}">
                <a16:creationId xmlns:a16="http://schemas.microsoft.com/office/drawing/2014/main" id="{02C99B7A-F01D-442A-A83B-736F2AB7AF3B}"/>
              </a:ext>
            </a:extLst>
          </p:cNvPr>
          <p:cNvSpPr>
            <a:spLocks noGrp="1"/>
          </p:cNvSpPr>
          <p:nvPr>
            <p:ph type="body" sz="quarter" idx="26" hasCustomPrompt="1"/>
          </p:nvPr>
        </p:nvSpPr>
        <p:spPr>
          <a:xfrm>
            <a:off x="3516924" y="2899367"/>
            <a:ext cx="1924437" cy="445059"/>
          </a:xfrm>
        </p:spPr>
        <p:txBody>
          <a:bodyPr anchor="ctr"/>
          <a:lstStyle>
            <a:lvl1pPr algn="ctr">
              <a:defRPr sz="1200" b="0">
                <a:solidFill>
                  <a:schemeClr val="bg1"/>
                </a:solidFill>
                <a:latin typeface="+mn-lt"/>
              </a:defRPr>
            </a:lvl1pPr>
          </a:lstStyle>
          <a:p>
            <a:pPr lvl="0"/>
            <a:r>
              <a:rPr lang="en-US" dirty="0"/>
              <a:t>POINT 2</a:t>
            </a:r>
          </a:p>
        </p:txBody>
      </p:sp>
      <p:sp>
        <p:nvSpPr>
          <p:cNvPr id="13" name="Text Placeholder 9">
            <a:extLst>
              <a:ext uri="{FF2B5EF4-FFF2-40B4-BE49-F238E27FC236}">
                <a16:creationId xmlns:a16="http://schemas.microsoft.com/office/drawing/2014/main" id="{B9560858-108C-4566-A9E3-78748BCEC55C}"/>
              </a:ext>
            </a:extLst>
          </p:cNvPr>
          <p:cNvSpPr>
            <a:spLocks noGrp="1"/>
          </p:cNvSpPr>
          <p:nvPr>
            <p:ph type="body" sz="quarter" idx="27" hasCustomPrompt="1"/>
          </p:nvPr>
        </p:nvSpPr>
        <p:spPr>
          <a:xfrm>
            <a:off x="6750640" y="2899367"/>
            <a:ext cx="1924437" cy="445059"/>
          </a:xfrm>
        </p:spPr>
        <p:txBody>
          <a:bodyPr anchor="ctr"/>
          <a:lstStyle>
            <a:lvl1pPr algn="ctr">
              <a:defRPr sz="1200" b="0">
                <a:solidFill>
                  <a:schemeClr val="bg1"/>
                </a:solidFill>
                <a:latin typeface="+mn-lt"/>
              </a:defRPr>
            </a:lvl1pPr>
          </a:lstStyle>
          <a:p>
            <a:pPr lvl="0"/>
            <a:r>
              <a:rPr lang="en-US" dirty="0"/>
              <a:t>POINT 3</a:t>
            </a:r>
          </a:p>
        </p:txBody>
      </p:sp>
      <p:sp>
        <p:nvSpPr>
          <p:cNvPr id="14" name="Text Placeholder 9">
            <a:extLst>
              <a:ext uri="{FF2B5EF4-FFF2-40B4-BE49-F238E27FC236}">
                <a16:creationId xmlns:a16="http://schemas.microsoft.com/office/drawing/2014/main" id="{E2C8D161-19A6-4E37-9E23-315D1BC0C142}"/>
              </a:ext>
            </a:extLst>
          </p:cNvPr>
          <p:cNvSpPr>
            <a:spLocks noGrp="1"/>
          </p:cNvSpPr>
          <p:nvPr>
            <p:ph type="body" sz="quarter" idx="28" hasCustomPrompt="1"/>
          </p:nvPr>
        </p:nvSpPr>
        <p:spPr>
          <a:xfrm>
            <a:off x="9788770" y="2899367"/>
            <a:ext cx="1924437" cy="445059"/>
          </a:xfrm>
        </p:spPr>
        <p:txBody>
          <a:bodyPr anchor="ctr"/>
          <a:lstStyle>
            <a:lvl1pPr algn="ctr">
              <a:defRPr sz="1200" b="0">
                <a:solidFill>
                  <a:schemeClr val="bg1"/>
                </a:solidFill>
                <a:latin typeface="+mn-lt"/>
              </a:defRPr>
            </a:lvl1pPr>
          </a:lstStyle>
          <a:p>
            <a:pPr lvl="0"/>
            <a:r>
              <a:rPr lang="en-US" dirty="0"/>
              <a:t>POINT 4</a:t>
            </a:r>
          </a:p>
        </p:txBody>
      </p:sp>
      <p:sp>
        <p:nvSpPr>
          <p:cNvPr id="19" name="Text Placeholder 9">
            <a:extLst>
              <a:ext uri="{FF2B5EF4-FFF2-40B4-BE49-F238E27FC236}">
                <a16:creationId xmlns:a16="http://schemas.microsoft.com/office/drawing/2014/main" id="{F8DF3F48-E16C-49EF-A6A6-E675121E62D6}"/>
              </a:ext>
            </a:extLst>
          </p:cNvPr>
          <p:cNvSpPr>
            <a:spLocks noGrp="1"/>
          </p:cNvSpPr>
          <p:nvPr>
            <p:ph type="body" sz="quarter" idx="29" hasCustomPrompt="1"/>
          </p:nvPr>
        </p:nvSpPr>
        <p:spPr>
          <a:xfrm>
            <a:off x="3516925" y="4553271"/>
            <a:ext cx="2188207" cy="1563044"/>
          </a:xfrm>
        </p:spPr>
        <p:txBody>
          <a:bodyPr numCol="2" anchor="ctr"/>
          <a:lstStyle>
            <a:lvl1pPr marL="0" indent="0" algn="l">
              <a:buFont typeface="Arial" panose="020B0604020202020204" pitchFamily="34" charset="0"/>
              <a:buNone/>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20" name="Text Placeholder 9">
            <a:extLst>
              <a:ext uri="{FF2B5EF4-FFF2-40B4-BE49-F238E27FC236}">
                <a16:creationId xmlns:a16="http://schemas.microsoft.com/office/drawing/2014/main" id="{A454680E-0544-4B07-82AB-B1FE98673906}"/>
              </a:ext>
            </a:extLst>
          </p:cNvPr>
          <p:cNvSpPr>
            <a:spLocks noGrp="1"/>
          </p:cNvSpPr>
          <p:nvPr>
            <p:ph type="body" sz="quarter" idx="30" hasCustomPrompt="1"/>
          </p:nvPr>
        </p:nvSpPr>
        <p:spPr>
          <a:xfrm>
            <a:off x="6555055" y="4553271"/>
            <a:ext cx="2188207" cy="1563044"/>
          </a:xfrm>
        </p:spPr>
        <p:txBody>
          <a:bodyPr numCol="2" anchor="ctr"/>
          <a:lstStyle>
            <a:lvl1pPr marL="0" indent="0" algn="l">
              <a:buFont typeface="Arial" panose="020B0604020202020204" pitchFamily="34" charset="0"/>
              <a:buNone/>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21" name="Text Placeholder 9">
            <a:extLst>
              <a:ext uri="{FF2B5EF4-FFF2-40B4-BE49-F238E27FC236}">
                <a16:creationId xmlns:a16="http://schemas.microsoft.com/office/drawing/2014/main" id="{7BBB9545-DA3F-47B1-A5BC-4E00AE016F32}"/>
              </a:ext>
            </a:extLst>
          </p:cNvPr>
          <p:cNvSpPr>
            <a:spLocks noGrp="1"/>
          </p:cNvSpPr>
          <p:nvPr>
            <p:ph type="body" sz="quarter" idx="31" hasCustomPrompt="1"/>
          </p:nvPr>
        </p:nvSpPr>
        <p:spPr>
          <a:xfrm>
            <a:off x="9593186" y="4553271"/>
            <a:ext cx="2188207" cy="1563044"/>
          </a:xfrm>
        </p:spPr>
        <p:txBody>
          <a:bodyPr numCol="2" anchor="ctr"/>
          <a:lstStyle>
            <a:lvl1pPr marL="0" indent="0" algn="l">
              <a:buFont typeface="Arial" panose="020B0604020202020204" pitchFamily="34" charset="0"/>
              <a:buNone/>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22" name="Text Placeholder 9">
            <a:extLst>
              <a:ext uri="{FF2B5EF4-FFF2-40B4-BE49-F238E27FC236}">
                <a16:creationId xmlns:a16="http://schemas.microsoft.com/office/drawing/2014/main" id="{D92C16DA-B6CA-4C62-AABA-63624AEF1E43}"/>
              </a:ext>
            </a:extLst>
          </p:cNvPr>
          <p:cNvSpPr>
            <a:spLocks noGrp="1"/>
          </p:cNvSpPr>
          <p:nvPr>
            <p:ph type="body" sz="quarter" idx="32" hasCustomPrompt="1"/>
          </p:nvPr>
        </p:nvSpPr>
        <p:spPr>
          <a:xfrm>
            <a:off x="478795" y="4171377"/>
            <a:ext cx="2188207" cy="222529"/>
          </a:xfrm>
        </p:spPr>
        <p:txBody>
          <a:bodyPr anchor="ctr"/>
          <a:lstStyle>
            <a:lvl1pPr algn="ctr">
              <a:defRPr sz="1000" b="1">
                <a:solidFill>
                  <a:schemeClr val="bg1"/>
                </a:solidFill>
                <a:latin typeface="+mn-lt"/>
              </a:defRPr>
            </a:lvl1pPr>
          </a:lstStyle>
          <a:p>
            <a:pPr lvl="0"/>
            <a:r>
              <a:rPr lang="en-US" dirty="0"/>
              <a:t>Point 1</a:t>
            </a:r>
          </a:p>
        </p:txBody>
      </p:sp>
      <p:sp>
        <p:nvSpPr>
          <p:cNvPr id="24" name="Text Placeholder 9">
            <a:extLst>
              <a:ext uri="{FF2B5EF4-FFF2-40B4-BE49-F238E27FC236}">
                <a16:creationId xmlns:a16="http://schemas.microsoft.com/office/drawing/2014/main" id="{A6EC1090-27A7-4C09-8088-FE0E31663578}"/>
              </a:ext>
            </a:extLst>
          </p:cNvPr>
          <p:cNvSpPr>
            <a:spLocks noGrp="1"/>
          </p:cNvSpPr>
          <p:nvPr>
            <p:ph type="body" sz="quarter" idx="33" hasCustomPrompt="1"/>
          </p:nvPr>
        </p:nvSpPr>
        <p:spPr>
          <a:xfrm>
            <a:off x="3516925" y="4171376"/>
            <a:ext cx="2188207" cy="222529"/>
          </a:xfrm>
        </p:spPr>
        <p:txBody>
          <a:bodyPr anchor="ctr"/>
          <a:lstStyle>
            <a:lvl1pPr algn="ctr">
              <a:defRPr sz="1000" b="1">
                <a:solidFill>
                  <a:schemeClr val="bg1"/>
                </a:solidFill>
                <a:latin typeface="+mn-lt"/>
              </a:defRPr>
            </a:lvl1pPr>
          </a:lstStyle>
          <a:p>
            <a:pPr lvl="0"/>
            <a:r>
              <a:rPr lang="en-US" dirty="0"/>
              <a:t>Point 2</a:t>
            </a:r>
          </a:p>
        </p:txBody>
      </p:sp>
      <p:sp>
        <p:nvSpPr>
          <p:cNvPr id="28" name="Text Placeholder 9">
            <a:extLst>
              <a:ext uri="{FF2B5EF4-FFF2-40B4-BE49-F238E27FC236}">
                <a16:creationId xmlns:a16="http://schemas.microsoft.com/office/drawing/2014/main" id="{D46A0904-48C9-44BF-8D5D-7BE9608892F0}"/>
              </a:ext>
            </a:extLst>
          </p:cNvPr>
          <p:cNvSpPr>
            <a:spLocks noGrp="1"/>
          </p:cNvSpPr>
          <p:nvPr>
            <p:ph type="body" sz="quarter" idx="34" hasCustomPrompt="1"/>
          </p:nvPr>
        </p:nvSpPr>
        <p:spPr>
          <a:xfrm>
            <a:off x="6555055" y="4171374"/>
            <a:ext cx="2188207" cy="222529"/>
          </a:xfrm>
        </p:spPr>
        <p:txBody>
          <a:bodyPr anchor="ctr"/>
          <a:lstStyle>
            <a:lvl1pPr algn="ctr">
              <a:defRPr sz="1000" b="1">
                <a:solidFill>
                  <a:schemeClr val="bg1"/>
                </a:solidFill>
                <a:latin typeface="+mn-lt"/>
              </a:defRPr>
            </a:lvl1pPr>
          </a:lstStyle>
          <a:p>
            <a:pPr lvl="0"/>
            <a:r>
              <a:rPr lang="en-US" dirty="0"/>
              <a:t>Point 3</a:t>
            </a:r>
          </a:p>
        </p:txBody>
      </p:sp>
      <p:sp>
        <p:nvSpPr>
          <p:cNvPr id="29" name="Text Placeholder 9">
            <a:extLst>
              <a:ext uri="{FF2B5EF4-FFF2-40B4-BE49-F238E27FC236}">
                <a16:creationId xmlns:a16="http://schemas.microsoft.com/office/drawing/2014/main" id="{4759B430-AC94-4B66-99C2-B8D6F1CAEAE4}"/>
              </a:ext>
            </a:extLst>
          </p:cNvPr>
          <p:cNvSpPr>
            <a:spLocks noGrp="1"/>
          </p:cNvSpPr>
          <p:nvPr>
            <p:ph type="body" sz="quarter" idx="35" hasCustomPrompt="1"/>
          </p:nvPr>
        </p:nvSpPr>
        <p:spPr>
          <a:xfrm>
            <a:off x="9593186" y="4171373"/>
            <a:ext cx="2188207" cy="222529"/>
          </a:xfrm>
        </p:spPr>
        <p:txBody>
          <a:bodyPr anchor="ctr"/>
          <a:lstStyle>
            <a:lvl1pPr algn="ctr">
              <a:defRPr sz="1000" b="1">
                <a:solidFill>
                  <a:schemeClr val="bg1"/>
                </a:solidFill>
                <a:latin typeface="+mn-lt"/>
              </a:defRPr>
            </a:lvl1pPr>
          </a:lstStyle>
          <a:p>
            <a:pPr lvl="0"/>
            <a:r>
              <a:rPr lang="en-US" dirty="0"/>
              <a:t>Point 4</a:t>
            </a:r>
          </a:p>
        </p:txBody>
      </p:sp>
    </p:spTree>
    <p:extLst>
      <p:ext uri="{BB962C8B-B14F-4D97-AF65-F5344CB8AC3E}">
        <p14:creationId xmlns:p14="http://schemas.microsoft.com/office/powerpoint/2010/main" val="53379751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9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5" y="4553271"/>
            <a:ext cx="4654988" cy="1563044"/>
          </a:xfrm>
        </p:spPr>
        <p:txBody>
          <a:bodyPr numCol="2" anchor="ctr"/>
          <a:lstStyle>
            <a:lvl1pPr marL="171446" indent="-171446" algn="l">
              <a:buFont typeface="Arial" panose="020B0604020202020204" pitchFamily="34" charset="0"/>
              <a:buChar char="•"/>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a:p>
            <a:pPr lvl="0"/>
            <a:r>
              <a:rPr lang="en-US" dirty="0"/>
              <a:t>Text 6</a:t>
            </a:r>
          </a:p>
          <a:p>
            <a:pPr lvl="0"/>
            <a:r>
              <a:rPr lang="en-US" dirty="0"/>
              <a:t>Text 7</a:t>
            </a:r>
          </a:p>
          <a:p>
            <a:pPr lvl="0"/>
            <a:r>
              <a:rPr lang="en-US" dirty="0"/>
              <a:t>Text 8</a:t>
            </a:r>
          </a:p>
          <a:p>
            <a:pPr lvl="0"/>
            <a:r>
              <a:rPr lang="en-US" dirty="0"/>
              <a:t>Text 9</a:t>
            </a:r>
          </a:p>
          <a:p>
            <a:pPr lvl="0"/>
            <a:r>
              <a:rPr lang="en-US" dirty="0"/>
              <a:t>Text 10</a:t>
            </a:r>
          </a:p>
        </p:txBody>
      </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5" y="221695"/>
            <a:ext cx="11234412" cy="1243484"/>
          </a:xfrm>
        </p:spPr>
        <p:txBody>
          <a:bodyPr anchor="t"/>
          <a:lstStyle>
            <a:lvl1pPr algn="ctr">
              <a:defRPr sz="5400">
                <a:solidFill>
                  <a:schemeClr val="bg1"/>
                </a:solidFill>
                <a:latin typeface="+mj-lt"/>
              </a:defRPr>
            </a:lvl1pPr>
          </a:lstStyle>
          <a:p>
            <a:pPr lvl="0"/>
            <a:r>
              <a:rPr lang="en-US" dirty="0"/>
              <a:t>Summary option slide</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478793" y="1677008"/>
            <a:ext cx="11234411" cy="815397"/>
          </a:xfrm>
        </p:spPr>
        <p:txBody>
          <a:bodyPr anchor="ctr"/>
          <a:lstStyle>
            <a:lvl1pPr algn="ctr">
              <a:defRPr sz="1800" b="1">
                <a:solidFill>
                  <a:schemeClr val="accent4"/>
                </a:solidFill>
                <a:latin typeface="+mn-lt"/>
              </a:defRPr>
            </a:lvl1pPr>
          </a:lstStyle>
          <a:p>
            <a:pPr lvl="0"/>
            <a:r>
              <a:rPr lang="en-US" dirty="0"/>
              <a:t>Key message text</a:t>
            </a:r>
          </a:p>
        </p:txBody>
      </p:sp>
      <p:sp>
        <p:nvSpPr>
          <p:cNvPr id="11" name="Text Placeholder 9">
            <a:extLst>
              <a:ext uri="{FF2B5EF4-FFF2-40B4-BE49-F238E27FC236}">
                <a16:creationId xmlns:a16="http://schemas.microsoft.com/office/drawing/2014/main" id="{861C4DC9-043E-4CDD-A950-EA37D99B63B2}"/>
              </a:ext>
            </a:extLst>
          </p:cNvPr>
          <p:cNvSpPr>
            <a:spLocks noGrp="1"/>
          </p:cNvSpPr>
          <p:nvPr>
            <p:ph type="body" sz="quarter" idx="25" hasCustomPrompt="1"/>
          </p:nvPr>
        </p:nvSpPr>
        <p:spPr>
          <a:xfrm>
            <a:off x="478795" y="2899361"/>
            <a:ext cx="3116283" cy="815396"/>
          </a:xfrm>
        </p:spPr>
        <p:txBody>
          <a:bodyPr anchor="ctr"/>
          <a:lstStyle>
            <a:lvl1pPr algn="ctr">
              <a:defRPr sz="1100" b="0">
                <a:solidFill>
                  <a:schemeClr val="bg1"/>
                </a:solidFill>
                <a:latin typeface="+mn-lt"/>
              </a:defRPr>
            </a:lvl1pPr>
          </a:lstStyle>
          <a:p>
            <a:pPr lvl="0"/>
            <a:r>
              <a:rPr lang="en-US" dirty="0"/>
              <a:t>Key point 1</a:t>
            </a:r>
          </a:p>
        </p:txBody>
      </p:sp>
      <p:sp>
        <p:nvSpPr>
          <p:cNvPr id="12" name="Text Placeholder 9">
            <a:extLst>
              <a:ext uri="{FF2B5EF4-FFF2-40B4-BE49-F238E27FC236}">
                <a16:creationId xmlns:a16="http://schemas.microsoft.com/office/drawing/2014/main" id="{02C99B7A-F01D-442A-A83B-736F2AB7AF3B}"/>
              </a:ext>
            </a:extLst>
          </p:cNvPr>
          <p:cNvSpPr>
            <a:spLocks noGrp="1"/>
          </p:cNvSpPr>
          <p:nvPr>
            <p:ph type="body" sz="quarter" idx="26" hasCustomPrompt="1"/>
          </p:nvPr>
        </p:nvSpPr>
        <p:spPr>
          <a:xfrm>
            <a:off x="4537857" y="2886833"/>
            <a:ext cx="3116283" cy="815396"/>
          </a:xfrm>
        </p:spPr>
        <p:txBody>
          <a:bodyPr anchor="ctr"/>
          <a:lstStyle>
            <a:lvl1pPr algn="ctr">
              <a:defRPr sz="1100" b="0">
                <a:solidFill>
                  <a:schemeClr val="bg1"/>
                </a:solidFill>
                <a:latin typeface="+mn-lt"/>
              </a:defRPr>
            </a:lvl1pPr>
          </a:lstStyle>
          <a:p>
            <a:pPr lvl="0"/>
            <a:r>
              <a:rPr lang="en-US" dirty="0"/>
              <a:t>Key point 2</a:t>
            </a:r>
          </a:p>
        </p:txBody>
      </p:sp>
      <p:sp>
        <p:nvSpPr>
          <p:cNvPr id="13" name="Text Placeholder 9">
            <a:extLst>
              <a:ext uri="{FF2B5EF4-FFF2-40B4-BE49-F238E27FC236}">
                <a16:creationId xmlns:a16="http://schemas.microsoft.com/office/drawing/2014/main" id="{B9560858-108C-4566-A9E3-78748BCEC55C}"/>
              </a:ext>
            </a:extLst>
          </p:cNvPr>
          <p:cNvSpPr>
            <a:spLocks noGrp="1"/>
          </p:cNvSpPr>
          <p:nvPr>
            <p:ph type="body" sz="quarter" idx="27" hasCustomPrompt="1"/>
          </p:nvPr>
        </p:nvSpPr>
        <p:spPr>
          <a:xfrm>
            <a:off x="8596921" y="2899361"/>
            <a:ext cx="3116283" cy="815396"/>
          </a:xfrm>
        </p:spPr>
        <p:txBody>
          <a:bodyPr anchor="ctr"/>
          <a:lstStyle>
            <a:lvl1pPr algn="ctr">
              <a:defRPr sz="1100" b="0">
                <a:solidFill>
                  <a:schemeClr val="bg1"/>
                </a:solidFill>
                <a:latin typeface="+mn-lt"/>
              </a:defRPr>
            </a:lvl1pPr>
          </a:lstStyle>
          <a:p>
            <a:pPr lvl="0"/>
            <a:r>
              <a:rPr lang="en-US" dirty="0"/>
              <a:t>Key point 3</a:t>
            </a:r>
          </a:p>
        </p:txBody>
      </p:sp>
      <p:sp>
        <p:nvSpPr>
          <p:cNvPr id="19" name="Text Placeholder 9">
            <a:extLst>
              <a:ext uri="{FF2B5EF4-FFF2-40B4-BE49-F238E27FC236}">
                <a16:creationId xmlns:a16="http://schemas.microsoft.com/office/drawing/2014/main" id="{F8DF3F48-E16C-49EF-A6A6-E675121E62D6}"/>
              </a:ext>
            </a:extLst>
          </p:cNvPr>
          <p:cNvSpPr>
            <a:spLocks noGrp="1"/>
          </p:cNvSpPr>
          <p:nvPr>
            <p:ph type="body" sz="quarter" idx="29" hasCustomPrompt="1"/>
          </p:nvPr>
        </p:nvSpPr>
        <p:spPr>
          <a:xfrm>
            <a:off x="7058219" y="4553271"/>
            <a:ext cx="4654988" cy="1563044"/>
          </a:xfrm>
        </p:spPr>
        <p:txBody>
          <a:bodyPr numCol="2" anchor="ctr"/>
          <a:lstStyle>
            <a:lvl1pPr marL="171446" indent="-171446" algn="l">
              <a:buFont typeface="Arial" panose="020B0604020202020204" pitchFamily="34" charset="0"/>
              <a:buChar char="•"/>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a:p>
            <a:pPr lvl="0"/>
            <a:r>
              <a:rPr lang="en-US" dirty="0"/>
              <a:t>Text 6</a:t>
            </a:r>
          </a:p>
          <a:p>
            <a:pPr lvl="0"/>
            <a:r>
              <a:rPr lang="en-US" dirty="0"/>
              <a:t>Text 7</a:t>
            </a:r>
          </a:p>
          <a:p>
            <a:pPr lvl="0"/>
            <a:r>
              <a:rPr lang="en-US" dirty="0"/>
              <a:t>Text 8</a:t>
            </a:r>
          </a:p>
          <a:p>
            <a:pPr lvl="0"/>
            <a:r>
              <a:rPr lang="en-US" dirty="0"/>
              <a:t>Text 9</a:t>
            </a:r>
          </a:p>
          <a:p>
            <a:pPr lvl="0"/>
            <a:r>
              <a:rPr lang="en-US" dirty="0"/>
              <a:t>Text 10</a:t>
            </a:r>
          </a:p>
        </p:txBody>
      </p:sp>
      <p:sp>
        <p:nvSpPr>
          <p:cNvPr id="22" name="Text Placeholder 9">
            <a:extLst>
              <a:ext uri="{FF2B5EF4-FFF2-40B4-BE49-F238E27FC236}">
                <a16:creationId xmlns:a16="http://schemas.microsoft.com/office/drawing/2014/main" id="{D92C16DA-B6CA-4C62-AABA-63624AEF1E43}"/>
              </a:ext>
            </a:extLst>
          </p:cNvPr>
          <p:cNvSpPr>
            <a:spLocks noGrp="1"/>
          </p:cNvSpPr>
          <p:nvPr>
            <p:ph type="body" sz="quarter" idx="32" hasCustomPrompt="1"/>
          </p:nvPr>
        </p:nvSpPr>
        <p:spPr>
          <a:xfrm>
            <a:off x="478795" y="4171377"/>
            <a:ext cx="4654988" cy="222529"/>
          </a:xfrm>
          <a:solidFill>
            <a:schemeClr val="tx2">
              <a:lumMod val="50000"/>
            </a:schemeClr>
          </a:solidFill>
        </p:spPr>
        <p:txBody>
          <a:bodyPr anchor="ctr"/>
          <a:lstStyle>
            <a:lvl1pPr algn="ctr">
              <a:defRPr sz="1000" b="1">
                <a:solidFill>
                  <a:schemeClr val="bg1"/>
                </a:solidFill>
                <a:latin typeface="+mn-lt"/>
              </a:defRPr>
            </a:lvl1pPr>
          </a:lstStyle>
          <a:p>
            <a:pPr lvl="0"/>
            <a:r>
              <a:rPr lang="en-US" dirty="0"/>
              <a:t>More Text Details</a:t>
            </a:r>
          </a:p>
        </p:txBody>
      </p:sp>
      <p:sp>
        <p:nvSpPr>
          <p:cNvPr id="24" name="Text Placeholder 9">
            <a:extLst>
              <a:ext uri="{FF2B5EF4-FFF2-40B4-BE49-F238E27FC236}">
                <a16:creationId xmlns:a16="http://schemas.microsoft.com/office/drawing/2014/main" id="{A6EC1090-27A7-4C09-8088-FE0E31663578}"/>
              </a:ext>
            </a:extLst>
          </p:cNvPr>
          <p:cNvSpPr>
            <a:spLocks noGrp="1"/>
          </p:cNvSpPr>
          <p:nvPr>
            <p:ph type="body" sz="quarter" idx="33" hasCustomPrompt="1"/>
          </p:nvPr>
        </p:nvSpPr>
        <p:spPr>
          <a:xfrm>
            <a:off x="7058219" y="4171376"/>
            <a:ext cx="4654988" cy="222529"/>
          </a:xfrm>
          <a:solidFill>
            <a:schemeClr val="tx2">
              <a:lumMod val="50000"/>
            </a:schemeClr>
          </a:solidFill>
        </p:spPr>
        <p:txBody>
          <a:bodyPr anchor="ctr"/>
          <a:lstStyle>
            <a:lvl1pPr algn="ctr">
              <a:defRPr sz="1000" b="1">
                <a:solidFill>
                  <a:schemeClr val="bg1"/>
                </a:solidFill>
                <a:latin typeface="+mn-lt"/>
              </a:defRPr>
            </a:lvl1pPr>
          </a:lstStyle>
          <a:p>
            <a:pPr lvl="0"/>
            <a:r>
              <a:rPr lang="en-US" dirty="0"/>
              <a:t>More Text Details 2</a:t>
            </a:r>
          </a:p>
        </p:txBody>
      </p:sp>
    </p:spTree>
    <p:extLst>
      <p:ext uri="{BB962C8B-B14F-4D97-AF65-F5344CB8AC3E}">
        <p14:creationId xmlns:p14="http://schemas.microsoft.com/office/powerpoint/2010/main" val="146649542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Configuration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8" name="Text Placeholder 7">
            <a:extLst>
              <a:ext uri="{FF2B5EF4-FFF2-40B4-BE49-F238E27FC236}">
                <a16:creationId xmlns:a16="http://schemas.microsoft.com/office/drawing/2014/main" id="{C733C234-8E9C-4813-8A14-FA00366E79E8}"/>
              </a:ext>
            </a:extLst>
          </p:cNvPr>
          <p:cNvSpPr>
            <a:spLocks noGrp="1"/>
          </p:cNvSpPr>
          <p:nvPr>
            <p:ph type="body" sz="quarter" idx="12" hasCustomPrompt="1"/>
          </p:nvPr>
        </p:nvSpPr>
        <p:spPr>
          <a:xfrm>
            <a:off x="304800" y="315386"/>
            <a:ext cx="11582400" cy="1401233"/>
          </a:xfrm>
        </p:spPr>
        <p:txBody>
          <a:bodyPr anchor="ctr"/>
          <a:lstStyle>
            <a:lvl1pPr algn="ctr">
              <a:defRPr sz="4400" spc="300">
                <a:latin typeface="+mj-lt"/>
              </a:defRPr>
            </a:lvl1pPr>
          </a:lstStyle>
          <a:p>
            <a:pPr lvl="0"/>
            <a:r>
              <a:rPr lang="en-US" dirty="0"/>
              <a:t>System Configurations</a:t>
            </a:r>
          </a:p>
        </p:txBody>
      </p:sp>
      <p:sp>
        <p:nvSpPr>
          <p:cNvPr id="11" name="Text Placeholder 10">
            <a:extLst>
              <a:ext uri="{FF2B5EF4-FFF2-40B4-BE49-F238E27FC236}">
                <a16:creationId xmlns:a16="http://schemas.microsoft.com/office/drawing/2014/main" id="{9F7BE79C-FFCE-42F1-AD58-64EF27B9FA98}"/>
              </a:ext>
            </a:extLst>
          </p:cNvPr>
          <p:cNvSpPr>
            <a:spLocks noGrp="1"/>
          </p:cNvSpPr>
          <p:nvPr>
            <p:ph type="body" sz="quarter" idx="13" hasCustomPrompt="1"/>
          </p:nvPr>
        </p:nvSpPr>
        <p:spPr>
          <a:xfrm>
            <a:off x="304800" y="1885246"/>
            <a:ext cx="11582400" cy="4221340"/>
          </a:xfrm>
        </p:spPr>
        <p:txBody>
          <a:bodyPr/>
          <a:lstStyle>
            <a:lvl1pPr marL="171446" indent="-171446">
              <a:buFont typeface="Arial" panose="020B0604020202020204" pitchFamily="34" charset="0"/>
              <a:buChar char="•"/>
              <a:defRPr sz="900"/>
            </a:lvl1pPr>
            <a:lvl2pPr>
              <a:defRPr sz="900"/>
            </a:lvl2pPr>
            <a:lvl3pPr>
              <a:defRPr sz="900"/>
            </a:lvl3pPr>
            <a:lvl4pPr>
              <a:defRPr sz="900"/>
            </a:lvl4pPr>
            <a:lvl5pPr>
              <a:defRPr sz="900"/>
            </a:lvl5pPr>
          </a:lstStyle>
          <a:p>
            <a:pPr lvl="0"/>
            <a:r>
              <a:rPr lang="en-US" dirty="0"/>
              <a:t>SKU + configuration</a:t>
            </a:r>
          </a:p>
        </p:txBody>
      </p:sp>
    </p:spTree>
    <p:extLst>
      <p:ext uri="{BB962C8B-B14F-4D97-AF65-F5344CB8AC3E}">
        <p14:creationId xmlns:p14="http://schemas.microsoft.com/office/powerpoint/2010/main" val="42936479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Workload Details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
        <p:nvSpPr>
          <p:cNvPr id="9" name="Text Placeholder 8">
            <a:extLst>
              <a:ext uri="{FF2B5EF4-FFF2-40B4-BE49-F238E27FC236}">
                <a16:creationId xmlns:a16="http://schemas.microsoft.com/office/drawing/2014/main" id="{0A15F3C3-D300-4086-90A6-E949E45C05D6}"/>
              </a:ext>
            </a:extLst>
          </p:cNvPr>
          <p:cNvSpPr>
            <a:spLocks noGrp="1"/>
          </p:cNvSpPr>
          <p:nvPr>
            <p:ph type="body" sz="quarter" idx="12" hasCustomPrompt="1"/>
          </p:nvPr>
        </p:nvSpPr>
        <p:spPr>
          <a:xfrm>
            <a:off x="304800" y="236361"/>
            <a:ext cx="11582400" cy="1513416"/>
          </a:xfrm>
        </p:spPr>
        <p:txBody>
          <a:bodyPr anchor="ctr"/>
          <a:lstStyle>
            <a:lvl1pPr algn="ctr">
              <a:defRPr sz="4400" spc="300">
                <a:latin typeface="+mj-lt"/>
              </a:defRPr>
            </a:lvl1pPr>
            <a:lvl5pPr>
              <a:defRPr/>
            </a:lvl5pPr>
          </a:lstStyle>
          <a:p>
            <a:pPr lvl="0"/>
            <a:r>
              <a:rPr lang="en-US" dirty="0"/>
              <a:t>Workload Details</a:t>
            </a:r>
          </a:p>
        </p:txBody>
      </p:sp>
      <p:sp>
        <p:nvSpPr>
          <p:cNvPr id="11" name="Text Placeholder 10">
            <a:extLst>
              <a:ext uri="{FF2B5EF4-FFF2-40B4-BE49-F238E27FC236}">
                <a16:creationId xmlns:a16="http://schemas.microsoft.com/office/drawing/2014/main" id="{B0656D69-9725-49B2-853C-F132A4808FFB}"/>
              </a:ext>
            </a:extLst>
          </p:cNvPr>
          <p:cNvSpPr>
            <a:spLocks noGrp="1"/>
          </p:cNvSpPr>
          <p:nvPr>
            <p:ph type="body" sz="quarter" idx="13" hasCustomPrompt="1"/>
          </p:nvPr>
        </p:nvSpPr>
        <p:spPr>
          <a:xfrm>
            <a:off x="304800" y="1889815"/>
            <a:ext cx="11582400" cy="4240053"/>
          </a:xfrm>
        </p:spPr>
        <p:txBody>
          <a:bodyPr/>
          <a:lstStyle>
            <a:lvl1pPr>
              <a:defRPr sz="900"/>
            </a:lvl1pPr>
            <a:lvl2pPr>
              <a:defRPr sz="900"/>
            </a:lvl2pPr>
            <a:lvl3pPr>
              <a:defRPr sz="900"/>
            </a:lvl3pPr>
            <a:lvl4pPr>
              <a:defRPr sz="900"/>
            </a:lvl4pPr>
            <a:lvl5pPr>
              <a:defRPr sz="900"/>
            </a:lvl5pPr>
          </a:lstStyle>
          <a:p>
            <a:pPr lvl="1"/>
            <a:r>
              <a:rPr lang="en-US" dirty="0"/>
              <a:t>Workload Title – workload description</a:t>
            </a:r>
          </a:p>
        </p:txBody>
      </p:sp>
    </p:spTree>
    <p:extLst>
      <p:ext uri="{BB962C8B-B14F-4D97-AF65-F5344CB8AC3E}">
        <p14:creationId xmlns:p14="http://schemas.microsoft.com/office/powerpoint/2010/main" val="391529696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Slide with Radial Gradi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62211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8" name="Footer Placeholder 4">
            <a:extLst>
              <a:ext uri="{FF2B5EF4-FFF2-40B4-BE49-F238E27FC236}">
                <a16:creationId xmlns:a16="http://schemas.microsoft.com/office/drawing/2014/main" id="{620AE7E6-F027-4D59-91B6-152842DD2E03}"/>
              </a:ext>
            </a:extLst>
          </p:cNvPr>
          <p:cNvSpPr>
            <a:spLocks noGrp="1"/>
          </p:cNvSpPr>
          <p:nvPr>
            <p:ph type="ftr" sz="quarter" idx="11"/>
          </p:nvPr>
        </p:nvSpPr>
        <p:spPr>
          <a:xfrm>
            <a:off x="6097845" y="6432516"/>
            <a:ext cx="1869603" cy="365125"/>
          </a:xfrm>
          <a:prstGeom prst="rect">
            <a:avLst/>
          </a:prstGeom>
        </p:spPr>
        <p:txBody>
          <a:bodyPr/>
          <a:lstStyle>
            <a:lvl1pPr>
              <a:defRPr sz="675"/>
            </a:lvl1pPr>
          </a:lstStyle>
          <a:p>
            <a:r>
              <a:rPr lang="en-US" dirty="0">
                <a:solidFill>
                  <a:prstClr val="white"/>
                </a:solidFill>
              </a:rPr>
              <a:t>Intel Confidential</a:t>
            </a:r>
          </a:p>
        </p:txBody>
      </p:sp>
      <p:sp>
        <p:nvSpPr>
          <p:cNvPr id="10" name="Title Placeholder 1">
            <a:extLst>
              <a:ext uri="{FF2B5EF4-FFF2-40B4-BE49-F238E27FC236}">
                <a16:creationId xmlns:a16="http://schemas.microsoft.com/office/drawing/2014/main" id="{F1ACAB76-1165-4B42-BC03-A22C5D8A83FE}"/>
              </a:ext>
            </a:extLst>
          </p:cNvPr>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11" name="Text Placeholder 2">
            <a:extLst>
              <a:ext uri="{FF2B5EF4-FFF2-40B4-BE49-F238E27FC236}">
                <a16:creationId xmlns:a16="http://schemas.microsoft.com/office/drawing/2014/main" id="{8CD47FDB-6E49-4E51-9A08-15D150BE493D}"/>
              </a:ext>
            </a:extLst>
          </p:cNvPr>
          <p:cNvSpPr>
            <a:spLocks noGrp="1"/>
          </p:cNvSpPr>
          <p:nvPr>
            <p:ph idx="1"/>
          </p:nvPr>
        </p:nvSpPr>
        <p:spPr>
          <a:xfrm>
            <a:off x="607485" y="1604443"/>
            <a:ext cx="10970683" cy="4567767"/>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273490788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11" name="Title Placeholder 1">
            <a:extLst>
              <a:ext uri="{FF2B5EF4-FFF2-40B4-BE49-F238E27FC236}">
                <a16:creationId xmlns:a16="http://schemas.microsoft.com/office/drawing/2014/main" id="{B45779AE-12B3-4494-ADA7-9B2CB27DD8A9}"/>
              </a:ext>
            </a:extLst>
          </p:cNvPr>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12" name="Text Placeholder 2">
            <a:extLst>
              <a:ext uri="{FF2B5EF4-FFF2-40B4-BE49-F238E27FC236}">
                <a16:creationId xmlns:a16="http://schemas.microsoft.com/office/drawing/2014/main" id="{58F8D5BA-37C7-4640-97A2-A7E15D32103A}"/>
              </a:ext>
            </a:extLst>
          </p:cNvPr>
          <p:cNvSpPr>
            <a:spLocks noGrp="1"/>
          </p:cNvSpPr>
          <p:nvPr>
            <p:ph idx="1"/>
          </p:nvPr>
        </p:nvSpPr>
        <p:spPr>
          <a:xfrm>
            <a:off x="607485" y="1604443"/>
            <a:ext cx="10970683" cy="4567767"/>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392090354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p>
            <a:pPr defTabSz="457119"/>
            <a:fld id="{EE2556C5-CE8C-6547-B838-EA80C61A4AF7}" type="slidenum">
              <a:rPr lang="en-US" smtClean="0">
                <a:solidFill>
                  <a:prstClr val="white"/>
                </a:solidFill>
              </a:rPr>
              <a:pPr defTabSz="457119"/>
              <a:t>‹#›</a:t>
            </a:fld>
            <a:endParaRPr lang="en-US" dirty="0">
              <a:solidFill>
                <a:prstClr val="white"/>
              </a:solidFill>
            </a:endParaRPr>
          </a:p>
        </p:txBody>
      </p:sp>
    </p:spTree>
    <p:extLst>
      <p:ext uri="{BB962C8B-B14F-4D97-AF65-F5344CB8AC3E}">
        <p14:creationId xmlns:p14="http://schemas.microsoft.com/office/powerpoint/2010/main" val="399973738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51"/>
            <a:ext cx="10363200" cy="1362075"/>
          </a:xfrm>
          <a:prstGeom prst="rect">
            <a:avLst/>
          </a:prstGeom>
        </p:spPr>
        <p:txBody>
          <a:bodyPr anchor="b" anchorCtr="0">
            <a:noAutofit/>
          </a:bodyPr>
          <a:lstStyle>
            <a:lvl1pPr algn="l">
              <a:lnSpc>
                <a:spcPct val="80000"/>
              </a:lnSpc>
              <a:defRPr sz="7020" b="0" cap="none" spc="0" baseline="0">
                <a:solidFill>
                  <a:srgbClr val="003C71"/>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white section break</a:t>
            </a:r>
          </a:p>
        </p:txBody>
      </p:sp>
      <p:sp>
        <p:nvSpPr>
          <p:cNvPr id="3" name="Text Placeholder 2"/>
          <p:cNvSpPr>
            <a:spLocks noGrp="1"/>
          </p:cNvSpPr>
          <p:nvPr>
            <p:ph type="body" idx="1" hasCustomPrompt="1"/>
          </p:nvPr>
        </p:nvSpPr>
        <p:spPr>
          <a:xfrm>
            <a:off x="607484" y="4321535"/>
            <a:ext cx="10363200" cy="1500187"/>
          </a:xfrm>
        </p:spPr>
        <p:txBody>
          <a:bodyPr anchor="t" anchorCtr="0">
            <a:noAutofit/>
          </a:bodyPr>
          <a:lstStyle>
            <a:lvl1pPr marL="0" indent="0">
              <a:buNone/>
              <a:defRPr sz="2080" b="0" baseline="0">
                <a:solidFill>
                  <a:schemeClr val="accent2"/>
                </a:solidFill>
                <a:latin typeface="+mn-lt"/>
                <a:cs typeface="Intel Clear" panose="020B0604020203020204" pitchFamily="34" charset="0"/>
              </a:defRPr>
            </a:lvl1pPr>
            <a:lvl2pPr marL="594330" indent="0">
              <a:buNone/>
              <a:defRPr sz="2340">
                <a:solidFill>
                  <a:schemeClr val="tx1">
                    <a:tint val="75000"/>
                  </a:schemeClr>
                </a:solidFill>
              </a:defRPr>
            </a:lvl2pPr>
            <a:lvl3pPr marL="1188661" indent="0">
              <a:buNone/>
              <a:defRPr sz="2080">
                <a:solidFill>
                  <a:schemeClr val="tx1">
                    <a:tint val="75000"/>
                  </a:schemeClr>
                </a:solidFill>
              </a:defRPr>
            </a:lvl3pPr>
            <a:lvl4pPr marL="1782990" indent="0">
              <a:buNone/>
              <a:defRPr sz="1820">
                <a:solidFill>
                  <a:schemeClr val="tx1">
                    <a:tint val="75000"/>
                  </a:schemeClr>
                </a:solidFill>
              </a:defRPr>
            </a:lvl4pPr>
            <a:lvl5pPr marL="2377322" indent="0">
              <a:buNone/>
              <a:defRPr sz="1820">
                <a:solidFill>
                  <a:schemeClr val="tx1">
                    <a:tint val="75000"/>
                  </a:schemeClr>
                </a:solidFill>
              </a:defRPr>
            </a:lvl5pPr>
            <a:lvl6pPr marL="2971652" indent="0">
              <a:buNone/>
              <a:defRPr sz="1820">
                <a:solidFill>
                  <a:schemeClr val="tx1">
                    <a:tint val="75000"/>
                  </a:schemeClr>
                </a:solidFill>
              </a:defRPr>
            </a:lvl6pPr>
            <a:lvl7pPr marL="3565982" indent="0">
              <a:buNone/>
              <a:defRPr sz="1820">
                <a:solidFill>
                  <a:schemeClr val="tx1">
                    <a:tint val="75000"/>
                  </a:schemeClr>
                </a:solidFill>
              </a:defRPr>
            </a:lvl7pPr>
            <a:lvl8pPr marL="4160312" indent="0">
              <a:buNone/>
              <a:defRPr sz="1820">
                <a:solidFill>
                  <a:schemeClr val="tx1">
                    <a:tint val="75000"/>
                  </a:schemeClr>
                </a:solidFill>
              </a:defRPr>
            </a:lvl8pPr>
            <a:lvl9pPr marL="4754642" indent="0">
              <a:buNone/>
              <a:defRPr sz="1820">
                <a:solidFill>
                  <a:schemeClr val="tx1">
                    <a:tint val="75000"/>
                  </a:schemeClr>
                </a:solidFill>
              </a:defRPr>
            </a:lvl9pPr>
          </a:lstStyle>
          <a:p>
            <a:r>
              <a:rPr lang="en-US" dirty="0"/>
              <a:t>16pt Intel Clear Subhead</a:t>
            </a:r>
          </a:p>
        </p:txBody>
      </p:sp>
      <p:sp>
        <p:nvSpPr>
          <p:cNvPr id="4" name="Slide Number Placeholder 4"/>
          <p:cNvSpPr>
            <a:spLocks noGrp="1"/>
          </p:cNvSpPr>
          <p:nvPr>
            <p:ph type="sldNum" sz="quarter" idx="12"/>
          </p:nvPr>
        </p:nvSpPr>
        <p:spPr>
          <a:xfrm>
            <a:off x="9342344" y="6289042"/>
            <a:ext cx="2844800" cy="365125"/>
          </a:xfrm>
        </p:spPr>
        <p:txBody>
          <a:bodyPr/>
          <a:lstStyle>
            <a:lvl1pPr>
              <a:defRPr>
                <a:solidFill>
                  <a:schemeClr val="bg1"/>
                </a:solidFill>
              </a:defRPr>
            </a:lvl1pPr>
          </a:lstStyle>
          <a:p>
            <a:fld id="{1A3E4AEE-B387-4673-A425-C592420F7215}" type="slidenum">
              <a:rPr lang="en-US" smtClean="0"/>
              <a:pPr/>
              <a:t>‹#›</a:t>
            </a:fld>
            <a:endParaRPr lang="en-US" dirty="0"/>
          </a:p>
        </p:txBody>
      </p:sp>
    </p:spTree>
    <p:extLst>
      <p:ext uri="{BB962C8B-B14F-4D97-AF65-F5344CB8AC3E}">
        <p14:creationId xmlns:p14="http://schemas.microsoft.com/office/powerpoint/2010/main" val="252621386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E2556C5-CE8C-6547-B838-EA80C61A4AF7}" type="slidenum">
              <a:rPr lang="en-US" smtClean="0"/>
              <a:pPr/>
              <a:t>‹#›</a:t>
            </a:fld>
            <a:endParaRPr lang="en-US" dirty="0"/>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dirty="0"/>
              <a:t>28pt Intel Clear Headline</a:t>
            </a:r>
          </a:p>
        </p:txBody>
      </p:sp>
    </p:spTree>
    <p:extLst>
      <p:ext uri="{BB962C8B-B14F-4D97-AF65-F5344CB8AC3E}">
        <p14:creationId xmlns:p14="http://schemas.microsoft.com/office/powerpoint/2010/main" val="329670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cSld name="Slide W/out Performance Claim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165600" y="6432518"/>
            <a:ext cx="3860800" cy="365125"/>
          </a:xfrm>
          <a:prstGeom prst="rect">
            <a:avLst/>
          </a:prstGeom>
        </p:spPr>
        <p:txBody>
          <a:bodyPr/>
          <a:lstStyle/>
          <a:p>
            <a:pPr defTabSz="599832">
              <a:defRPr/>
            </a:pPr>
            <a:r>
              <a:rPr lang="en-US" sz="2363">
                <a:solidFill>
                  <a:prstClr val="black"/>
                </a:solidFill>
              </a:rPr>
              <a:t>Intel Confidential</a:t>
            </a:r>
          </a:p>
        </p:txBody>
      </p:sp>
      <p:sp>
        <p:nvSpPr>
          <p:cNvPr id="8" name="Content Placeholder 8"/>
          <p:cNvSpPr>
            <a:spLocks noGrp="1"/>
          </p:cNvSpPr>
          <p:nvPr>
            <p:ph sz="quarter" idx="13" hasCustomPrompt="1"/>
          </p:nvPr>
        </p:nvSpPr>
        <p:spPr>
          <a:xfrm>
            <a:off x="102501" y="1341737"/>
            <a:ext cx="10970683" cy="4567767"/>
          </a:xfrm>
        </p:spPr>
        <p:txBody>
          <a:bodyPr/>
          <a:lstStyle>
            <a:lvl1pPr>
              <a:defRPr>
                <a:solidFill>
                  <a:srgbClr val="0071C5"/>
                </a:solidFill>
              </a:defRPr>
            </a:lvl1pPr>
            <a:lvl2pPr>
              <a:defRPr sz="2340"/>
            </a:lvl2pPr>
            <a:lvl3pPr>
              <a:defRPr sz="2340"/>
            </a:lvl3pPr>
            <a:lvl4pPr>
              <a:defRPr sz="2080"/>
            </a:lvl4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
        <p:nvSpPr>
          <p:cNvPr id="9" name="Title Placeholder 1"/>
          <p:cNvSpPr>
            <a:spLocks noGrp="1"/>
          </p:cNvSpPr>
          <p:nvPr>
            <p:ph type="title" hasCustomPrompt="1"/>
          </p:nvPr>
        </p:nvSpPr>
        <p:spPr>
          <a:xfrm>
            <a:off x="100383" y="85821"/>
            <a:ext cx="10972800" cy="1158240"/>
          </a:xfrm>
          <a:prstGeom prst="rect">
            <a:avLst/>
          </a:prstGeom>
        </p:spPr>
        <p:txBody>
          <a:bodyPr vert="horz" lIns="0" tIns="0" rIns="0" bIns="0" rtlCol="0" anchor="t" anchorCtr="0">
            <a:noAutofit/>
          </a:bodyPr>
          <a:lstStyle>
            <a:lvl1pPr>
              <a:defRPr b="1"/>
            </a:lvl1pPr>
          </a:lstStyle>
          <a:p>
            <a:r>
              <a:rPr lang="en-US" dirty="0"/>
              <a:t>CLICK TO EDIT MASTER TITLE STYLE</a:t>
            </a:r>
          </a:p>
        </p:txBody>
      </p:sp>
    </p:spTree>
    <p:extLst>
      <p:ext uri="{BB962C8B-B14F-4D97-AF65-F5344CB8AC3E}">
        <p14:creationId xmlns:p14="http://schemas.microsoft.com/office/powerpoint/2010/main" val="342842934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title" preserve="1">
  <p:cSld name="2_Title Slide with Linear Gradient">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6" y="2494846"/>
            <a:ext cx="10950515" cy="2281077"/>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Linear gradient</a:t>
            </a:r>
          </a:p>
        </p:txBody>
      </p:sp>
      <p:sp>
        <p:nvSpPr>
          <p:cNvPr id="3" name="Subtitle 2"/>
          <p:cNvSpPr>
            <a:spLocks noGrp="1"/>
          </p:cNvSpPr>
          <p:nvPr>
            <p:ph type="subTitle" idx="1" hasCustomPrompt="1"/>
          </p:nvPr>
        </p:nvSpPr>
        <p:spPr>
          <a:xfrm>
            <a:off x="602396" y="4775923"/>
            <a:ext cx="10941035"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238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Title Slide with Linear Gradient">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pic>
        <p:nvPicPr>
          <p:cNvPr id="5" name="Picture 4" descr="int_experience_hrz_wht_rgb_1500.png"/>
          <p:cNvPicPr>
            <a:picLocks noChangeAspect="1"/>
          </p:cNvPicPr>
          <p:nvPr userDrawn="1"/>
        </p:nvPicPr>
        <p:blipFill>
          <a:blip r:embed="rId2" cstate="print">
            <a:alphaModFix/>
            <a:extLst>
              <a:ext uri="{28A0092B-C50C-407E-A947-70E740481C1C}">
                <a14:useLocalDpi xmlns:a14="http://schemas.microsoft.com/office/drawing/2010/main" val="0"/>
              </a:ext>
            </a:extLst>
          </a:blip>
          <a:stretch>
            <a:fillRect/>
          </a:stretch>
        </p:blipFill>
        <p:spPr>
          <a:xfrm>
            <a:off x="614258" y="518971"/>
            <a:ext cx="2829021" cy="1183045"/>
          </a:xfrm>
          <a:prstGeom prst="rect">
            <a:avLst/>
          </a:prstGeom>
        </p:spPr>
      </p:pic>
      <p:sp>
        <p:nvSpPr>
          <p:cNvPr id="6" name="Title 1"/>
          <p:cNvSpPr>
            <a:spLocks noGrp="1"/>
          </p:cNvSpPr>
          <p:nvPr>
            <p:ph type="ctrTitle" hasCustomPrompt="1"/>
          </p:nvPr>
        </p:nvSpPr>
        <p:spPr>
          <a:xfrm>
            <a:off x="592916" y="2494846"/>
            <a:ext cx="10950515" cy="2281077"/>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Linear gradient</a:t>
            </a:r>
          </a:p>
        </p:txBody>
      </p:sp>
      <p:sp>
        <p:nvSpPr>
          <p:cNvPr id="7" name="Subtitle 2"/>
          <p:cNvSpPr>
            <a:spLocks noGrp="1"/>
          </p:cNvSpPr>
          <p:nvPr>
            <p:ph type="subTitle" idx="1" hasCustomPrompt="1"/>
          </p:nvPr>
        </p:nvSpPr>
        <p:spPr>
          <a:xfrm>
            <a:off x="602396" y="4775923"/>
            <a:ext cx="10941035"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Tree>
    <p:extLst>
      <p:ext uri="{BB962C8B-B14F-4D97-AF65-F5344CB8AC3E}">
        <p14:creationId xmlns:p14="http://schemas.microsoft.com/office/powerpoint/2010/main" val="96973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32000">
              <a:schemeClr val="tx2"/>
            </a:gs>
            <a:gs pos="95000">
              <a:srgbClr val="009FDF"/>
            </a:gs>
            <a:gs pos="78000">
              <a:srgbClr val="0071C5"/>
            </a:gs>
          </a:gsLst>
          <a:lin ang="19860000" scaled="0"/>
        </a:gradFill>
        <a:effectLst/>
      </p:bgPr>
    </p:bg>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0"/>
            <a:ext cx="12192000" cy="6358467"/>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ctrTitle" hasCustomPrompt="1"/>
          </p:nvPr>
        </p:nvSpPr>
        <p:spPr>
          <a:xfrm>
            <a:off x="592916" y="2494846"/>
            <a:ext cx="10950515" cy="2281077"/>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Linear gradient</a:t>
            </a:r>
          </a:p>
        </p:txBody>
      </p:sp>
      <p:sp>
        <p:nvSpPr>
          <p:cNvPr id="7" name="Subtitle 2"/>
          <p:cNvSpPr>
            <a:spLocks noGrp="1"/>
          </p:cNvSpPr>
          <p:nvPr>
            <p:ph type="subTitle" idx="1" hasCustomPrompt="1"/>
          </p:nvPr>
        </p:nvSpPr>
        <p:spPr>
          <a:xfrm>
            <a:off x="602396" y="4775923"/>
            <a:ext cx="10941035"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Tree>
    <p:extLst>
      <p:ext uri="{BB962C8B-B14F-4D97-AF65-F5344CB8AC3E}">
        <p14:creationId xmlns:p14="http://schemas.microsoft.com/office/powerpoint/2010/main" val="13992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Content Placeholder 8"/>
          <p:cNvSpPr>
            <a:spLocks noGrp="1"/>
          </p:cNvSpPr>
          <p:nvPr>
            <p:ph sz="quarter" idx="13" hasCustomPrompt="1"/>
          </p:nvPr>
        </p:nvSpPr>
        <p:spPr>
          <a:xfrm>
            <a:off x="607484" y="1604434"/>
            <a:ext cx="10970683" cy="4567767"/>
          </a:xfrm>
        </p:spPr>
        <p:txBody>
          <a:bodyPr/>
          <a:lstStyle>
            <a:lvl1pPr>
              <a:defRPr>
                <a:solidFill>
                  <a:srgbClr val="0071C5"/>
                </a:solidFill>
              </a:defRPr>
            </a:lvl1pPr>
            <a:lvl2pPr>
              <a:defRPr sz="2400">
                <a:solidFill>
                  <a:schemeClr val="tx2"/>
                </a:solidFill>
              </a:defRPr>
            </a:lvl2pPr>
            <a:lvl3pPr>
              <a:defRPr sz="2400">
                <a:solidFill>
                  <a:schemeClr val="tx2"/>
                </a:solidFill>
              </a:defRPr>
            </a:lvl3pPr>
            <a:lvl4pPr>
              <a:defRPr sz="2133">
                <a:solidFill>
                  <a:schemeClr val="tx2"/>
                </a:solidFill>
              </a:defRPr>
            </a:lvl4pPr>
            <a:lvl5pPr>
              <a:defRPr>
                <a:solidFill>
                  <a:schemeClr val="tx2"/>
                </a:solidFill>
              </a:defRPr>
            </a:lvl5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2313691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wo Content with Imag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EE2556C5-CE8C-6547-B838-EA80C61A4AF7}" type="slidenum">
              <a:rPr lang="en-US" smtClean="0"/>
              <a:pPr/>
              <a:t>‹#›</a:t>
            </a:fld>
            <a:endParaRPr lang="en-US" dirty="0"/>
          </a:p>
        </p:txBody>
      </p:sp>
      <p:sp>
        <p:nvSpPr>
          <p:cNvPr id="15" name="Content Placeholder 2"/>
          <p:cNvSpPr>
            <a:spLocks noGrp="1"/>
          </p:cNvSpPr>
          <p:nvPr>
            <p:ph sz="half" idx="1" hasCustomPrompt="1"/>
          </p:nvPr>
        </p:nvSpPr>
        <p:spPr>
          <a:xfrm>
            <a:off x="607485" y="1604433"/>
            <a:ext cx="5342468"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Picture Placeholder 8"/>
          <p:cNvSpPr>
            <a:spLocks noGrp="1"/>
          </p:cNvSpPr>
          <p:nvPr>
            <p:ph type="pic" sz="quarter" idx="13"/>
          </p:nvPr>
        </p:nvSpPr>
        <p:spPr>
          <a:xfrm>
            <a:off x="6441018" y="1257907"/>
            <a:ext cx="4241497" cy="2227933"/>
          </a:xfrm>
          <a:solidFill>
            <a:schemeClr val="bg2">
              <a:lumMod val="60000"/>
              <a:lumOff val="40000"/>
            </a:schemeClr>
          </a:solidFill>
        </p:spPr>
        <p:txBody>
          <a:bodyPr/>
          <a:lstStyle>
            <a:lvl1pPr>
              <a:defRPr sz="2400">
                <a:latin typeface="Intel Clear"/>
              </a:defRPr>
            </a:lvl1pPr>
          </a:lstStyle>
          <a:p>
            <a:endParaRPr lang="en-US" sz="1467" dirty="0">
              <a:latin typeface="Arial"/>
            </a:endParaRPr>
          </a:p>
        </p:txBody>
      </p:sp>
      <p:sp>
        <p:nvSpPr>
          <p:cNvPr id="10" name="Picture Placeholder 8"/>
          <p:cNvSpPr>
            <a:spLocks noGrp="1"/>
          </p:cNvSpPr>
          <p:nvPr>
            <p:ph type="pic" sz="quarter" idx="14"/>
          </p:nvPr>
        </p:nvSpPr>
        <p:spPr>
          <a:xfrm>
            <a:off x="6441018" y="3791863"/>
            <a:ext cx="4241497" cy="2227933"/>
          </a:xfrm>
          <a:solidFill>
            <a:schemeClr val="bg2">
              <a:lumMod val="60000"/>
              <a:lumOff val="40000"/>
            </a:schemeClr>
          </a:solidFill>
        </p:spPr>
        <p:txBody>
          <a:bodyPr/>
          <a:lstStyle>
            <a:lvl1pPr>
              <a:defRPr sz="2400">
                <a:latin typeface="Intel Clear"/>
              </a:defRPr>
            </a:lvl1pPr>
          </a:lstStyle>
          <a:p>
            <a:endParaRPr lang="en-US" sz="1467" dirty="0">
              <a:latin typeface="Arial"/>
            </a:endParaRPr>
          </a:p>
        </p:txBody>
      </p:sp>
    </p:spTree>
    <p:extLst>
      <p:ext uri="{BB962C8B-B14F-4D97-AF65-F5344CB8AC3E}">
        <p14:creationId xmlns:p14="http://schemas.microsoft.com/office/powerpoint/2010/main" val="413861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EE2556C5-CE8C-6547-B838-EA80C61A4AF7}" type="slidenum">
              <a:rPr lang="en-US" smtClean="0"/>
              <a:pPr/>
              <a:t>‹#›</a:t>
            </a:fld>
            <a:endParaRPr lang="en-US" dirty="0"/>
          </a:p>
        </p:txBody>
      </p:sp>
      <p:sp>
        <p:nvSpPr>
          <p:cNvPr id="15" name="Content Placeholder 2"/>
          <p:cNvSpPr>
            <a:spLocks noGrp="1"/>
          </p:cNvSpPr>
          <p:nvPr>
            <p:ph sz="half" idx="1" hasCustomPrompt="1"/>
          </p:nvPr>
        </p:nvSpPr>
        <p:spPr>
          <a:xfrm>
            <a:off x="607485" y="1604433"/>
            <a:ext cx="5342468"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6" name="Content Placeholder 2"/>
          <p:cNvSpPr>
            <a:spLocks noGrp="1"/>
          </p:cNvSpPr>
          <p:nvPr>
            <p:ph sz="half" idx="13" hasCustomPrompt="1"/>
          </p:nvPr>
        </p:nvSpPr>
        <p:spPr>
          <a:xfrm>
            <a:off x="6237817" y="1604433"/>
            <a:ext cx="5340352"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190432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Quote with Attribu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5" y="1604434"/>
            <a:ext cx="10970684" cy="4567767"/>
          </a:xfrm>
        </p:spPr>
        <p:txBody>
          <a:bodyPr anchor="ctr" anchorCtr="0"/>
          <a:lstStyle>
            <a:lvl1pPr marL="253994" indent="-253994">
              <a:defRPr sz="4800" b="1" baseline="0">
                <a:solidFill>
                  <a:schemeClr val="accent1"/>
                </a:solidFill>
                <a:latin typeface="+mn-lt"/>
                <a:cs typeface="Intel Clear"/>
              </a:defRPr>
            </a:lvl1pPr>
            <a:lvl2pPr marL="556670" indent="-300559">
              <a:buFont typeface="Intel Clear" pitchFamily="34" charset="0"/>
              <a:buChar char="–"/>
              <a:defRPr sz="1600" baseline="0">
                <a:latin typeface="+mn-lt"/>
                <a:cs typeface="Intel Clear" panose="020B0604020203020204" pitchFamily="34" charset="0"/>
              </a:defRPr>
            </a:lvl2pPr>
            <a:lvl3pPr marL="914377" indent="-304792">
              <a:buFont typeface="Intel Clear" pitchFamily="34" charset="0"/>
              <a:buChar char="–"/>
              <a:defRPr sz="1600">
                <a:latin typeface="+mn-lt"/>
              </a:defRPr>
            </a:lvl3pPr>
            <a:lvl4pPr>
              <a:buFont typeface="Intel Clear" pitchFamily="34" charset="0"/>
              <a:buChar char="–"/>
              <a:defRPr sz="1467">
                <a:latin typeface="+mn-lt"/>
              </a:defRPr>
            </a:lvl4pPr>
            <a:lvl5pPr>
              <a:buFont typeface="Intel Clear" pitchFamily="34" charset="0"/>
              <a:buChar char="–"/>
              <a:defRPr sz="1400">
                <a:latin typeface="+mn-lt"/>
              </a:defRPr>
            </a:lvl5pPr>
          </a:lstStyle>
          <a:p>
            <a:pPr lvl="0"/>
            <a:r>
              <a:rPr lang="en-US" dirty="0"/>
              <a:t>“36pt Intel Clear Bold Text”</a:t>
            </a:r>
          </a:p>
          <a:p>
            <a:pPr lvl="1"/>
            <a:r>
              <a:rPr lang="en-US" dirty="0" err="1"/>
              <a:t>12pt</a:t>
            </a:r>
            <a:r>
              <a:rPr lang="en-US" dirty="0"/>
              <a:t> Attribution</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3099517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12192000" cy="6358467"/>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6" name="Slide Number Placeholder 5"/>
          <p:cNvSpPr>
            <a:spLocks noGrp="1"/>
          </p:cNvSpPr>
          <p:nvPr>
            <p:ph type="sldNum" sz="quarter" idx="12"/>
          </p:nvPr>
        </p:nvSpPr>
        <p:spPr>
          <a:xfrm>
            <a:off x="9163136" y="6432516"/>
            <a:ext cx="2844800" cy="365125"/>
          </a:xfrm>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413059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ext and Bottom Half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3432175"/>
            <a:ext cx="12192000" cy="2926292"/>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6" name="Slide Number Placeholder 5"/>
          <p:cNvSpPr>
            <a:spLocks noGrp="1"/>
          </p:cNvSpPr>
          <p:nvPr>
            <p:ph type="sldNum" sz="quarter" idx="12"/>
          </p:nvPr>
        </p:nvSpPr>
        <p:spPr>
          <a:xfrm>
            <a:off x="9163136" y="6432516"/>
            <a:ext cx="2844800" cy="365125"/>
          </a:xfrm>
        </p:spPr>
        <p:txBody>
          <a:bodyPr/>
          <a:lstStyle/>
          <a:p>
            <a:fld id="{EE2556C5-CE8C-6547-B838-EA80C61A4AF7}" type="slidenum">
              <a:rPr lang="en-US" smtClean="0"/>
              <a:pPr/>
              <a:t>‹#›</a:t>
            </a:fld>
            <a:endParaRPr lang="en-US" dirty="0"/>
          </a:p>
        </p:txBody>
      </p:sp>
      <p:sp>
        <p:nvSpPr>
          <p:cNvPr id="18" name="Content Placeholder 2"/>
          <p:cNvSpPr>
            <a:spLocks noGrp="1"/>
          </p:cNvSpPr>
          <p:nvPr>
            <p:ph sz="half" idx="1" hasCustomPrompt="1"/>
          </p:nvPr>
        </p:nvSpPr>
        <p:spPr>
          <a:xfrm>
            <a:off x="607485" y="1604433"/>
            <a:ext cx="5342468" cy="1745720"/>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9" name="Content Placeholder 2"/>
          <p:cNvSpPr>
            <a:spLocks noGrp="1"/>
          </p:cNvSpPr>
          <p:nvPr>
            <p:ph sz="half" idx="15" hasCustomPrompt="1"/>
          </p:nvPr>
        </p:nvSpPr>
        <p:spPr>
          <a:xfrm>
            <a:off x="6237817" y="1604433"/>
            <a:ext cx="5340352" cy="1745720"/>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3" name="TextBox 2"/>
          <p:cNvSpPr txBox="1"/>
          <p:nvPr userDrawn="1"/>
        </p:nvSpPr>
        <p:spPr>
          <a:xfrm>
            <a:off x="1345983" y="6634394"/>
            <a:ext cx="184731" cy="297454"/>
          </a:xfrm>
          <a:prstGeom prst="rect">
            <a:avLst/>
          </a:prstGeom>
          <a:noFill/>
        </p:spPr>
        <p:txBody>
          <a:bodyPr wrap="none" rtlCol="0">
            <a:spAutoFit/>
          </a:bodyPr>
          <a:lstStyle/>
          <a:p>
            <a:endParaRPr lang="en-US" sz="1333" dirty="0">
              <a:solidFill>
                <a:schemeClr val="tx2"/>
              </a:solidFill>
              <a:cs typeface="Intel Clear"/>
            </a:endParaRPr>
          </a:p>
        </p:txBody>
      </p:sp>
      <p:sp>
        <p:nvSpPr>
          <p:cNvPr id="10"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360222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6237818" y="2"/>
            <a:ext cx="5954183" cy="6358465"/>
          </a:xfrm>
          <a:solidFill>
            <a:schemeClr val="bg2">
              <a:lumMod val="60000"/>
              <a:lumOff val="40000"/>
            </a:schemeClr>
          </a:solidFill>
        </p:spPr>
        <p:txBody>
          <a:bodyPr/>
          <a:lstStyle>
            <a:lvl1pPr>
              <a:defRPr baseline="0"/>
            </a:lvl1pPr>
          </a:lstStyle>
          <a:p>
            <a:r>
              <a:rPr lang="en-US" dirty="0"/>
              <a:t>Insert photo here. Drag picture to placeholder or click icon to add.</a:t>
            </a:r>
          </a:p>
        </p:txBody>
      </p:sp>
      <p:sp>
        <p:nvSpPr>
          <p:cNvPr id="2" name="Title 1"/>
          <p:cNvSpPr>
            <a:spLocks noGrp="1"/>
          </p:cNvSpPr>
          <p:nvPr>
            <p:ph type="title" hasCustomPrompt="1"/>
          </p:nvPr>
        </p:nvSpPr>
        <p:spPr>
          <a:xfrm>
            <a:off x="607484" y="411797"/>
            <a:ext cx="5342467" cy="1158240"/>
          </a:xfrm>
        </p:spPr>
        <p:txBody>
          <a:bodyPr>
            <a:noAutofit/>
          </a:bodyPr>
          <a:lstStyle>
            <a:lvl1pPr>
              <a:defRPr sz="3733" b="0" i="0" baseline="0">
                <a:solidFill>
                  <a:schemeClr val="tx2"/>
                </a:solidFill>
                <a:latin typeface="Intel Clear"/>
                <a:cs typeface="Intel Clear"/>
              </a:defRPr>
            </a:lvl1pPr>
          </a:lstStyle>
          <a:p>
            <a:r>
              <a:rPr lang="en-US" dirty="0"/>
              <a:t>28pt Intel Clear Headline</a:t>
            </a:r>
          </a:p>
        </p:txBody>
      </p:sp>
      <p:sp>
        <p:nvSpPr>
          <p:cNvPr id="6" name="Slide Number Placeholder 5"/>
          <p:cNvSpPr>
            <a:spLocks noGrp="1"/>
          </p:cNvSpPr>
          <p:nvPr>
            <p:ph type="sldNum" sz="quarter" idx="12"/>
          </p:nvPr>
        </p:nvSpPr>
        <p:spPr>
          <a:xfrm>
            <a:off x="9163136" y="6432516"/>
            <a:ext cx="2844800" cy="365125"/>
          </a:xfrm>
        </p:spPr>
        <p:txBody>
          <a:bodyPr/>
          <a:lstStyle/>
          <a:p>
            <a:fld id="{EE2556C5-CE8C-6547-B838-EA80C61A4AF7}" type="slidenum">
              <a:rPr lang="en-US" smtClean="0"/>
              <a:pPr/>
              <a:t>‹#›</a:t>
            </a:fld>
            <a:endParaRPr lang="en-US" dirty="0"/>
          </a:p>
        </p:txBody>
      </p:sp>
      <p:sp>
        <p:nvSpPr>
          <p:cNvPr id="17" name="Content Placeholder 2"/>
          <p:cNvSpPr>
            <a:spLocks noGrp="1"/>
          </p:cNvSpPr>
          <p:nvPr>
            <p:ph sz="half" idx="1" hasCustomPrompt="1"/>
          </p:nvPr>
        </p:nvSpPr>
        <p:spPr>
          <a:xfrm>
            <a:off x="607485" y="1766992"/>
            <a:ext cx="5342467"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Tree>
    <p:extLst>
      <p:ext uri="{BB962C8B-B14F-4D97-AF65-F5344CB8AC3E}">
        <p14:creationId xmlns:p14="http://schemas.microsoft.com/office/powerpoint/2010/main" val="4237053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chemeClr val="tx2">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white section break</a:t>
            </a:r>
          </a:p>
        </p:txBody>
      </p:sp>
      <p:sp>
        <p:nvSpPr>
          <p:cNvPr id="3"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baseline="0">
                <a:solidFill>
                  <a:schemeClr val="accent2"/>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521487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secHead" preserve="1">
  <p:cSld name="Blue Section Break">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blue section break</a:t>
            </a:r>
          </a:p>
        </p:txBody>
      </p:sp>
      <p:sp>
        <p:nvSpPr>
          <p:cNvPr id="3" name="Text Placeholder 2"/>
          <p:cNvSpPr>
            <a:spLocks noGrp="1"/>
          </p:cNvSpPr>
          <p:nvPr userDrawn="1">
            <p:ph type="body" idx="1" hasCustomPrompt="1"/>
          </p:nvPr>
        </p:nvSpPr>
        <p:spPr>
          <a:xfrm>
            <a:off x="607484" y="4321533"/>
            <a:ext cx="10363200" cy="1500187"/>
          </a:xfrm>
        </p:spPr>
        <p:txBody>
          <a:bodyPr anchor="t" anchorCtr="0">
            <a:noAutofit/>
          </a:bodyPr>
          <a:lstStyle>
            <a:lvl1pPr marL="0" indent="0">
              <a:buNone/>
              <a:defRPr sz="2133" b="0" i="0" baseline="0">
                <a:solidFill>
                  <a:srgbClr val="F3D54E"/>
                </a:solidFill>
                <a:latin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Tree>
    <p:extLst>
      <p:ext uri="{BB962C8B-B14F-4D97-AF65-F5344CB8AC3E}">
        <p14:creationId xmlns:p14="http://schemas.microsoft.com/office/powerpoint/2010/main" val="191207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Hero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7484" y="2979843"/>
            <a:ext cx="10363200" cy="1500187"/>
          </a:xfrm>
        </p:spPr>
        <p:txBody>
          <a:bodyPr anchor="t" anchorCtr="0">
            <a:noAutofit/>
          </a:bodyPr>
          <a:lstStyle>
            <a:lvl1pPr marL="0" indent="0">
              <a:buNone/>
              <a:defRPr sz="5333" b="0" baseline="0">
                <a:solidFill>
                  <a:schemeClr val="accent2"/>
                </a:solidFill>
                <a:latin typeface="Intel Clear"/>
                <a:ea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40pt Intel Clear Light Body.</a:t>
            </a:r>
            <a:br>
              <a:rPr lang="en-US" dirty="0"/>
            </a:br>
            <a:r>
              <a:rPr lang="en-US" dirty="0"/>
              <a:t>For content that is not a section, but has a big idea in text only.</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pPr/>
              <a:t>‹#›</a:t>
            </a:fld>
            <a:endParaRPr lang="en-US" dirty="0"/>
          </a:p>
        </p:txBody>
      </p:sp>
      <p:sp>
        <p:nvSpPr>
          <p:cNvPr id="7" name="Title 1"/>
          <p:cNvSpPr>
            <a:spLocks noGrp="1"/>
          </p:cNvSpPr>
          <p:nvPr>
            <p:ph type="title" hasCustomPrompt="1"/>
          </p:nvPr>
        </p:nvSpPr>
        <p:spPr>
          <a:xfrm>
            <a:off x="607484" y="1469059"/>
            <a:ext cx="10363200" cy="1362075"/>
          </a:xfrm>
        </p:spPr>
        <p:txBody>
          <a:bodyPr anchor="b" anchorCtr="0">
            <a:noAutofit/>
          </a:bodyPr>
          <a:lstStyle>
            <a:lvl1pPr algn="l">
              <a:lnSpc>
                <a:spcPct val="80000"/>
              </a:lnSpc>
              <a:defRPr sz="5333" b="0" cap="none" spc="0" baseline="0">
                <a:solidFill>
                  <a:schemeClr val="tx2"/>
                </a:solidFill>
                <a:latin typeface="Intel Clear" panose="020B0604020203020204" pitchFamily="34" charset="0"/>
                <a:ea typeface="Intel Clear" panose="020B0604020203020204" pitchFamily="34" charset="0"/>
                <a:cs typeface="Intel Clear" panose="020B0604020203020204" pitchFamily="34" charset="0"/>
              </a:defRPr>
            </a:lvl1pPr>
          </a:lstStyle>
          <a:p>
            <a:r>
              <a:rPr lang="en-US" dirty="0"/>
              <a:t>40pt Intel Clear Heading</a:t>
            </a:r>
          </a:p>
        </p:txBody>
      </p:sp>
    </p:spTree>
    <p:extLst>
      <p:ext uri="{BB962C8B-B14F-4D97-AF65-F5344CB8AC3E}">
        <p14:creationId xmlns:p14="http://schemas.microsoft.com/office/powerpoint/2010/main" val="239204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Image">
    <p:bg>
      <p:bgPr>
        <a:gradFill>
          <a:gsLst>
            <a:gs pos="32000">
              <a:schemeClr val="tx2"/>
            </a:gs>
            <a:gs pos="95000">
              <a:srgbClr val="009FDF"/>
            </a:gs>
            <a:gs pos="78000">
              <a:srgbClr val="0071C5"/>
            </a:gs>
          </a:gsLst>
          <a:lin ang="1986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3"/>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dirty="0"/>
              <a:t>Insert photo here. Drag picture to placeholder or click icon to add.</a:t>
            </a:r>
          </a:p>
        </p:txBody>
      </p:sp>
    </p:spTree>
    <p:extLst>
      <p:ext uri="{BB962C8B-B14F-4D97-AF65-F5344CB8AC3E}">
        <p14:creationId xmlns:p14="http://schemas.microsoft.com/office/powerpoint/2010/main" val="3907110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E2556C5-CE8C-6547-B838-EA80C61A4AF7}" type="slidenum">
              <a:rPr lang="en-US" smtClean="0"/>
              <a:pPr/>
              <a:t>‹#›</a:t>
            </a:fld>
            <a:endParaRPr lang="en-US" dirty="0"/>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2503746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318928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type="blank" preserve="1">
  <p:cSld name="Back Cover Radial Gradient">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8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blank" preserve="1">
  <p:cSld name="1_Back Cover Radial Gradient">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pic>
        <p:nvPicPr>
          <p:cNvPr id="6" name="Picture 5" descr="int_experience_hrz_wht_rgb_300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27989" y="2499763"/>
            <a:ext cx="4861924" cy="2019320"/>
          </a:xfrm>
          <a:prstGeom prst="rect">
            <a:avLst/>
          </a:prstGeom>
        </p:spPr>
      </p:pic>
    </p:spTree>
    <p:extLst>
      <p:ext uri="{BB962C8B-B14F-4D97-AF65-F5344CB8AC3E}">
        <p14:creationId xmlns:p14="http://schemas.microsoft.com/office/powerpoint/2010/main" val="361240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Title Slide with Radial Gradient">
    <p:bg>
      <p:bgPr>
        <a:blipFill rotWithShape="1">
          <a:blip r:embed="rId2" cstate="email">
            <a:alphaModFix/>
            <a:extLst>
              <a:ext uri="{28A0092B-C50C-407E-A947-70E740481C1C}">
                <a14:useLocalDpi xmlns:a14="http://schemas.microsoft.com/office/drawing/2010/main"/>
              </a:ext>
            </a:extLst>
          </a:blip>
          <a:stretch>
            <a:fillRect/>
          </a:stretch>
        </a:blipFill>
        <a:effectLst/>
      </p:bgPr>
    </p:bg>
    <p:spTree>
      <p:nvGrpSpPr>
        <p:cNvPr id="1" name="Shape 31"/>
        <p:cNvGrpSpPr/>
        <p:nvPr/>
      </p:nvGrpSpPr>
      <p:grpSpPr>
        <a:xfrm>
          <a:off x="0" y="0"/>
          <a:ext cx="0" cy="0"/>
          <a:chOff x="0" y="0"/>
          <a:chExt cx="0" cy="0"/>
        </a:xfrm>
      </p:grpSpPr>
      <p:pic>
        <p:nvPicPr>
          <p:cNvPr id="2" name="Picture 1"/>
          <p:cNvPicPr>
            <a:picLocks noChangeAspect="1"/>
          </p:cNvPicPr>
          <p:nvPr userDrawn="1"/>
        </p:nvPicPr>
        <p:blipFill rotWithShape="1">
          <a:blip r:embed="rId3" cstate="print">
            <a:extLst>
              <a:ext uri="{28A0092B-C50C-407E-A947-70E740481C1C}">
                <a14:useLocalDpi xmlns:a14="http://schemas.microsoft.com/office/drawing/2010/main" val="0"/>
              </a:ext>
            </a:extLst>
          </a:blip>
          <a:srcRect b="10118"/>
          <a:stretch/>
        </p:blipFill>
        <p:spPr>
          <a:xfrm>
            <a:off x="0" y="-1"/>
            <a:ext cx="12188036" cy="6349285"/>
          </a:xfrm>
          <a:prstGeom prst="rect">
            <a:avLst/>
          </a:prstGeom>
        </p:spPr>
      </p:pic>
      <p:pic>
        <p:nvPicPr>
          <p:cNvPr id="6" name="Shape 34"/>
          <p:cNvPicPr preferRelativeResize="0"/>
          <p:nvPr userDrawn="1"/>
        </p:nvPicPr>
        <p:blipFill rotWithShape="1">
          <a:blip r:embed="rId4" cstate="email">
            <a:alphaModFix/>
            <a:extLst>
              <a:ext uri="{28A0092B-C50C-407E-A947-70E740481C1C}">
                <a14:useLocalDpi xmlns:a14="http://schemas.microsoft.com/office/drawing/2010/main"/>
              </a:ext>
            </a:extLst>
          </a:blip>
          <a:srcRect/>
          <a:stretch/>
        </p:blipFill>
        <p:spPr>
          <a:xfrm>
            <a:off x="607483" y="348331"/>
            <a:ext cx="1664065" cy="1106467"/>
          </a:xfrm>
          <a:prstGeom prst="rect">
            <a:avLst/>
          </a:prstGeom>
          <a:noFill/>
          <a:ln>
            <a:noFill/>
          </a:ln>
        </p:spPr>
      </p:pic>
      <p:sp>
        <p:nvSpPr>
          <p:cNvPr id="7" name="Shape 32"/>
          <p:cNvSpPr txBox="1">
            <a:spLocks noGrp="1"/>
          </p:cNvSpPr>
          <p:nvPr>
            <p:ph type="ctrTitle" hasCustomPrompt="1"/>
          </p:nvPr>
        </p:nvSpPr>
        <p:spPr>
          <a:xfrm>
            <a:off x="592916" y="1706880"/>
            <a:ext cx="10950515" cy="3069040"/>
          </a:xfrm>
          <a:prstGeom prst="rect">
            <a:avLst/>
          </a:prstGeom>
          <a:noFill/>
          <a:ln>
            <a:noFill/>
          </a:ln>
        </p:spPr>
        <p:txBody>
          <a:bodyPr lIns="91425" tIns="91425" rIns="91425" bIns="91425" anchor="b" anchorCtr="0"/>
          <a:lstStyle>
            <a:lvl1pPr marL="0" marR="0" lvl="0" indent="0" algn="l" rtl="0">
              <a:lnSpc>
                <a:spcPct val="80000"/>
              </a:lnSpc>
              <a:spcBef>
                <a:spcPts val="0"/>
              </a:spcBef>
              <a:buClr>
                <a:schemeClr val="lt1"/>
              </a:buClr>
              <a:buFont typeface="Arial"/>
              <a:buNone/>
              <a:defRPr sz="7200" b="1" i="0" u="none" strike="noStrike" cap="none" baseline="0">
                <a:solidFill>
                  <a:srgbClr val="FFC000"/>
                </a:solidFill>
                <a:latin typeface="Intel Clear"/>
                <a:ea typeface="Intel Clear"/>
                <a:cs typeface="Intel Clear"/>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cs-CZ" dirty="0"/>
              <a:t>GAMING</a:t>
            </a:r>
            <a:br>
              <a:rPr lang="cs-CZ" dirty="0"/>
            </a:br>
            <a:r>
              <a:rPr lang="cs-CZ" dirty="0"/>
              <a:t>AND ESPORT</a:t>
            </a:r>
            <a:endParaRPr dirty="0"/>
          </a:p>
        </p:txBody>
      </p:sp>
    </p:spTree>
    <p:extLst>
      <p:ext uri="{BB962C8B-B14F-4D97-AF65-F5344CB8AC3E}">
        <p14:creationId xmlns:p14="http://schemas.microsoft.com/office/powerpoint/2010/main" val="222278023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linear Gradient_dk">
    <p:spTree>
      <p:nvGrpSpPr>
        <p:cNvPr id="1" name="Shape 31"/>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67752" y="2704"/>
            <a:ext cx="13455789" cy="7003737"/>
          </a:xfrm>
          <a:prstGeom prst="rect">
            <a:avLst/>
          </a:prstGeom>
        </p:spPr>
      </p:pic>
      <p:pic>
        <p:nvPicPr>
          <p:cNvPr id="6" name="Shape 34"/>
          <p:cNvPicPr preferRelativeResize="0"/>
          <p:nvPr userDrawn="1"/>
        </p:nvPicPr>
        <p:blipFill rotWithShape="1">
          <a:blip r:embed="rId3" cstate="email">
            <a:alphaModFix/>
            <a:extLst>
              <a:ext uri="{28A0092B-C50C-407E-A947-70E740481C1C}">
                <a14:useLocalDpi xmlns:a14="http://schemas.microsoft.com/office/drawing/2010/main"/>
              </a:ext>
            </a:extLst>
          </a:blip>
          <a:srcRect/>
          <a:stretch/>
        </p:blipFill>
        <p:spPr>
          <a:xfrm>
            <a:off x="346233" y="562081"/>
            <a:ext cx="1664065" cy="1106467"/>
          </a:xfrm>
          <a:prstGeom prst="rect">
            <a:avLst/>
          </a:prstGeom>
          <a:noFill/>
          <a:ln>
            <a:noFill/>
          </a:ln>
        </p:spPr>
      </p:pic>
    </p:spTree>
    <p:extLst>
      <p:ext uri="{BB962C8B-B14F-4D97-AF65-F5344CB8AC3E}">
        <p14:creationId xmlns:p14="http://schemas.microsoft.com/office/powerpoint/2010/main" val="339938920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Title Slide with Radial Gradient">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
        <p:nvSpPr>
          <p:cNvPr id="13" name="Title 1"/>
          <p:cNvSpPr>
            <a:spLocks noGrp="1"/>
          </p:cNvSpPr>
          <p:nvPr>
            <p:ph type="ctrTitle" hasCustomPrompt="1"/>
          </p:nvPr>
        </p:nvSpPr>
        <p:spPr>
          <a:xfrm>
            <a:off x="584449" y="3372523"/>
            <a:ext cx="10950515" cy="1336387"/>
          </a:xfrm>
        </p:spPr>
        <p:txBody>
          <a:bodyPr lIns="0" rIns="0" anchor="b" anchorCtr="0">
            <a:noAutofit/>
          </a:bodyPr>
          <a:lstStyle>
            <a:lvl1pPr>
              <a:lnSpc>
                <a:spcPts val="7333"/>
              </a:lnSpc>
              <a:spcBef>
                <a:spcPts val="3200"/>
              </a:spcBef>
              <a:defRPr sz="6667" b="0" spc="133" baseline="0">
                <a:solidFill>
                  <a:schemeClr val="bg1"/>
                </a:solidFill>
                <a:latin typeface="Intel Clear"/>
                <a:cs typeface="Intel Clear"/>
              </a:defRPr>
            </a:lvl1pPr>
          </a:lstStyle>
          <a:p>
            <a:r>
              <a:rPr lang="en-US" dirty="0"/>
              <a:t>50pt Intel Clear Title</a:t>
            </a:r>
            <a:br>
              <a:rPr lang="en-US" dirty="0"/>
            </a:br>
            <a:r>
              <a:rPr lang="en-US" dirty="0"/>
              <a:t>with Radial Gradient</a:t>
            </a:r>
          </a:p>
        </p:txBody>
      </p:sp>
    </p:spTree>
    <p:extLst>
      <p:ext uri="{BB962C8B-B14F-4D97-AF65-F5344CB8AC3E}">
        <p14:creationId xmlns:p14="http://schemas.microsoft.com/office/powerpoint/2010/main" val="150187830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Radial Gradient">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10" name="Picture 9" descr="int_experience_hrz_wht_rgb_1500.png"/>
          <p:cNvPicPr>
            <a:picLocks noChangeAspect="1"/>
          </p:cNvPicPr>
          <p:nvPr userDrawn="1"/>
        </p:nvPicPr>
        <p:blipFill>
          <a:blip r:embed="rId3" cstate="print">
            <a:alphaModFix/>
            <a:extLst>
              <a:ext uri="{28A0092B-C50C-407E-A947-70E740481C1C}">
                <a14:useLocalDpi xmlns:a14="http://schemas.microsoft.com/office/drawing/2010/main" val="0"/>
              </a:ext>
            </a:extLst>
          </a:blip>
          <a:stretch>
            <a:fillRect/>
          </a:stretch>
        </p:blipFill>
        <p:spPr>
          <a:xfrm>
            <a:off x="614258" y="518971"/>
            <a:ext cx="2829021" cy="1183045"/>
          </a:xfrm>
          <a:prstGeom prst="rect">
            <a:avLst/>
          </a:prstGeom>
        </p:spPr>
      </p:pic>
      <p:sp>
        <p:nvSpPr>
          <p:cNvPr id="7"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
        <p:nvSpPr>
          <p:cNvPr id="9" name="Title 1"/>
          <p:cNvSpPr>
            <a:spLocks noGrp="1"/>
          </p:cNvSpPr>
          <p:nvPr>
            <p:ph type="ctrTitle" hasCustomPrompt="1"/>
          </p:nvPr>
        </p:nvSpPr>
        <p:spPr>
          <a:xfrm>
            <a:off x="584449" y="3372523"/>
            <a:ext cx="10950515" cy="1336387"/>
          </a:xfrm>
        </p:spPr>
        <p:txBody>
          <a:bodyPr lIns="0" rIns="0" anchor="b" anchorCtr="0">
            <a:noAutofit/>
          </a:bodyPr>
          <a:lstStyle>
            <a:lvl1pPr>
              <a:lnSpc>
                <a:spcPts val="7333"/>
              </a:lnSpc>
              <a:spcBef>
                <a:spcPts val="3200"/>
              </a:spcBef>
              <a:defRPr sz="6667" b="0" spc="133" baseline="0">
                <a:solidFill>
                  <a:schemeClr val="bg1"/>
                </a:solidFill>
                <a:latin typeface="Intel Clear"/>
                <a:cs typeface="Intel Clear"/>
              </a:defRPr>
            </a:lvl1pPr>
          </a:lstStyle>
          <a:p>
            <a:r>
              <a:rPr lang="en-US" dirty="0"/>
              <a:t>50pt Intel Clear Title</a:t>
            </a:r>
            <a:br>
              <a:rPr lang="en-US" dirty="0"/>
            </a:br>
            <a:r>
              <a:rPr lang="en-US" dirty="0"/>
              <a:t>with Radial Gradient</a:t>
            </a:r>
          </a:p>
        </p:txBody>
      </p:sp>
    </p:spTree>
    <p:extLst>
      <p:ext uri="{BB962C8B-B14F-4D97-AF65-F5344CB8AC3E}">
        <p14:creationId xmlns:p14="http://schemas.microsoft.com/office/powerpoint/2010/main" val="222083057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0">
              <a:schemeClr val="tx2"/>
            </a:gs>
            <a:gs pos="50000">
              <a:schemeClr val="accent2"/>
            </a:gs>
          </a:gsLst>
          <a:lin ang="18900000" scaled="1"/>
        </a:gradFill>
        <a:effectLst/>
      </p:bgPr>
    </p:bg>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0"/>
            <a:ext cx="12192000" cy="6358467"/>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
        <p:nvSpPr>
          <p:cNvPr id="12" name="Title 1"/>
          <p:cNvSpPr>
            <a:spLocks noGrp="1"/>
          </p:cNvSpPr>
          <p:nvPr>
            <p:ph type="ctrTitle" hasCustomPrompt="1"/>
          </p:nvPr>
        </p:nvSpPr>
        <p:spPr>
          <a:xfrm>
            <a:off x="584449" y="3372523"/>
            <a:ext cx="10950515" cy="1336387"/>
          </a:xfrm>
        </p:spPr>
        <p:txBody>
          <a:bodyPr lIns="0" rIns="0" anchor="b" anchorCtr="0">
            <a:noAutofit/>
          </a:bodyPr>
          <a:lstStyle>
            <a:lvl1pPr>
              <a:lnSpc>
                <a:spcPts val="7333"/>
              </a:lnSpc>
              <a:spcBef>
                <a:spcPts val="3200"/>
              </a:spcBef>
              <a:defRPr sz="6667" b="0" spc="133" baseline="0">
                <a:solidFill>
                  <a:schemeClr val="bg1"/>
                </a:solidFill>
                <a:latin typeface="Intel Clear"/>
                <a:cs typeface="Intel Clear"/>
              </a:defRPr>
            </a:lvl1pPr>
          </a:lstStyle>
          <a:p>
            <a:r>
              <a:rPr lang="en-US" dirty="0"/>
              <a:t>50pt Intel Clear Title</a:t>
            </a:r>
            <a:br>
              <a:rPr lang="en-US" dirty="0"/>
            </a:br>
            <a:r>
              <a:rPr lang="en-US" dirty="0"/>
              <a:t>with Image</a:t>
            </a:r>
          </a:p>
        </p:txBody>
      </p:sp>
    </p:spTree>
    <p:extLst>
      <p:ext uri="{BB962C8B-B14F-4D97-AF65-F5344CB8AC3E}">
        <p14:creationId xmlns:p14="http://schemas.microsoft.com/office/powerpoint/2010/main" val="187625689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and Bulleted Tex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Intel Confidential</a:t>
            </a:r>
            <a:endParaRPr lang="en-US" dirty="0"/>
          </a:p>
        </p:txBody>
      </p:sp>
      <p:sp>
        <p:nvSpPr>
          <p:cNvPr id="6" name="Slide Number Placeholder 5"/>
          <p:cNvSpPr>
            <a:spLocks noGrp="1"/>
          </p:cNvSpPr>
          <p:nvPr>
            <p:ph type="sldNum" sz="quarter" idx="12"/>
          </p:nvPr>
        </p:nvSpPr>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607484" y="411797"/>
            <a:ext cx="10972800" cy="1158240"/>
          </a:xfrm>
        </p:spPr>
        <p:txBody>
          <a:bodyPr/>
          <a:lstStyle>
            <a:lvl1pPr>
              <a:defRPr b="0" i="0" baseline="0">
                <a:solidFill>
                  <a:srgbClr val="003C71"/>
                </a:solidFill>
                <a:latin typeface="Intel Clear"/>
                <a:cs typeface="Intel Clear"/>
              </a:defRPr>
            </a:lvl1pPr>
          </a:lstStyle>
          <a:p>
            <a:r>
              <a:rPr lang="en-US" dirty="0"/>
              <a:t>28pt Intel Clear Headline</a:t>
            </a:r>
          </a:p>
        </p:txBody>
      </p:sp>
      <p:sp>
        <p:nvSpPr>
          <p:cNvPr id="9" name="Content Placeholder 8"/>
          <p:cNvSpPr>
            <a:spLocks noGrp="1"/>
          </p:cNvSpPr>
          <p:nvPr>
            <p:ph sz="quarter" idx="13" hasCustomPrompt="1"/>
          </p:nvPr>
        </p:nvSpPr>
        <p:spPr>
          <a:xfrm>
            <a:off x="607484" y="1604434"/>
            <a:ext cx="10970683" cy="4567767"/>
          </a:xfrm>
        </p:spPr>
        <p:txBody>
          <a:bodyPr/>
          <a:lstStyle>
            <a:lvl1pPr>
              <a:defRPr>
                <a:solidFill>
                  <a:srgbClr val="0071C5"/>
                </a:solidFill>
              </a:defRPr>
            </a:lvl1pPr>
            <a:lvl2pPr>
              <a:defRPr sz="2400"/>
            </a:lvl2pPr>
            <a:lvl3pPr>
              <a:defRPr sz="2400"/>
            </a:lvl3pPr>
            <a:lvl4pPr>
              <a:defRPr sz="2133"/>
            </a:lvl4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140351682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wo Content with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Intel Confidential</a:t>
            </a:r>
            <a:endParaRPr lang="en-US" dirty="0"/>
          </a:p>
        </p:txBody>
      </p:sp>
      <p:sp>
        <p:nvSpPr>
          <p:cNvPr id="7" name="Slide Number Placeholder 6"/>
          <p:cNvSpPr>
            <a:spLocks noGrp="1"/>
          </p:cNvSpPr>
          <p:nvPr>
            <p:ph type="sldNum" sz="quarter" idx="12"/>
          </p:nvPr>
        </p:nvSpPr>
        <p:spPr/>
        <p:txBody>
          <a:bodyPr/>
          <a:lstStyle/>
          <a:p>
            <a:fld id="{EE2556C5-CE8C-6547-B838-EA80C61A4AF7}" type="slidenum">
              <a:rPr lang="en-US" smtClean="0"/>
              <a:pPr/>
              <a:t>‹#›</a:t>
            </a:fld>
            <a:endParaRPr lang="en-US" dirty="0"/>
          </a:p>
        </p:txBody>
      </p:sp>
      <p:sp>
        <p:nvSpPr>
          <p:cNvPr id="15" name="Content Placeholder 2"/>
          <p:cNvSpPr>
            <a:spLocks noGrp="1"/>
          </p:cNvSpPr>
          <p:nvPr>
            <p:ph sz="half" idx="1" hasCustomPrompt="1"/>
          </p:nvPr>
        </p:nvSpPr>
        <p:spPr>
          <a:xfrm>
            <a:off x="607485" y="1604433"/>
            <a:ext cx="5342468" cy="4567767"/>
          </a:xfrm>
        </p:spPr>
        <p:txBody>
          <a:bodyPr vert="horz" lIns="0" tIns="0" rIns="0" bIns="0" rtlCol="0">
            <a:noAutofit/>
          </a:bodyPr>
          <a:lstStyle>
            <a:lvl1pPr>
              <a:defRPr lang="en-US" dirty="0" smtClean="0"/>
            </a:lvl1pPr>
            <a:lvl2pPr>
              <a:defRPr lang="en-US" dirty="0" smtClean="0"/>
            </a:lvl2pPr>
            <a:lvl3pPr>
              <a:defRPr lang="en-US" sz="1867" dirty="0" smtClean="0"/>
            </a:lvl3pPr>
            <a:lvl4pPr>
              <a:defRPr lang="en-US" sz="1600" dirty="0" smtClean="0"/>
            </a:lvl4pPr>
            <a:lvl5pPr>
              <a:defRPr lang="en-US" sz="1600" dirty="0"/>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rgbClr val="003C71"/>
                </a:solidFill>
                <a:latin typeface="Intel Clear"/>
                <a:cs typeface="Intel Clear"/>
              </a:defRPr>
            </a:lvl1pPr>
          </a:lstStyle>
          <a:p>
            <a:r>
              <a:rPr lang="en-US" dirty="0"/>
              <a:t>28pt Intel Clear Headline</a:t>
            </a:r>
          </a:p>
        </p:txBody>
      </p:sp>
      <p:sp>
        <p:nvSpPr>
          <p:cNvPr id="9" name="Picture Placeholder 8"/>
          <p:cNvSpPr>
            <a:spLocks noGrp="1"/>
          </p:cNvSpPr>
          <p:nvPr>
            <p:ph type="pic" sz="quarter" idx="13"/>
          </p:nvPr>
        </p:nvSpPr>
        <p:spPr>
          <a:xfrm>
            <a:off x="6441018" y="1257907"/>
            <a:ext cx="4241497" cy="2227933"/>
          </a:xfrm>
          <a:solidFill>
            <a:schemeClr val="bg2">
              <a:lumMod val="60000"/>
              <a:lumOff val="40000"/>
            </a:schemeClr>
          </a:solidFill>
        </p:spPr>
        <p:txBody>
          <a:bodyPr/>
          <a:lstStyle>
            <a:lvl1pPr>
              <a:defRPr sz="2400">
                <a:latin typeface="Intel Clear"/>
              </a:defRPr>
            </a:lvl1pPr>
          </a:lstStyle>
          <a:p>
            <a:endParaRPr lang="en-US" sz="1467" dirty="0">
              <a:latin typeface="Arial"/>
            </a:endParaRPr>
          </a:p>
        </p:txBody>
      </p:sp>
      <p:sp>
        <p:nvSpPr>
          <p:cNvPr id="10" name="Picture Placeholder 8"/>
          <p:cNvSpPr>
            <a:spLocks noGrp="1"/>
          </p:cNvSpPr>
          <p:nvPr>
            <p:ph type="pic" sz="quarter" idx="14"/>
          </p:nvPr>
        </p:nvSpPr>
        <p:spPr>
          <a:xfrm>
            <a:off x="6441018" y="3791863"/>
            <a:ext cx="4241497" cy="2227933"/>
          </a:xfrm>
          <a:solidFill>
            <a:schemeClr val="bg2">
              <a:lumMod val="60000"/>
              <a:lumOff val="40000"/>
            </a:schemeClr>
          </a:solidFill>
        </p:spPr>
        <p:txBody>
          <a:bodyPr/>
          <a:lstStyle>
            <a:lvl1pPr>
              <a:defRPr sz="2400">
                <a:latin typeface="Intel Clear"/>
              </a:defRPr>
            </a:lvl1pPr>
          </a:lstStyle>
          <a:p>
            <a:endParaRPr lang="en-US" sz="1467" dirty="0">
              <a:latin typeface="Arial"/>
            </a:endParaRPr>
          </a:p>
        </p:txBody>
      </p:sp>
    </p:spTree>
    <p:extLst>
      <p:ext uri="{BB962C8B-B14F-4D97-AF65-F5344CB8AC3E}">
        <p14:creationId xmlns:p14="http://schemas.microsoft.com/office/powerpoint/2010/main" val="141000550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Intel Confidential</a:t>
            </a:r>
            <a:endParaRPr lang="en-US" dirty="0"/>
          </a:p>
        </p:txBody>
      </p:sp>
      <p:sp>
        <p:nvSpPr>
          <p:cNvPr id="7" name="Slide Number Placeholder 6"/>
          <p:cNvSpPr>
            <a:spLocks noGrp="1"/>
          </p:cNvSpPr>
          <p:nvPr>
            <p:ph type="sldNum" sz="quarter" idx="12"/>
          </p:nvPr>
        </p:nvSpPr>
        <p:spPr/>
        <p:txBody>
          <a:bodyPr/>
          <a:lstStyle/>
          <a:p>
            <a:fld id="{EE2556C5-CE8C-6547-B838-EA80C61A4AF7}" type="slidenum">
              <a:rPr lang="en-US" smtClean="0"/>
              <a:pPr/>
              <a:t>‹#›</a:t>
            </a:fld>
            <a:endParaRPr lang="en-US" dirty="0"/>
          </a:p>
        </p:txBody>
      </p:sp>
      <p:sp>
        <p:nvSpPr>
          <p:cNvPr id="15" name="Content Placeholder 2"/>
          <p:cNvSpPr>
            <a:spLocks noGrp="1"/>
          </p:cNvSpPr>
          <p:nvPr>
            <p:ph sz="half" idx="1" hasCustomPrompt="1"/>
          </p:nvPr>
        </p:nvSpPr>
        <p:spPr>
          <a:xfrm>
            <a:off x="607485" y="1604433"/>
            <a:ext cx="5342468" cy="4567767"/>
          </a:xfrm>
        </p:spPr>
        <p:txBody>
          <a:bodyPr vert="horz" lIns="0" tIns="0" rIns="0" bIns="0" rtlCol="0">
            <a:noAutofit/>
          </a:bodyPr>
          <a:lstStyle>
            <a:lvl1pPr>
              <a:defRPr lang="en-US" dirty="0" smtClean="0"/>
            </a:lvl1pPr>
            <a:lvl2pPr>
              <a:defRPr lang="en-US" dirty="0" smtClean="0"/>
            </a:lvl2pPr>
            <a:lvl3pPr>
              <a:defRPr lang="en-US" sz="1867" dirty="0" smtClean="0"/>
            </a:lvl3pPr>
            <a:lvl4pPr>
              <a:defRPr lang="en-US" sz="1600" dirty="0" smtClean="0"/>
            </a:lvl4pPr>
            <a:lvl5pPr>
              <a:defRPr lang="en-US" sz="1600" dirty="0"/>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6" name="Content Placeholder 2"/>
          <p:cNvSpPr>
            <a:spLocks noGrp="1"/>
          </p:cNvSpPr>
          <p:nvPr>
            <p:ph sz="half" idx="13" hasCustomPrompt="1"/>
          </p:nvPr>
        </p:nvSpPr>
        <p:spPr>
          <a:xfrm>
            <a:off x="6237817" y="1604433"/>
            <a:ext cx="5340352" cy="4567767"/>
          </a:xfrm>
        </p:spPr>
        <p:txBody>
          <a:bodyPr vert="horz" lIns="0" tIns="0" rIns="0" bIns="0" rtlCol="0">
            <a:noAutofit/>
          </a:bodyPr>
          <a:lstStyle>
            <a:lvl1pPr>
              <a:defRPr lang="en-US" dirty="0" smtClean="0"/>
            </a:lvl1pPr>
            <a:lvl2pPr>
              <a:defRPr lang="en-US" dirty="0" smtClean="0"/>
            </a:lvl2pPr>
            <a:lvl3pPr>
              <a:defRPr lang="en-US" sz="1867" dirty="0" smtClean="0"/>
            </a:lvl3pPr>
            <a:lvl4pPr>
              <a:defRPr lang="en-US" sz="1600" dirty="0" smtClean="0"/>
            </a:lvl4pPr>
            <a:lvl5pPr>
              <a:defRPr lang="en-US" sz="1600" dirty="0"/>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rgbClr val="003C71"/>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169780643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Quote with Attribu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5" y="1604434"/>
            <a:ext cx="10970684" cy="4567767"/>
          </a:xfrm>
        </p:spPr>
        <p:txBody>
          <a:bodyPr anchor="ctr" anchorCtr="0"/>
          <a:lstStyle>
            <a:lvl1pPr marL="253994" indent="-253994">
              <a:defRPr sz="4800" b="1" baseline="0">
                <a:solidFill>
                  <a:schemeClr val="accent2"/>
                </a:solidFill>
                <a:latin typeface="+mn-lt"/>
                <a:cs typeface="Intel Clear Light" panose="020B0404020203020204" pitchFamily="34" charset="0"/>
              </a:defRPr>
            </a:lvl1pPr>
            <a:lvl2pPr marL="556670" indent="-300559">
              <a:buFont typeface="Lucida Grande"/>
              <a:buChar char="−"/>
              <a:defRPr sz="1600" baseline="0">
                <a:latin typeface="+mn-lt"/>
                <a:cs typeface="Intel Clear" panose="020B0604020203020204" pitchFamily="34" charset="0"/>
              </a:defRPr>
            </a:lvl2pPr>
            <a:lvl3pPr marL="914377" indent="-304792">
              <a:defRPr sz="1600">
                <a:latin typeface="+mn-lt"/>
              </a:defRPr>
            </a:lvl3pPr>
            <a:lvl4pPr>
              <a:defRPr sz="1467">
                <a:latin typeface="+mn-lt"/>
              </a:defRPr>
            </a:lvl4pPr>
            <a:lvl5pPr>
              <a:defRPr sz="1400">
                <a:latin typeface="+mn-lt"/>
              </a:defRPr>
            </a:lvl5pPr>
          </a:lstStyle>
          <a:p>
            <a:pPr lvl="0"/>
            <a:r>
              <a:rPr lang="en-US" dirty="0"/>
              <a:t>“36pt Intel Clear Bold Text”</a:t>
            </a:r>
          </a:p>
          <a:p>
            <a:pPr lvl="1"/>
            <a:r>
              <a:rPr lang="en-US" dirty="0" err="1"/>
              <a:t>12pt</a:t>
            </a:r>
            <a:r>
              <a:rPr lang="en-US" dirty="0"/>
              <a:t> Attribution</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Intel Confidential</a:t>
            </a:r>
            <a:endParaRPr lang="en-US" dirty="0"/>
          </a:p>
        </p:txBody>
      </p:sp>
      <p:sp>
        <p:nvSpPr>
          <p:cNvPr id="6" name="Slide Number Placeholder 5"/>
          <p:cNvSpPr>
            <a:spLocks noGrp="1"/>
          </p:cNvSpPr>
          <p:nvPr>
            <p:ph type="sldNum" sz="quarter" idx="12"/>
          </p:nvPr>
        </p:nvSpPr>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607484" y="411797"/>
            <a:ext cx="10972800" cy="1158240"/>
          </a:xfrm>
        </p:spPr>
        <p:txBody>
          <a:bodyPr/>
          <a:lstStyle>
            <a:lvl1pPr>
              <a:defRPr b="0" i="0" baseline="0">
                <a:solidFill>
                  <a:srgbClr val="003C71"/>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428355357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12192000" cy="6358467"/>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6" name="Slide Number Placeholder 5"/>
          <p:cNvSpPr>
            <a:spLocks noGrp="1"/>
          </p:cNvSpPr>
          <p:nvPr>
            <p:ph type="sldNum" sz="quarter" idx="12"/>
          </p:nvPr>
        </p:nvSpPr>
        <p:spPr>
          <a:xfrm>
            <a:off x="9163136" y="6432516"/>
            <a:ext cx="2844800" cy="365125"/>
          </a:xfrm>
        </p:spPr>
        <p:txBody>
          <a:bodyPr/>
          <a:lstStyle/>
          <a:p>
            <a:fld id="{EE2556C5-CE8C-6547-B838-EA80C61A4AF7}" type="slidenum">
              <a:rPr lang="en-US" smtClean="0"/>
              <a:pPr/>
              <a:t>‹#›</a:t>
            </a:fld>
            <a:endParaRPr lang="en-US" dirty="0"/>
          </a:p>
        </p:txBody>
      </p:sp>
      <p:sp>
        <p:nvSpPr>
          <p:cNvPr id="14" name="Footer Placeholder 2"/>
          <p:cNvSpPr>
            <a:spLocks noGrp="1"/>
          </p:cNvSpPr>
          <p:nvPr>
            <p:ph type="ftr" sz="quarter" idx="11"/>
          </p:nvPr>
        </p:nvSpPr>
        <p:spPr>
          <a:xfrm>
            <a:off x="4165600" y="6432516"/>
            <a:ext cx="3860800" cy="365125"/>
          </a:xfrm>
        </p:spPr>
        <p:txBody>
          <a:bodyPr/>
          <a:lstStyle/>
          <a:p>
            <a:r>
              <a:rPr lang="en-US"/>
              <a:t>Intel Confidential</a:t>
            </a:r>
            <a:endParaRPr lang="en-US" dirty="0"/>
          </a:p>
        </p:txBody>
      </p:sp>
      <p:sp>
        <p:nvSpPr>
          <p:cNvPr id="7" name="Title 6"/>
          <p:cNvSpPr>
            <a:spLocks noGrp="1"/>
          </p:cNvSpPr>
          <p:nvPr>
            <p:ph type="title" hasCustomPrompt="1"/>
          </p:nvPr>
        </p:nvSpPr>
        <p:spPr>
          <a:xfrm>
            <a:off x="607484" y="411797"/>
            <a:ext cx="10972800" cy="1158240"/>
          </a:xfrm>
        </p:spPr>
        <p:txBody>
          <a:bodyPr/>
          <a:lstStyle>
            <a:lvl1pPr>
              <a:defRPr b="0" i="0" baseline="0">
                <a:solidFill>
                  <a:srgbClr val="003C71"/>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248700732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and Bottom Half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3432175"/>
            <a:ext cx="12192000" cy="2926292"/>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14" name="Footer Placeholder 2"/>
          <p:cNvSpPr>
            <a:spLocks noGrp="1"/>
          </p:cNvSpPr>
          <p:nvPr>
            <p:ph type="ftr" sz="quarter" idx="11"/>
          </p:nvPr>
        </p:nvSpPr>
        <p:spPr>
          <a:xfrm>
            <a:off x="4165600" y="6432516"/>
            <a:ext cx="3860800" cy="365125"/>
          </a:xfrm>
        </p:spPr>
        <p:txBody>
          <a:bodyPr/>
          <a:lstStyle/>
          <a:p>
            <a:r>
              <a:rPr lang="en-US"/>
              <a:t>Intel Confidential</a:t>
            </a:r>
            <a:endParaRPr lang="en-US" dirty="0"/>
          </a:p>
        </p:txBody>
      </p:sp>
      <p:sp>
        <p:nvSpPr>
          <p:cNvPr id="6" name="Slide Number Placeholder 5"/>
          <p:cNvSpPr>
            <a:spLocks noGrp="1"/>
          </p:cNvSpPr>
          <p:nvPr>
            <p:ph type="sldNum" sz="quarter" idx="12"/>
          </p:nvPr>
        </p:nvSpPr>
        <p:spPr>
          <a:xfrm>
            <a:off x="9163136" y="6432516"/>
            <a:ext cx="2844800" cy="365125"/>
          </a:xfrm>
        </p:spPr>
        <p:txBody>
          <a:bodyPr/>
          <a:lstStyle/>
          <a:p>
            <a:fld id="{EE2556C5-CE8C-6547-B838-EA80C61A4AF7}" type="slidenum">
              <a:rPr lang="en-US" smtClean="0"/>
              <a:pPr/>
              <a:t>‹#›</a:t>
            </a:fld>
            <a:endParaRPr lang="en-US" dirty="0"/>
          </a:p>
        </p:txBody>
      </p:sp>
      <p:sp>
        <p:nvSpPr>
          <p:cNvPr id="18" name="Content Placeholder 2"/>
          <p:cNvSpPr>
            <a:spLocks noGrp="1"/>
          </p:cNvSpPr>
          <p:nvPr>
            <p:ph sz="half" idx="1" hasCustomPrompt="1"/>
          </p:nvPr>
        </p:nvSpPr>
        <p:spPr>
          <a:xfrm>
            <a:off x="607485" y="1604433"/>
            <a:ext cx="5342468" cy="1745720"/>
          </a:xfrm>
        </p:spPr>
        <p:txBody>
          <a:bodyPr vert="horz" lIns="0" tIns="0" rIns="0" bIns="0" rtlCol="0">
            <a:noAutofit/>
          </a:bodyPr>
          <a:lstStyle>
            <a:lvl1pPr>
              <a:defRPr lang="en-US" dirty="0" smtClean="0"/>
            </a:lvl1pPr>
            <a:lvl2pPr>
              <a:defRPr lang="en-US" dirty="0" smtClean="0"/>
            </a:lvl2pPr>
            <a:lvl3pPr>
              <a:defRPr lang="en-US" sz="1867" dirty="0" smtClean="0"/>
            </a:lvl3pPr>
            <a:lvl4pPr>
              <a:defRPr lang="en-US" sz="1600" dirty="0" smtClean="0"/>
            </a:lvl4pPr>
            <a:lvl5pPr>
              <a:defRPr lang="en-US" sz="1600" dirty="0"/>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9" name="Content Placeholder 2"/>
          <p:cNvSpPr>
            <a:spLocks noGrp="1"/>
          </p:cNvSpPr>
          <p:nvPr>
            <p:ph sz="half" idx="15" hasCustomPrompt="1"/>
          </p:nvPr>
        </p:nvSpPr>
        <p:spPr>
          <a:xfrm>
            <a:off x="6237817" y="1604433"/>
            <a:ext cx="5340352" cy="1745720"/>
          </a:xfrm>
        </p:spPr>
        <p:txBody>
          <a:bodyPr vert="horz" lIns="0" tIns="0" rIns="0" bIns="0" rtlCol="0">
            <a:noAutofit/>
          </a:bodyPr>
          <a:lstStyle>
            <a:lvl1pPr>
              <a:defRPr lang="en-US" dirty="0" smtClean="0"/>
            </a:lvl1pPr>
            <a:lvl2pPr>
              <a:defRPr lang="en-US" dirty="0" smtClean="0"/>
            </a:lvl2pPr>
            <a:lvl3pPr>
              <a:defRPr lang="en-US" sz="1867" dirty="0" smtClean="0"/>
            </a:lvl3pPr>
            <a:lvl4pPr>
              <a:defRPr lang="en-US" sz="1600" dirty="0" smtClean="0"/>
            </a:lvl4pPr>
            <a:lvl5pPr>
              <a:defRPr lang="en-US" sz="1600" dirty="0"/>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3" name="TextBox 2"/>
          <p:cNvSpPr txBox="1"/>
          <p:nvPr userDrawn="1"/>
        </p:nvSpPr>
        <p:spPr>
          <a:xfrm>
            <a:off x="1345983" y="6634394"/>
            <a:ext cx="184731" cy="297454"/>
          </a:xfrm>
          <a:prstGeom prst="rect">
            <a:avLst/>
          </a:prstGeom>
          <a:noFill/>
        </p:spPr>
        <p:txBody>
          <a:bodyPr wrap="none" rtlCol="0">
            <a:spAutoFit/>
          </a:bodyPr>
          <a:lstStyle/>
          <a:p>
            <a:endParaRPr lang="en-US" sz="1333" dirty="0">
              <a:solidFill>
                <a:schemeClr val="tx2"/>
              </a:solidFill>
              <a:cs typeface="Intel Clear"/>
            </a:endParaRPr>
          </a:p>
        </p:txBody>
      </p:sp>
      <p:sp>
        <p:nvSpPr>
          <p:cNvPr id="10" name="Title 6"/>
          <p:cNvSpPr>
            <a:spLocks noGrp="1"/>
          </p:cNvSpPr>
          <p:nvPr>
            <p:ph type="title" hasCustomPrompt="1"/>
          </p:nvPr>
        </p:nvSpPr>
        <p:spPr>
          <a:xfrm>
            <a:off x="607484" y="411797"/>
            <a:ext cx="10972800" cy="1158240"/>
          </a:xfrm>
        </p:spPr>
        <p:txBody>
          <a:bodyPr/>
          <a:lstStyle>
            <a:lvl1pPr>
              <a:defRPr b="0" i="0" baseline="0">
                <a:solidFill>
                  <a:srgbClr val="003C71"/>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148641661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6237818" y="2"/>
            <a:ext cx="5954183" cy="6358465"/>
          </a:xfrm>
          <a:solidFill>
            <a:schemeClr val="bg2">
              <a:lumMod val="60000"/>
              <a:lumOff val="40000"/>
            </a:schemeClr>
          </a:solidFill>
        </p:spPr>
        <p:txBody>
          <a:bodyPr/>
          <a:lstStyle>
            <a:lvl1pPr>
              <a:defRPr baseline="0"/>
            </a:lvl1pPr>
          </a:lstStyle>
          <a:p>
            <a:r>
              <a:rPr lang="en-US" dirty="0"/>
              <a:t>Insert photo here. Drag picture to placeholder or click icon to add.</a:t>
            </a:r>
          </a:p>
        </p:txBody>
      </p:sp>
      <p:sp>
        <p:nvSpPr>
          <p:cNvPr id="2" name="Title 1"/>
          <p:cNvSpPr>
            <a:spLocks noGrp="1"/>
          </p:cNvSpPr>
          <p:nvPr>
            <p:ph type="title" hasCustomPrompt="1"/>
          </p:nvPr>
        </p:nvSpPr>
        <p:spPr>
          <a:xfrm>
            <a:off x="607484" y="411797"/>
            <a:ext cx="5342467" cy="1158240"/>
          </a:xfrm>
        </p:spPr>
        <p:txBody>
          <a:bodyPr>
            <a:noAutofit/>
          </a:bodyPr>
          <a:lstStyle>
            <a:lvl1pPr>
              <a:defRPr sz="3733" b="0" i="0" baseline="0">
                <a:latin typeface="Intel Clear"/>
                <a:cs typeface="Intel Clear"/>
              </a:defRPr>
            </a:lvl1pPr>
          </a:lstStyle>
          <a:p>
            <a:r>
              <a:rPr lang="en-US" dirty="0"/>
              <a:t>28pt Intel Clear Headline</a:t>
            </a:r>
          </a:p>
        </p:txBody>
      </p:sp>
      <p:sp>
        <p:nvSpPr>
          <p:cNvPr id="14" name="Footer Placeholder 2"/>
          <p:cNvSpPr>
            <a:spLocks noGrp="1"/>
          </p:cNvSpPr>
          <p:nvPr>
            <p:ph type="ftr" sz="quarter" idx="11"/>
          </p:nvPr>
        </p:nvSpPr>
        <p:spPr>
          <a:xfrm>
            <a:off x="4165600" y="6432516"/>
            <a:ext cx="3860800" cy="365125"/>
          </a:xfrm>
        </p:spPr>
        <p:txBody>
          <a:bodyPr/>
          <a:lstStyle/>
          <a:p>
            <a:r>
              <a:rPr lang="en-US"/>
              <a:t>Intel Confidential</a:t>
            </a:r>
            <a:endParaRPr lang="en-US" dirty="0"/>
          </a:p>
        </p:txBody>
      </p:sp>
      <p:sp>
        <p:nvSpPr>
          <p:cNvPr id="6" name="Slide Number Placeholder 5"/>
          <p:cNvSpPr>
            <a:spLocks noGrp="1"/>
          </p:cNvSpPr>
          <p:nvPr>
            <p:ph type="sldNum" sz="quarter" idx="12"/>
          </p:nvPr>
        </p:nvSpPr>
        <p:spPr>
          <a:xfrm>
            <a:off x="9163136" y="6432516"/>
            <a:ext cx="2844800" cy="365125"/>
          </a:xfrm>
        </p:spPr>
        <p:txBody>
          <a:bodyPr/>
          <a:lstStyle/>
          <a:p>
            <a:fld id="{EE2556C5-CE8C-6547-B838-EA80C61A4AF7}" type="slidenum">
              <a:rPr lang="en-US" smtClean="0"/>
              <a:pPr/>
              <a:t>‹#›</a:t>
            </a:fld>
            <a:endParaRPr lang="en-US" dirty="0"/>
          </a:p>
        </p:txBody>
      </p:sp>
      <p:sp>
        <p:nvSpPr>
          <p:cNvPr id="17" name="Content Placeholder 2"/>
          <p:cNvSpPr>
            <a:spLocks noGrp="1"/>
          </p:cNvSpPr>
          <p:nvPr>
            <p:ph sz="half" idx="1" hasCustomPrompt="1"/>
          </p:nvPr>
        </p:nvSpPr>
        <p:spPr>
          <a:xfrm>
            <a:off x="607485" y="1766992"/>
            <a:ext cx="5342467" cy="4567767"/>
          </a:xfrm>
        </p:spPr>
        <p:txBody>
          <a:bodyPr vert="horz" lIns="0" tIns="0" rIns="0" bIns="0" rtlCol="0">
            <a:noAutofit/>
          </a:bodyPr>
          <a:lstStyle>
            <a:lvl1pPr>
              <a:defRPr lang="en-US" dirty="0" smtClean="0"/>
            </a:lvl1pPr>
            <a:lvl2pPr>
              <a:defRPr lang="en-US" dirty="0" smtClean="0"/>
            </a:lvl2pPr>
            <a:lvl3pPr>
              <a:defRPr lang="en-US" sz="1867" dirty="0" smtClean="0"/>
            </a:lvl3pPr>
            <a:lvl4pPr>
              <a:defRPr lang="en-US" sz="1600" dirty="0" smtClean="0"/>
            </a:lvl4pPr>
            <a:lvl5pPr>
              <a:defRPr lang="en-US" sz="1600" dirty="0"/>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Tree>
    <p:extLst>
      <p:ext uri="{BB962C8B-B14F-4D97-AF65-F5344CB8AC3E}">
        <p14:creationId xmlns:p14="http://schemas.microsoft.com/office/powerpoint/2010/main" val="371052764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White Section Brea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pPr/>
              <a:t>‹#›</a:t>
            </a:fld>
            <a:endParaRPr lang="en-US" dirty="0"/>
          </a:p>
        </p:txBody>
      </p:sp>
      <p:sp>
        <p:nvSpPr>
          <p:cNvPr id="5" name="Subtitle 2"/>
          <p:cNvSpPr>
            <a:spLocks noGrp="1"/>
          </p:cNvSpPr>
          <p:nvPr>
            <p:ph type="subTitle" idx="4294967295"/>
          </p:nvPr>
        </p:nvSpPr>
        <p:spPr>
          <a:xfrm>
            <a:off x="607484" y="4615011"/>
            <a:ext cx="8440283" cy="1233813"/>
          </a:xfrm>
        </p:spPr>
        <p:txBody>
          <a:bodyPr lIns="0" rIns="0">
            <a:noAutofit/>
          </a:bodyPr>
          <a:lstStyle>
            <a:lvl1pPr marL="0" indent="0" algn="l">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
        <p:nvSpPr>
          <p:cNvPr id="7" name="Title 1"/>
          <p:cNvSpPr>
            <a:spLocks noGrp="1"/>
          </p:cNvSpPr>
          <p:nvPr>
            <p:ph type="ctrTitle" hasCustomPrompt="1"/>
          </p:nvPr>
        </p:nvSpPr>
        <p:spPr>
          <a:xfrm>
            <a:off x="584449" y="3220123"/>
            <a:ext cx="10950515" cy="1336387"/>
          </a:xfrm>
        </p:spPr>
        <p:txBody>
          <a:bodyPr lIns="0" rIns="0" anchor="b" anchorCtr="0">
            <a:noAutofit/>
          </a:bodyPr>
          <a:lstStyle>
            <a:lvl1pPr>
              <a:lnSpc>
                <a:spcPct val="100000"/>
              </a:lnSpc>
              <a:spcBef>
                <a:spcPts val="0"/>
              </a:spcBef>
              <a:spcAft>
                <a:spcPts val="800"/>
              </a:spcAft>
              <a:defRPr sz="5333" b="0" spc="133" baseline="0">
                <a:solidFill>
                  <a:srgbClr val="003C71"/>
                </a:solidFill>
                <a:latin typeface="Intel Clear"/>
                <a:cs typeface="Intel Clear"/>
              </a:defRPr>
            </a:lvl1pPr>
          </a:lstStyle>
          <a:p>
            <a:pPr>
              <a:lnSpc>
                <a:spcPct val="100000"/>
              </a:lnSpc>
              <a:spcBef>
                <a:spcPts val="0"/>
              </a:spcBef>
              <a:spcAft>
                <a:spcPts val="600"/>
              </a:spcAft>
            </a:pPr>
            <a:r>
              <a:rPr lang="en-US" spc="0" dirty="0"/>
              <a:t>40pt Intel Clear</a:t>
            </a:r>
            <a:br>
              <a:rPr lang="en-US" spc="0" dirty="0"/>
            </a:br>
            <a:r>
              <a:rPr lang="en-US" spc="0" dirty="0"/>
              <a:t>White Section Break</a:t>
            </a:r>
          </a:p>
        </p:txBody>
      </p:sp>
    </p:spTree>
    <p:extLst>
      <p:ext uri="{BB962C8B-B14F-4D97-AF65-F5344CB8AC3E}">
        <p14:creationId xmlns:p14="http://schemas.microsoft.com/office/powerpoint/2010/main" val="429481930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4294967295"/>
          </p:nvPr>
        </p:nvSpPr>
        <p:spPr>
          <a:xfrm>
            <a:off x="607484" y="4615011"/>
            <a:ext cx="8440283" cy="1233813"/>
          </a:xfrm>
        </p:spPr>
        <p:txBody>
          <a:bodyPr lIns="0" rIns="0">
            <a:noAutofit/>
          </a:bodyPr>
          <a:lstStyle>
            <a:lvl1pPr marL="0" indent="0" algn="l">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
        <p:nvSpPr>
          <p:cNvPr id="7" name="Title 1"/>
          <p:cNvSpPr>
            <a:spLocks noGrp="1"/>
          </p:cNvSpPr>
          <p:nvPr>
            <p:ph type="ctrTitle"/>
          </p:nvPr>
        </p:nvSpPr>
        <p:spPr>
          <a:xfrm>
            <a:off x="584449" y="3220123"/>
            <a:ext cx="10950515" cy="1336387"/>
          </a:xfrm>
        </p:spPr>
        <p:txBody>
          <a:bodyPr lIns="0" rIns="0" anchor="b" anchorCtr="0">
            <a:noAutofit/>
          </a:bodyPr>
          <a:lstStyle>
            <a:lvl1pPr>
              <a:lnSpc>
                <a:spcPct val="100000"/>
              </a:lnSpc>
              <a:spcBef>
                <a:spcPts val="0"/>
              </a:spcBef>
              <a:spcAft>
                <a:spcPts val="800"/>
              </a:spcAft>
              <a:defRPr sz="5333" b="0" spc="133" baseline="0">
                <a:solidFill>
                  <a:schemeClr val="bg1"/>
                </a:solidFill>
                <a:latin typeface="Intel Clear"/>
                <a:cs typeface="Intel Clear"/>
              </a:defRPr>
            </a:lvl1pPr>
          </a:lstStyle>
          <a:p>
            <a:pPr>
              <a:lnSpc>
                <a:spcPct val="100000"/>
              </a:lnSpc>
              <a:spcBef>
                <a:spcPts val="0"/>
              </a:spcBef>
              <a:spcAft>
                <a:spcPts val="600"/>
              </a:spcAft>
            </a:pPr>
            <a:r>
              <a:rPr lang="en-US" spc="0" dirty="0"/>
              <a:t>40pt Intel Clear</a:t>
            </a:r>
            <a:br>
              <a:rPr lang="en-US" spc="0" dirty="0"/>
            </a:br>
            <a:r>
              <a:rPr lang="en-US" spc="0" dirty="0"/>
              <a:t>Blue Section Break</a:t>
            </a:r>
          </a:p>
        </p:txBody>
      </p:sp>
    </p:spTree>
    <p:extLst>
      <p:ext uri="{BB962C8B-B14F-4D97-AF65-F5344CB8AC3E}">
        <p14:creationId xmlns:p14="http://schemas.microsoft.com/office/powerpoint/2010/main" val="372948103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Hero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7484" y="2979843"/>
            <a:ext cx="10363200" cy="1500187"/>
          </a:xfrm>
        </p:spPr>
        <p:txBody>
          <a:bodyPr anchor="t" anchorCtr="0">
            <a:noAutofit/>
          </a:bodyPr>
          <a:lstStyle>
            <a:lvl1pPr marL="0" indent="0">
              <a:buNone/>
              <a:defRPr sz="5333" b="0" baseline="0">
                <a:solidFill>
                  <a:schemeClr val="accent2"/>
                </a:solidFill>
                <a:latin typeface="Intel Clear Light" panose="020B0404020203020204" pitchFamily="34" charset="0"/>
                <a:ea typeface="Intel Clear Light" panose="020B0404020203020204" pitchFamily="34" charset="0"/>
                <a:cs typeface="Intel Clear Light" panose="020B04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40pt Intel Clear Light Body.</a:t>
            </a:r>
            <a:br>
              <a:rPr lang="en-US" dirty="0"/>
            </a:br>
            <a:r>
              <a:rPr lang="en-US" dirty="0"/>
              <a:t>For content that is not a section, but has a big idea in text only.</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pPr/>
              <a:t>‹#›</a:t>
            </a:fld>
            <a:endParaRPr lang="en-US" dirty="0"/>
          </a:p>
        </p:txBody>
      </p:sp>
      <p:sp>
        <p:nvSpPr>
          <p:cNvPr id="5" name="Title 1"/>
          <p:cNvSpPr>
            <a:spLocks noGrp="1"/>
          </p:cNvSpPr>
          <p:nvPr>
            <p:ph type="title"/>
          </p:nvPr>
        </p:nvSpPr>
        <p:spPr>
          <a:xfrm>
            <a:off x="607484" y="1469059"/>
            <a:ext cx="10363200" cy="1362075"/>
          </a:xfrm>
        </p:spPr>
        <p:txBody>
          <a:bodyPr anchor="b" anchorCtr="0">
            <a:noAutofit/>
          </a:bodyPr>
          <a:lstStyle>
            <a:lvl1pPr algn="l">
              <a:lnSpc>
                <a:spcPct val="80000"/>
              </a:lnSpc>
              <a:defRPr sz="5333" b="0" cap="none" spc="0" baseline="0">
                <a:solidFill>
                  <a:srgbClr val="003C71"/>
                </a:solidFill>
                <a:latin typeface="Intel Clear" panose="020B0604020203020204" pitchFamily="34" charset="0"/>
                <a:ea typeface="Intel Clear" panose="020B0604020203020204" pitchFamily="34" charset="0"/>
                <a:cs typeface="Intel Clear" panose="020B0604020203020204" pitchFamily="34" charset="0"/>
              </a:defRPr>
            </a:lvl1pPr>
          </a:lstStyle>
          <a:p>
            <a:r>
              <a:rPr lang="en-US" dirty="0"/>
              <a:t>40pt Intel Clear Heading</a:t>
            </a:r>
          </a:p>
        </p:txBody>
      </p:sp>
    </p:spTree>
    <p:extLst>
      <p:ext uri="{BB962C8B-B14F-4D97-AF65-F5344CB8AC3E}">
        <p14:creationId xmlns:p14="http://schemas.microsoft.com/office/powerpoint/2010/main" val="220974966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Image">
    <p:bg>
      <p:bgPr>
        <a:gradFill>
          <a:gsLst>
            <a:gs pos="0">
              <a:schemeClr val="tx2"/>
            </a:gs>
            <a:gs pos="50000">
              <a:schemeClr val="accent2"/>
            </a:gs>
          </a:gsLst>
          <a:lin ang="18900000" scaled="1"/>
        </a:gra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dirty="0"/>
              <a:t>Insert photo here. Drag picture to placeholder or click icon to add.</a:t>
            </a:r>
          </a:p>
        </p:txBody>
      </p:sp>
      <p:sp>
        <p:nvSpPr>
          <p:cNvPr id="7"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rgbClr val="F3D54E"/>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10" name="Title 1"/>
          <p:cNvSpPr>
            <a:spLocks noGrp="1"/>
          </p:cNvSpPr>
          <p:nvPr>
            <p:ph type="title" hasCustomPrompt="1"/>
          </p:nvPr>
        </p:nvSpPr>
        <p:spPr>
          <a:xfrm>
            <a:off x="596195" y="2960992"/>
            <a:ext cx="11595805" cy="1362075"/>
          </a:xfrm>
        </p:spPr>
        <p:txBody>
          <a:bodyPr anchor="b" anchorCtr="0">
            <a:noAutofit/>
          </a:bodyPr>
          <a:lstStyle>
            <a:lvl1pPr algn="l">
              <a:lnSpc>
                <a:spcPts val="7333"/>
              </a:lnSpc>
              <a:spcBef>
                <a:spcPts val="3200"/>
              </a:spcBef>
              <a:defRPr sz="5333" b="0" cap="none" spc="0" baseline="0">
                <a:solidFill>
                  <a:schemeClr val="bg1"/>
                </a:solidFill>
                <a:latin typeface="Intel Clear"/>
                <a:cs typeface="Intel Clear"/>
              </a:defRPr>
            </a:lvl1pPr>
          </a:lstStyle>
          <a:p>
            <a:r>
              <a:rPr lang="en-US" dirty="0"/>
              <a:t>40pt Intel Clear Blue Section Break</a:t>
            </a:r>
          </a:p>
        </p:txBody>
      </p:sp>
    </p:spTree>
    <p:extLst>
      <p:ext uri="{BB962C8B-B14F-4D97-AF65-F5344CB8AC3E}">
        <p14:creationId xmlns:p14="http://schemas.microsoft.com/office/powerpoint/2010/main" val="113171842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432516"/>
            <a:ext cx="3860800" cy="365125"/>
          </a:xfrm>
        </p:spPr>
        <p:txBody>
          <a:bodyPr/>
          <a:lstStyle/>
          <a:p>
            <a:r>
              <a:rPr lang="en-US"/>
              <a:t>Intel Confidential</a:t>
            </a:r>
            <a:endParaRPr lang="en-US" dirty="0"/>
          </a:p>
        </p:txBody>
      </p:sp>
      <p:sp>
        <p:nvSpPr>
          <p:cNvPr id="5" name="Slide Number Placeholder 4"/>
          <p:cNvSpPr>
            <a:spLocks noGrp="1"/>
          </p:cNvSpPr>
          <p:nvPr>
            <p:ph type="sldNum" sz="quarter" idx="12"/>
          </p:nvPr>
        </p:nvSpPr>
        <p:spPr/>
        <p:txBody>
          <a:bodyPr/>
          <a:lstStyle/>
          <a:p>
            <a:fld id="{EE2556C5-CE8C-6547-B838-EA80C61A4AF7}" type="slidenum">
              <a:rPr lang="en-US" smtClean="0"/>
              <a:pPr/>
              <a:t>‹#›</a:t>
            </a:fld>
            <a:endParaRPr lang="en-US" dirty="0"/>
          </a:p>
        </p:txBody>
      </p:sp>
      <p:sp>
        <p:nvSpPr>
          <p:cNvPr id="6" name="Title 6"/>
          <p:cNvSpPr>
            <a:spLocks noGrp="1"/>
          </p:cNvSpPr>
          <p:nvPr>
            <p:ph type="title" hasCustomPrompt="1"/>
          </p:nvPr>
        </p:nvSpPr>
        <p:spPr>
          <a:xfrm>
            <a:off x="607484" y="411797"/>
            <a:ext cx="10972800" cy="1158240"/>
          </a:xfrm>
        </p:spPr>
        <p:txBody>
          <a:bodyPr/>
          <a:lstStyle>
            <a:lvl1pPr>
              <a:defRPr b="0" i="0" baseline="0">
                <a:solidFill>
                  <a:srgbClr val="003C71"/>
                </a:solidFill>
                <a:latin typeface="Intel Clear"/>
                <a:cs typeface="Intel Clear"/>
              </a:defRPr>
            </a:lvl1pPr>
          </a:lstStyle>
          <a:p>
            <a:r>
              <a:rPr lang="en-US" dirty="0"/>
              <a:t>28pt Intel Clear Headline</a:t>
            </a:r>
          </a:p>
        </p:txBody>
      </p:sp>
    </p:spTree>
    <p:extLst>
      <p:ext uri="{BB962C8B-B14F-4D97-AF65-F5344CB8AC3E}">
        <p14:creationId xmlns:p14="http://schemas.microsoft.com/office/powerpoint/2010/main" val="72695349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Intel Confidential</a:t>
            </a:r>
            <a:endParaRPr lang="en-US" dirty="0"/>
          </a:p>
        </p:txBody>
      </p:sp>
      <p:sp>
        <p:nvSpPr>
          <p:cNvPr id="4" name="Slide Number Placeholder 3"/>
          <p:cNvSpPr>
            <a:spLocks noGrp="1"/>
          </p:cNvSpPr>
          <p:nvPr>
            <p:ph type="sldNum" sz="quarter" idx="12"/>
          </p:nvPr>
        </p:nvSpPr>
        <p:spPr/>
        <p:txBody>
          <a:body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48474479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type="blank" preserve="1">
  <p:cSld name="Back Cover Radial Gradi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65191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Photo">
    <p:bg>
      <p:bgPr>
        <a:gradFill>
          <a:gsLst>
            <a:gs pos="0">
              <a:schemeClr val="tx2"/>
            </a:gs>
            <a:gs pos="50000">
              <a:schemeClr val="accent2"/>
            </a:gs>
          </a:gsLst>
          <a:lin ang="18900000" scaled="1"/>
        </a:gradFill>
        <a:effectLst/>
      </p:bgPr>
    </p:bg>
    <p:spTree>
      <p:nvGrpSpPr>
        <p:cNvPr id="1" name=""/>
        <p:cNvGrpSpPr/>
        <p:nvPr/>
      </p:nvGrpSpPr>
      <p:grpSpPr>
        <a:xfrm>
          <a:off x="0" y="0"/>
          <a:ext cx="0" cy="0"/>
          <a:chOff x="0" y="0"/>
          <a:chExt cx="0" cy="0"/>
        </a:xfrm>
      </p:grpSpPr>
      <p:sp>
        <p:nvSpPr>
          <p:cNvPr id="10" name="Rectangle 9"/>
          <p:cNvSpPr/>
          <p:nvPr userDrawn="1"/>
        </p:nvSpPr>
        <p:spPr>
          <a:xfrm>
            <a:off x="0" y="0"/>
            <a:ext cx="12192000" cy="6358467"/>
          </a:xfrm>
          <a:prstGeom prst="rect">
            <a:avLst/>
          </a:prstGeom>
          <a:solidFill>
            <a:srgbClr val="0071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71C5"/>
              </a:solidFill>
            </a:endParaRPr>
          </a:p>
        </p:txBody>
      </p:sp>
      <p:sp>
        <p:nvSpPr>
          <p:cNvPr id="8" name="Rectangle 7"/>
          <p:cNvSpPr/>
          <p:nvPr userDrawn="1"/>
        </p:nvSpPr>
        <p:spPr>
          <a:xfrm>
            <a:off x="605368" y="6554395"/>
            <a:ext cx="2563202" cy="123111"/>
          </a:xfrm>
          <a:prstGeom prst="rect">
            <a:avLst/>
          </a:prstGeom>
        </p:spPr>
        <p:txBody>
          <a:bodyPr wrap="none" lIns="0" tIns="0" rIns="0" bIns="0">
            <a:spAutoFit/>
          </a:bodyPr>
          <a:lstStyle/>
          <a:p>
            <a:pPr algn="l" rtl="0"/>
            <a:r>
              <a:rPr lang="en-US" sz="800" b="0" i="0" u="none" strike="noStrike" kern="1200" baseline="0" dirty="0">
                <a:solidFill>
                  <a:schemeClr val="bg1"/>
                </a:solidFill>
                <a:latin typeface="+mn-lt"/>
                <a:ea typeface="+mn-ea"/>
                <a:cs typeface="Intel Clear"/>
              </a:rPr>
              <a:t>Placeholder Footer Copy / BU Logo or Name Goes Here</a:t>
            </a:r>
          </a:p>
        </p:txBody>
      </p:sp>
      <p:pic>
        <p:nvPicPr>
          <p:cNvPr id="7" name="Picture 2" descr="\\.psf\Home\Desktop\Intel.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39329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type="blank" preserve="1">
  <p:cSld name="1_Back Cover Radial Gradi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descr="int_experience_wht_rgb_3000.png"/>
          <p:cNvPicPr>
            <a:picLocks noChangeAspect="1"/>
          </p:cNvPicPr>
          <p:nvPr userDrawn="1"/>
        </p:nvPicPr>
        <p:blipFill>
          <a:blip r:embed="rId3" cstate="print">
            <a:alphaModFix/>
            <a:extLst>
              <a:ext uri="{28A0092B-C50C-407E-A947-70E740481C1C}">
                <a14:useLocalDpi xmlns:a14="http://schemas.microsoft.com/office/drawing/2010/main" val="0"/>
              </a:ext>
            </a:extLst>
          </a:blip>
          <a:stretch>
            <a:fillRect/>
          </a:stretch>
        </p:blipFill>
        <p:spPr>
          <a:xfrm>
            <a:off x="4653643" y="2257769"/>
            <a:ext cx="2780507" cy="2818505"/>
          </a:xfrm>
          <a:prstGeom prst="rect">
            <a:avLst/>
          </a:prstGeom>
        </p:spPr>
      </p:pic>
    </p:spTree>
    <p:extLst>
      <p:ext uri="{BB962C8B-B14F-4D97-AF65-F5344CB8AC3E}">
        <p14:creationId xmlns:p14="http://schemas.microsoft.com/office/powerpoint/2010/main" val="238004398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Intel Confidential</a:t>
            </a:r>
          </a:p>
        </p:txBody>
      </p:sp>
      <p:sp>
        <p:nvSpPr>
          <p:cNvPr id="6" name="Slide Number Placeholder 5"/>
          <p:cNvSpPr>
            <a:spLocks noGrp="1"/>
          </p:cNvSpPr>
          <p:nvPr>
            <p:ph type="sldNum" sz="quarter" idx="12"/>
          </p:nvPr>
        </p:nvSpPr>
        <p:spPr/>
        <p:txBody>
          <a:bodyPr/>
          <a:lstStyle/>
          <a:p>
            <a:fld id="{F847F08D-2F3E-49C5-B82D-FC12066E17AE}" type="slidenum">
              <a:rPr lang="en-US" smtClean="0"/>
              <a:pPr/>
              <a:t>‹#›</a:t>
            </a:fld>
            <a:endParaRPr lang="en-US"/>
          </a:p>
        </p:txBody>
      </p:sp>
    </p:spTree>
    <p:extLst>
      <p:ext uri="{BB962C8B-B14F-4D97-AF65-F5344CB8AC3E}">
        <p14:creationId xmlns:p14="http://schemas.microsoft.com/office/powerpoint/2010/main" val="126237645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with Linear Gradi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8" y="3305901"/>
            <a:ext cx="10950515" cy="1470025"/>
          </a:xfrm>
        </p:spPr>
        <p:txBody>
          <a:bodyPr lIns="0" rIns="0" anchor="b" anchorCtr="0">
            <a:noAutofit/>
          </a:bodyPr>
          <a:lstStyle>
            <a:lvl1pPr>
              <a:lnSpc>
                <a:spcPct val="80000"/>
              </a:lnSpc>
              <a:defRPr sz="6338"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Linear gradient</a:t>
            </a:r>
          </a:p>
        </p:txBody>
      </p:sp>
      <p:sp>
        <p:nvSpPr>
          <p:cNvPr id="3" name="Subtitle 2"/>
          <p:cNvSpPr>
            <a:spLocks noGrp="1"/>
          </p:cNvSpPr>
          <p:nvPr>
            <p:ph type="subTitle" idx="1" hasCustomPrompt="1"/>
          </p:nvPr>
        </p:nvSpPr>
        <p:spPr>
          <a:xfrm>
            <a:off x="607485" y="4657347"/>
            <a:ext cx="8440283" cy="1233813"/>
          </a:xfrm>
        </p:spPr>
        <p:txBody>
          <a:bodyPr lIns="0" rIns="0">
            <a:noAutofit/>
          </a:bodyPr>
          <a:lstStyle>
            <a:lvl1pPr marL="0" indent="0" algn="l">
              <a:buNone/>
              <a:defRPr sz="1560" b="0" i="0" baseline="0">
                <a:solidFill>
                  <a:schemeClr val="accent4"/>
                </a:solidFill>
                <a:latin typeface="Intel Clear"/>
                <a:cs typeface="Intel Clear"/>
              </a:defRPr>
            </a:lvl1pPr>
            <a:lvl2pPr marL="445759" indent="0" algn="ctr">
              <a:buNone/>
              <a:defRPr>
                <a:solidFill>
                  <a:schemeClr val="tx1">
                    <a:tint val="75000"/>
                  </a:schemeClr>
                </a:solidFill>
              </a:defRPr>
            </a:lvl2pPr>
            <a:lvl3pPr marL="891519" indent="0" algn="ctr">
              <a:buNone/>
              <a:defRPr>
                <a:solidFill>
                  <a:schemeClr val="tx1">
                    <a:tint val="75000"/>
                  </a:schemeClr>
                </a:solidFill>
              </a:defRPr>
            </a:lvl3pPr>
            <a:lvl4pPr marL="1337277" indent="0" algn="ctr">
              <a:buNone/>
              <a:defRPr>
                <a:solidFill>
                  <a:schemeClr val="tx1">
                    <a:tint val="75000"/>
                  </a:schemeClr>
                </a:solidFill>
              </a:defRPr>
            </a:lvl4pPr>
            <a:lvl5pPr marL="1783035" indent="0" algn="ctr">
              <a:buNone/>
              <a:defRPr>
                <a:solidFill>
                  <a:schemeClr val="tx1">
                    <a:tint val="75000"/>
                  </a:schemeClr>
                </a:solidFill>
              </a:defRPr>
            </a:lvl5pPr>
            <a:lvl6pPr marL="2228794" indent="0" algn="ctr">
              <a:buNone/>
              <a:defRPr>
                <a:solidFill>
                  <a:schemeClr val="tx1">
                    <a:tint val="75000"/>
                  </a:schemeClr>
                </a:solidFill>
              </a:defRPr>
            </a:lvl6pPr>
            <a:lvl7pPr marL="2674554" indent="0" algn="ctr">
              <a:buNone/>
              <a:defRPr>
                <a:solidFill>
                  <a:schemeClr val="tx1">
                    <a:tint val="75000"/>
                  </a:schemeClr>
                </a:solidFill>
              </a:defRPr>
            </a:lvl7pPr>
            <a:lvl8pPr marL="3120312" indent="0" algn="ctr">
              <a:buNone/>
              <a:defRPr>
                <a:solidFill>
                  <a:schemeClr val="tx1">
                    <a:tint val="75000"/>
                  </a:schemeClr>
                </a:solidFill>
              </a:defRPr>
            </a:lvl8pPr>
            <a:lvl9pPr marL="3566071" indent="0" algn="ctr">
              <a:buNone/>
              <a:defRPr>
                <a:solidFill>
                  <a:schemeClr val="tx1">
                    <a:tint val="75000"/>
                  </a:schemeClr>
                </a:solidFill>
              </a:defRPr>
            </a:lvl9pPr>
          </a:lstStyle>
          <a:p>
            <a:r>
              <a:rPr lang="en-US" dirty="0"/>
              <a:t>16pt Intel Clear Subhead, Date, Etc.</a:t>
            </a:r>
          </a:p>
        </p:txBody>
      </p:sp>
      <p:sp>
        <p:nvSpPr>
          <p:cNvPr id="6" name="Slide Number Placeholder 5"/>
          <p:cNvSpPr>
            <a:spLocks noGrp="1"/>
          </p:cNvSpPr>
          <p:nvPr>
            <p:ph type="sldNum" sz="quarter" idx="11"/>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pic>
        <p:nvPicPr>
          <p:cNvPr id="7" name="Picture 2" descr="\\.psf\Home\Desktop\Intel.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2917" y="584731"/>
            <a:ext cx="1615222" cy="1064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791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Blue Section Break">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4" y="2810751"/>
            <a:ext cx="10363200" cy="1362075"/>
          </a:xfrm>
        </p:spPr>
        <p:txBody>
          <a:bodyPr anchor="b" anchorCtr="0">
            <a:noAutofit/>
          </a:bodyPr>
          <a:lstStyle>
            <a:lvl1pPr algn="l">
              <a:lnSpc>
                <a:spcPct val="80000"/>
              </a:lnSpc>
              <a:defRPr sz="5265"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blue section break</a:t>
            </a:r>
          </a:p>
        </p:txBody>
      </p:sp>
      <p:sp>
        <p:nvSpPr>
          <p:cNvPr id="3" name="Text Placeholder 2"/>
          <p:cNvSpPr>
            <a:spLocks noGrp="1"/>
          </p:cNvSpPr>
          <p:nvPr userDrawn="1">
            <p:ph type="body" idx="1" hasCustomPrompt="1"/>
          </p:nvPr>
        </p:nvSpPr>
        <p:spPr>
          <a:xfrm>
            <a:off x="607484" y="4321536"/>
            <a:ext cx="10363200" cy="1500187"/>
          </a:xfrm>
        </p:spPr>
        <p:txBody>
          <a:bodyPr anchor="t" anchorCtr="0">
            <a:noAutofit/>
          </a:bodyPr>
          <a:lstStyle>
            <a:lvl1pPr marL="0" indent="0">
              <a:buNone/>
              <a:defRPr sz="1560" b="0" i="0" baseline="0">
                <a:solidFill>
                  <a:srgbClr val="F3D54E"/>
                </a:solidFill>
                <a:latin typeface="Intel Clear"/>
                <a:cs typeface="Intel Clear"/>
              </a:defRPr>
            </a:lvl1pPr>
            <a:lvl2pPr marL="445759" indent="0">
              <a:buNone/>
              <a:defRPr sz="1755">
                <a:solidFill>
                  <a:schemeClr val="tx1">
                    <a:tint val="75000"/>
                  </a:schemeClr>
                </a:solidFill>
              </a:defRPr>
            </a:lvl2pPr>
            <a:lvl3pPr marL="891519" indent="0">
              <a:buNone/>
              <a:defRPr sz="1560">
                <a:solidFill>
                  <a:schemeClr val="tx1">
                    <a:tint val="75000"/>
                  </a:schemeClr>
                </a:solidFill>
              </a:defRPr>
            </a:lvl3pPr>
            <a:lvl4pPr marL="1337277" indent="0">
              <a:buNone/>
              <a:defRPr sz="1365">
                <a:solidFill>
                  <a:schemeClr val="tx1">
                    <a:tint val="75000"/>
                  </a:schemeClr>
                </a:solidFill>
              </a:defRPr>
            </a:lvl4pPr>
            <a:lvl5pPr marL="1783035" indent="0">
              <a:buNone/>
              <a:defRPr sz="1365">
                <a:solidFill>
                  <a:schemeClr val="tx1">
                    <a:tint val="75000"/>
                  </a:schemeClr>
                </a:solidFill>
              </a:defRPr>
            </a:lvl5pPr>
            <a:lvl6pPr marL="2228794" indent="0">
              <a:buNone/>
              <a:defRPr sz="1365">
                <a:solidFill>
                  <a:schemeClr val="tx1">
                    <a:tint val="75000"/>
                  </a:schemeClr>
                </a:solidFill>
              </a:defRPr>
            </a:lvl6pPr>
            <a:lvl7pPr marL="2674554" indent="0">
              <a:buNone/>
              <a:defRPr sz="1365">
                <a:solidFill>
                  <a:schemeClr val="tx1">
                    <a:tint val="75000"/>
                  </a:schemeClr>
                </a:solidFill>
              </a:defRPr>
            </a:lvl7pPr>
            <a:lvl8pPr marL="3120312" indent="0">
              <a:buNone/>
              <a:defRPr sz="1365">
                <a:solidFill>
                  <a:schemeClr val="tx1">
                    <a:tint val="75000"/>
                  </a:schemeClr>
                </a:solidFill>
              </a:defRPr>
            </a:lvl8pPr>
            <a:lvl9pPr marL="3566071" indent="0">
              <a:buNone/>
              <a:defRPr sz="1365">
                <a:solidFill>
                  <a:schemeClr val="tx1">
                    <a:tint val="75000"/>
                  </a:schemeClr>
                </a:solidFill>
              </a:defRPr>
            </a:lvl9pPr>
          </a:lstStyle>
          <a:p>
            <a:r>
              <a:rPr lang="en-US" dirty="0"/>
              <a:t>16pt Intel Clear Subhead</a:t>
            </a:r>
          </a:p>
        </p:txBody>
      </p:sp>
      <p:sp>
        <p:nvSpPr>
          <p:cNvPr id="5" name="Slide Number Placeholder 4"/>
          <p:cNvSpPr>
            <a:spLocks noGrp="1"/>
          </p:cNvSpPr>
          <p:nvPr>
            <p:ph type="sldNum" sz="quarter" idx="11"/>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0645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4" name="Rectangle 3">
            <a:extLst>
              <a:ext uri="{FF2B5EF4-FFF2-40B4-BE49-F238E27FC236}">
                <a16:creationId xmlns:a16="http://schemas.microsoft.com/office/drawing/2014/main" id="{9EDB8275-043E-4964-9905-88F4E99C144C}"/>
              </a:ext>
            </a:extLst>
          </p:cNvPr>
          <p:cNvSpPr>
            <a:spLocks noChangeAspect="1"/>
          </p:cNvSpPr>
          <p:nvPr userDrawn="1"/>
        </p:nvSpPr>
        <p:spPr>
          <a:xfrm>
            <a:off x="5861542" y="1"/>
            <a:ext cx="6330458" cy="63074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03" dirty="0">
              <a:solidFill>
                <a:prstClr val="white"/>
              </a:solidFill>
            </a:endParaRPr>
          </a:p>
        </p:txBody>
      </p:sp>
      <p:sp>
        <p:nvSpPr>
          <p:cNvPr id="22" name="Picture Placeholder 21">
            <a:extLst>
              <a:ext uri="{FF2B5EF4-FFF2-40B4-BE49-F238E27FC236}">
                <a16:creationId xmlns:a16="http://schemas.microsoft.com/office/drawing/2014/main" id="{7176536F-1A9D-415D-B79B-D58E06B11549}"/>
              </a:ext>
            </a:extLst>
          </p:cNvPr>
          <p:cNvSpPr>
            <a:spLocks noGrp="1"/>
          </p:cNvSpPr>
          <p:nvPr>
            <p:ph type="pic" sz="quarter" idx="13"/>
          </p:nvPr>
        </p:nvSpPr>
        <p:spPr>
          <a:xfrm>
            <a:off x="6096000" y="189444"/>
            <a:ext cx="5911850" cy="5913967"/>
          </a:xfrm>
        </p:spPr>
        <p:txBody>
          <a:bodyPr/>
          <a:lstStyle>
            <a:lvl1pPr>
              <a:defRPr>
                <a:solidFill>
                  <a:schemeClr val="tx2"/>
                </a:solidFill>
              </a:defRPr>
            </a:lvl1pPr>
          </a:lstStyle>
          <a:p>
            <a:endParaRPr lang="en-US" dirty="0"/>
          </a:p>
        </p:txBody>
      </p:sp>
      <p:sp>
        <p:nvSpPr>
          <p:cNvPr id="18" name="Text Placeholder 17">
            <a:extLst>
              <a:ext uri="{FF2B5EF4-FFF2-40B4-BE49-F238E27FC236}">
                <a16:creationId xmlns:a16="http://schemas.microsoft.com/office/drawing/2014/main" id="{B4D1AB2E-7CC5-4162-9A9D-AB6EE60AFC21}"/>
              </a:ext>
            </a:extLst>
          </p:cNvPr>
          <p:cNvSpPr>
            <a:spLocks noGrp="1"/>
          </p:cNvSpPr>
          <p:nvPr>
            <p:ph type="body" sz="quarter" idx="11" hasCustomPrompt="1"/>
          </p:nvPr>
        </p:nvSpPr>
        <p:spPr>
          <a:xfrm>
            <a:off x="658287" y="825500"/>
            <a:ext cx="4675716" cy="2118784"/>
          </a:xfrm>
        </p:spPr>
        <p:txBody>
          <a:bodyPr/>
          <a:lstStyle>
            <a:lvl1pPr>
              <a:defRPr sz="4290">
                <a:latin typeface="+mj-lt"/>
              </a:defRPr>
            </a:lvl1pPr>
          </a:lstStyle>
          <a:p>
            <a:pPr lvl="0"/>
            <a:r>
              <a:rPr lang="en-US" dirty="0"/>
              <a:t>INTRODUCING INTEL® CORE™ I9 PROCESSOR</a:t>
            </a:r>
          </a:p>
        </p:txBody>
      </p:sp>
      <p:sp>
        <p:nvSpPr>
          <p:cNvPr id="20" name="Text Placeholder 19">
            <a:extLst>
              <a:ext uri="{FF2B5EF4-FFF2-40B4-BE49-F238E27FC236}">
                <a16:creationId xmlns:a16="http://schemas.microsoft.com/office/drawing/2014/main" id="{EBE655C2-C73F-4341-84C9-EBD1BA47784B}"/>
              </a:ext>
            </a:extLst>
          </p:cNvPr>
          <p:cNvSpPr>
            <a:spLocks noGrp="1"/>
          </p:cNvSpPr>
          <p:nvPr>
            <p:ph type="body" sz="quarter" idx="12" hasCustomPrompt="1"/>
          </p:nvPr>
        </p:nvSpPr>
        <p:spPr>
          <a:xfrm>
            <a:off x="658285" y="3325287"/>
            <a:ext cx="4685241" cy="1915331"/>
          </a:xfrm>
        </p:spPr>
        <p:txBody>
          <a:bodyPr/>
          <a:lstStyle>
            <a:lvl1pPr algn="l">
              <a:defRPr sz="1560" b="1" i="0">
                <a:solidFill>
                  <a:srgbClr val="F3D54E"/>
                </a:solidFill>
                <a:latin typeface="+mn-lt"/>
              </a:defRPr>
            </a:lvl1pPr>
          </a:lstStyle>
          <a:p>
            <a:pPr lvl="0"/>
            <a:r>
              <a:rPr lang="en-US" dirty="0"/>
              <a:t>ENTHUSIAST GAMING AND CONTENT CREATION ON-THE-GO</a:t>
            </a:r>
          </a:p>
        </p:txBody>
      </p:sp>
    </p:spTree>
    <p:extLst>
      <p:ext uri="{BB962C8B-B14F-4D97-AF65-F5344CB8AC3E}">
        <p14:creationId xmlns:p14="http://schemas.microsoft.com/office/powerpoint/2010/main" val="163033008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_P2CA Layout Blue">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308B5F95-1384-48C6-AA16-A2634351CEB4}"/>
              </a:ext>
            </a:extLst>
          </p:cNvPr>
          <p:cNvSpPr>
            <a:spLocks noGrp="1"/>
          </p:cNvSpPr>
          <p:nvPr>
            <p:ph type="pic" sz="quarter" idx="18"/>
          </p:nvPr>
        </p:nvSpPr>
        <p:spPr>
          <a:xfrm>
            <a:off x="-127613" y="3"/>
            <a:ext cx="12287250" cy="6352117"/>
          </a:xfrm>
        </p:spPr>
        <p:txBody>
          <a:bodyPr/>
          <a:lstStyle/>
          <a:p>
            <a:endParaRPr lang="en-US"/>
          </a:p>
        </p:txBody>
      </p:sp>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16" name="Text Placeholder 15">
            <a:extLst>
              <a:ext uri="{FF2B5EF4-FFF2-40B4-BE49-F238E27FC236}">
                <a16:creationId xmlns:a16="http://schemas.microsoft.com/office/drawing/2014/main" id="{3BB49E76-F578-4AC7-BE66-5A2928ED80BD}"/>
              </a:ext>
            </a:extLst>
          </p:cNvPr>
          <p:cNvSpPr>
            <a:spLocks noGrp="1"/>
          </p:cNvSpPr>
          <p:nvPr>
            <p:ph type="body" sz="quarter" idx="12" hasCustomPrompt="1"/>
          </p:nvPr>
        </p:nvSpPr>
        <p:spPr>
          <a:xfrm>
            <a:off x="349480" y="3745520"/>
            <a:ext cx="3600177" cy="1283683"/>
          </a:xfrm>
        </p:spPr>
        <p:txBody>
          <a:bodyPr/>
          <a:lstStyle>
            <a:lvl1pPr>
              <a:defRPr sz="1365"/>
            </a:lvl1pPr>
          </a:lstStyle>
          <a:p>
            <a:pPr lvl="0"/>
            <a:r>
              <a:rPr lang="en-US" dirty="0"/>
              <a:t>First mobile Intel® processor with up to 6 cores, 12 threads and first mobile Intel® Core™ i9 Processor</a:t>
            </a:r>
          </a:p>
        </p:txBody>
      </p:sp>
      <p:sp>
        <p:nvSpPr>
          <p:cNvPr id="21" name="Text Placeholder 15">
            <a:extLst>
              <a:ext uri="{FF2B5EF4-FFF2-40B4-BE49-F238E27FC236}">
                <a16:creationId xmlns:a16="http://schemas.microsoft.com/office/drawing/2014/main" id="{9F3A8825-5B43-4DAA-A218-5E4D8B1645C6}"/>
              </a:ext>
            </a:extLst>
          </p:cNvPr>
          <p:cNvSpPr>
            <a:spLocks noGrp="1"/>
          </p:cNvSpPr>
          <p:nvPr>
            <p:ph type="body" sz="quarter" idx="13" hasCustomPrompt="1"/>
          </p:nvPr>
        </p:nvSpPr>
        <p:spPr>
          <a:xfrm>
            <a:off x="4351383" y="3745520"/>
            <a:ext cx="3489236" cy="1283683"/>
          </a:xfrm>
        </p:spPr>
        <p:txBody>
          <a:bodyPr/>
          <a:lstStyle>
            <a:lvl1pPr>
              <a:defRPr sz="1365"/>
            </a:lvl1pPr>
          </a:lstStyle>
          <a:p>
            <a:pPr lvl="0"/>
            <a:r>
              <a:rPr lang="en-US" dirty="0"/>
              <a:t>Amazing level of rich visuals and responsive game play never before possible in a laptop</a:t>
            </a:r>
          </a:p>
        </p:txBody>
      </p:sp>
      <p:sp>
        <p:nvSpPr>
          <p:cNvPr id="23" name="Text Placeholder 15">
            <a:extLst>
              <a:ext uri="{FF2B5EF4-FFF2-40B4-BE49-F238E27FC236}">
                <a16:creationId xmlns:a16="http://schemas.microsoft.com/office/drawing/2014/main" id="{A85954EB-75F5-4699-8C27-B5535AF7EADC}"/>
              </a:ext>
            </a:extLst>
          </p:cNvPr>
          <p:cNvSpPr>
            <a:spLocks noGrp="1"/>
          </p:cNvSpPr>
          <p:nvPr>
            <p:ph type="body" sz="quarter" idx="14" hasCustomPrompt="1"/>
          </p:nvPr>
        </p:nvSpPr>
        <p:spPr>
          <a:xfrm>
            <a:off x="8193313" y="3745520"/>
            <a:ext cx="3489236" cy="1283683"/>
          </a:xfrm>
        </p:spPr>
        <p:txBody>
          <a:bodyPr/>
          <a:lstStyle>
            <a:lvl1pPr>
              <a:spcAft>
                <a:spcPts val="300"/>
              </a:spcAft>
              <a:defRPr sz="1365"/>
            </a:lvl1pPr>
          </a:lstStyle>
          <a:p>
            <a:pPr>
              <a:spcAft>
                <a:spcPts val="300"/>
              </a:spcAft>
            </a:pPr>
            <a:r>
              <a:rPr lang="en-US" sz="1365" dirty="0">
                <a:solidFill>
                  <a:schemeClr val="bg1"/>
                </a:solidFill>
              </a:rPr>
              <a:t>Intel’s most-powerful mobile platform for creators enables faster 4K video editing</a:t>
            </a:r>
            <a:endParaRPr lang="en-US" sz="1365" dirty="0">
              <a:solidFill>
                <a:schemeClr val="bg1">
                  <a:lumMod val="95000"/>
                </a:schemeClr>
              </a:solidFill>
            </a:endParaRPr>
          </a:p>
        </p:txBody>
      </p:sp>
      <p:sp>
        <p:nvSpPr>
          <p:cNvPr id="19" name="Text Placeholder 18">
            <a:extLst>
              <a:ext uri="{FF2B5EF4-FFF2-40B4-BE49-F238E27FC236}">
                <a16:creationId xmlns:a16="http://schemas.microsoft.com/office/drawing/2014/main" id="{C52371F0-43C3-47EB-B093-35CCA74FD693}"/>
              </a:ext>
            </a:extLst>
          </p:cNvPr>
          <p:cNvSpPr>
            <a:spLocks noGrp="1"/>
          </p:cNvSpPr>
          <p:nvPr>
            <p:ph type="body" sz="quarter" idx="15" hasCustomPrompt="1"/>
          </p:nvPr>
        </p:nvSpPr>
        <p:spPr>
          <a:xfrm>
            <a:off x="8193313" y="2214534"/>
            <a:ext cx="3489236" cy="656167"/>
          </a:xfrm>
        </p:spPr>
        <p:txBody>
          <a:bodyPr/>
          <a:lstStyle>
            <a:lvl1pPr algn="ctr">
              <a:defRPr sz="1560" b="1">
                <a:solidFill>
                  <a:schemeClr val="accent4"/>
                </a:solidFill>
              </a:defRPr>
            </a:lvl1pPr>
            <a:lvl5pPr>
              <a:defRPr/>
            </a:lvl5pPr>
          </a:lstStyle>
          <a:p>
            <a:pPr lvl="0"/>
            <a:r>
              <a:rPr lang="en-US" dirty="0"/>
              <a:t>NEXT-LEVEL CONTENT CREATION</a:t>
            </a:r>
          </a:p>
        </p:txBody>
      </p:sp>
      <p:sp>
        <p:nvSpPr>
          <p:cNvPr id="25" name="Text Placeholder 18">
            <a:extLst>
              <a:ext uri="{FF2B5EF4-FFF2-40B4-BE49-F238E27FC236}">
                <a16:creationId xmlns:a16="http://schemas.microsoft.com/office/drawing/2014/main" id="{4463F2A6-2AFD-4939-9EBC-6C1EBA225551}"/>
              </a:ext>
            </a:extLst>
          </p:cNvPr>
          <p:cNvSpPr>
            <a:spLocks noGrp="1"/>
          </p:cNvSpPr>
          <p:nvPr>
            <p:ph type="body" sz="quarter" idx="16" hasCustomPrompt="1"/>
          </p:nvPr>
        </p:nvSpPr>
        <p:spPr>
          <a:xfrm>
            <a:off x="4395014" y="2214534"/>
            <a:ext cx="3401969" cy="656167"/>
          </a:xfrm>
        </p:spPr>
        <p:txBody>
          <a:bodyPr/>
          <a:lstStyle>
            <a:lvl1pPr algn="ctr">
              <a:defRPr sz="1560" b="1">
                <a:solidFill>
                  <a:schemeClr val="accent4"/>
                </a:solidFill>
              </a:defRPr>
            </a:lvl1pPr>
            <a:lvl5pPr>
              <a:defRPr/>
            </a:lvl5pPr>
          </a:lstStyle>
          <a:p>
            <a:pPr lvl="0"/>
            <a:r>
              <a:rPr lang="en-US" dirty="0"/>
              <a:t>NO-COMPROMISE GAMING</a:t>
            </a:r>
          </a:p>
        </p:txBody>
      </p:sp>
      <p:sp>
        <p:nvSpPr>
          <p:cNvPr id="26" name="Text Placeholder 18">
            <a:extLst>
              <a:ext uri="{FF2B5EF4-FFF2-40B4-BE49-F238E27FC236}">
                <a16:creationId xmlns:a16="http://schemas.microsoft.com/office/drawing/2014/main" id="{D3D408D8-D242-473A-91F3-7C6951FB7DAE}"/>
              </a:ext>
            </a:extLst>
          </p:cNvPr>
          <p:cNvSpPr>
            <a:spLocks noGrp="1"/>
          </p:cNvSpPr>
          <p:nvPr>
            <p:ph type="body" sz="quarter" idx="17" hasCustomPrompt="1"/>
          </p:nvPr>
        </p:nvSpPr>
        <p:spPr>
          <a:xfrm>
            <a:off x="448582" y="2214534"/>
            <a:ext cx="3401969" cy="656167"/>
          </a:xfrm>
        </p:spPr>
        <p:txBody>
          <a:bodyPr/>
          <a:lstStyle>
            <a:lvl1pPr algn="ctr">
              <a:defRPr sz="1560" b="1">
                <a:solidFill>
                  <a:schemeClr val="accent4"/>
                </a:solidFill>
              </a:defRPr>
            </a:lvl1pPr>
            <a:lvl5pPr>
              <a:defRPr/>
            </a:lvl5pPr>
          </a:lstStyle>
          <a:p>
            <a:pPr lvl="0"/>
            <a:r>
              <a:rPr lang="en-US" dirty="0"/>
              <a:t>ULTIMATE MOBILE PERFORMANCE</a:t>
            </a:r>
          </a:p>
        </p:txBody>
      </p:sp>
      <p:sp>
        <p:nvSpPr>
          <p:cNvPr id="30" name="Text Placeholder 29">
            <a:extLst>
              <a:ext uri="{FF2B5EF4-FFF2-40B4-BE49-F238E27FC236}">
                <a16:creationId xmlns:a16="http://schemas.microsoft.com/office/drawing/2014/main" id="{8F514276-C9EA-4094-8139-50CDAD89F131}"/>
              </a:ext>
            </a:extLst>
          </p:cNvPr>
          <p:cNvSpPr>
            <a:spLocks noGrp="1"/>
          </p:cNvSpPr>
          <p:nvPr>
            <p:ph type="body" sz="quarter" idx="19" hasCustomPrompt="1"/>
          </p:nvPr>
        </p:nvSpPr>
        <p:spPr>
          <a:xfrm>
            <a:off x="349479" y="191507"/>
            <a:ext cx="11333071" cy="1054067"/>
          </a:xfrm>
        </p:spPr>
        <p:txBody>
          <a:bodyPr anchor="ctr"/>
          <a:lstStyle>
            <a:lvl1pPr algn="ctr">
              <a:lnSpc>
                <a:spcPct val="200000"/>
              </a:lnSpc>
              <a:defRPr sz="5265" spc="293" baseline="30000">
                <a:latin typeface="+mj-lt"/>
              </a:defRPr>
            </a:lvl1pPr>
          </a:lstStyle>
          <a:p>
            <a:pPr lvl="0"/>
            <a:r>
              <a:rPr lang="en-US" dirty="0"/>
              <a:t>HIGH PERFORMANCE 8TH GEN INTEL® CORE™ PROCESSORS</a:t>
            </a:r>
          </a:p>
        </p:txBody>
      </p:sp>
    </p:spTree>
    <p:extLst>
      <p:ext uri="{BB962C8B-B14F-4D97-AF65-F5344CB8AC3E}">
        <p14:creationId xmlns:p14="http://schemas.microsoft.com/office/powerpoint/2010/main" val="363343066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cxnSp>
        <p:nvCxnSpPr>
          <p:cNvPr id="29" name="Straight Connector 28">
            <a:extLst>
              <a:ext uri="{FF2B5EF4-FFF2-40B4-BE49-F238E27FC236}">
                <a16:creationId xmlns:a16="http://schemas.microsoft.com/office/drawing/2014/main" id="{1E3F7115-CD77-4EC8-AD35-18E36D14F418}"/>
              </a:ext>
            </a:extLst>
          </p:cNvPr>
          <p:cNvCxnSpPr>
            <a:cxnSpLocks/>
          </p:cNvCxnSpPr>
          <p:nvPr userDrawn="1"/>
        </p:nvCxnSpPr>
        <p:spPr>
          <a:xfrm>
            <a:off x="899603" y="3909320"/>
            <a:ext cx="3224728"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sp>
        <p:nvSpPr>
          <p:cNvPr id="4" name="Chart Placeholder 3">
            <a:extLst>
              <a:ext uri="{FF2B5EF4-FFF2-40B4-BE49-F238E27FC236}">
                <a16:creationId xmlns:a16="http://schemas.microsoft.com/office/drawing/2014/main" id="{9304ACC7-9ADB-4C4C-8AA1-D9B80189317F}"/>
              </a:ext>
            </a:extLst>
          </p:cNvPr>
          <p:cNvSpPr>
            <a:spLocks noGrp="1"/>
          </p:cNvSpPr>
          <p:nvPr userDrawn="1">
            <p:ph type="chart" sz="quarter" idx="11"/>
          </p:nvPr>
        </p:nvSpPr>
        <p:spPr>
          <a:xfrm>
            <a:off x="503675" y="431986"/>
            <a:ext cx="4007274" cy="2625268"/>
          </a:xfrm>
        </p:spPr>
        <p:txBody>
          <a:bodyPr/>
          <a:lstStyle/>
          <a:p>
            <a:endParaRPr lang="en-US"/>
          </a:p>
        </p:txBody>
      </p:sp>
      <p:sp>
        <p:nvSpPr>
          <p:cNvPr id="8" name="Text Placeholder 7">
            <a:extLst>
              <a:ext uri="{FF2B5EF4-FFF2-40B4-BE49-F238E27FC236}">
                <a16:creationId xmlns:a16="http://schemas.microsoft.com/office/drawing/2014/main" id="{5AD1F363-FB31-4F0C-A527-D64AAB5B018C}"/>
              </a:ext>
            </a:extLst>
          </p:cNvPr>
          <p:cNvSpPr>
            <a:spLocks noGrp="1"/>
          </p:cNvSpPr>
          <p:nvPr userDrawn="1">
            <p:ph type="body" sz="quarter" idx="12" hasCustomPrompt="1"/>
          </p:nvPr>
        </p:nvSpPr>
        <p:spPr>
          <a:xfrm>
            <a:off x="1095773" y="3354968"/>
            <a:ext cx="1100298" cy="451399"/>
          </a:xfrm>
        </p:spPr>
        <p:txBody>
          <a:bodyPr anchor="ctr"/>
          <a:lstStyle>
            <a:lvl1pPr algn="ctr">
              <a:defRPr sz="780" b="1"/>
            </a:lvl1pPr>
          </a:lstStyle>
          <a:p>
            <a:pPr lvl="0"/>
            <a:r>
              <a:rPr lang="en-US" dirty="0"/>
              <a:t>Intel® Core™ </a:t>
            </a:r>
            <a:br>
              <a:rPr lang="en-US" dirty="0"/>
            </a:br>
            <a:r>
              <a:rPr lang="en-US" dirty="0" err="1"/>
              <a:t>xxxx</a:t>
            </a:r>
            <a:endParaRPr lang="en-US" dirty="0"/>
          </a:p>
        </p:txBody>
      </p:sp>
      <p:sp>
        <p:nvSpPr>
          <p:cNvPr id="37" name="Text Placeholder 7">
            <a:extLst>
              <a:ext uri="{FF2B5EF4-FFF2-40B4-BE49-F238E27FC236}">
                <a16:creationId xmlns:a16="http://schemas.microsoft.com/office/drawing/2014/main" id="{B068B802-92D0-4856-82B6-52C7DE76E02E}"/>
              </a:ext>
            </a:extLst>
          </p:cNvPr>
          <p:cNvSpPr>
            <a:spLocks noGrp="1"/>
          </p:cNvSpPr>
          <p:nvPr userDrawn="1">
            <p:ph type="body" sz="quarter" idx="13" hasCustomPrompt="1"/>
          </p:nvPr>
        </p:nvSpPr>
        <p:spPr>
          <a:xfrm>
            <a:off x="3125530" y="3334166"/>
            <a:ext cx="1100298" cy="451399"/>
          </a:xfrm>
        </p:spPr>
        <p:txBody>
          <a:bodyPr anchor="ctr"/>
          <a:lstStyle>
            <a:lvl1pPr algn="ctr">
              <a:defRPr sz="780" b="1"/>
            </a:lvl1pPr>
          </a:lstStyle>
          <a:p>
            <a:pPr lvl="0"/>
            <a:r>
              <a:rPr lang="en-US" dirty="0"/>
              <a:t>Intel® Core™ </a:t>
            </a:r>
            <a:br>
              <a:rPr lang="en-US" dirty="0"/>
            </a:br>
            <a:r>
              <a:rPr lang="en-US" dirty="0" err="1"/>
              <a:t>xxxx</a:t>
            </a:r>
            <a:endParaRPr lang="en-US" dirty="0"/>
          </a:p>
        </p:txBody>
      </p:sp>
      <p:sp>
        <p:nvSpPr>
          <p:cNvPr id="38" name="Text Placeholder 7">
            <a:extLst>
              <a:ext uri="{FF2B5EF4-FFF2-40B4-BE49-F238E27FC236}">
                <a16:creationId xmlns:a16="http://schemas.microsoft.com/office/drawing/2014/main" id="{C124BB58-E8AC-4A6C-9F24-5EA70E7E767E}"/>
              </a:ext>
            </a:extLst>
          </p:cNvPr>
          <p:cNvSpPr>
            <a:spLocks noGrp="1"/>
          </p:cNvSpPr>
          <p:nvPr userDrawn="1">
            <p:ph type="body" sz="quarter" idx="14" hasCustomPrompt="1"/>
          </p:nvPr>
        </p:nvSpPr>
        <p:spPr>
          <a:xfrm>
            <a:off x="788793" y="4002964"/>
            <a:ext cx="3437035" cy="451399"/>
          </a:xfrm>
        </p:spPr>
        <p:txBody>
          <a:bodyPr anchor="ctr"/>
          <a:lstStyle>
            <a:lvl1pPr algn="l">
              <a:defRPr sz="780" b="1"/>
            </a:lvl1pPr>
          </a:lstStyle>
          <a:p>
            <a:pPr lvl="0"/>
            <a:r>
              <a:rPr lang="en-US" dirty="0"/>
              <a:t>As measured by: </a:t>
            </a:r>
          </a:p>
        </p:txBody>
      </p:sp>
      <p:sp>
        <p:nvSpPr>
          <p:cNvPr id="10" name="Text Placeholder 9">
            <a:extLst>
              <a:ext uri="{FF2B5EF4-FFF2-40B4-BE49-F238E27FC236}">
                <a16:creationId xmlns:a16="http://schemas.microsoft.com/office/drawing/2014/main" id="{696CAFAD-97E6-4E28-BD88-71D1F37540C9}"/>
              </a:ext>
            </a:extLst>
          </p:cNvPr>
          <p:cNvSpPr>
            <a:spLocks noGrp="1"/>
          </p:cNvSpPr>
          <p:nvPr userDrawn="1">
            <p:ph type="body" sz="quarter" idx="15" hasCustomPrompt="1"/>
          </p:nvPr>
        </p:nvSpPr>
        <p:spPr>
          <a:xfrm>
            <a:off x="8376874" y="2022579"/>
            <a:ext cx="1257144" cy="1193800"/>
          </a:xfrm>
        </p:spPr>
        <p:txBody>
          <a:bodyPr/>
          <a:lstStyle>
            <a:lvl1pPr algn="ctr">
              <a:defRPr sz="5265">
                <a:solidFill>
                  <a:schemeClr val="accent4"/>
                </a:solidFill>
                <a:latin typeface="+mj-lt"/>
              </a:defRPr>
            </a:lvl1pPr>
          </a:lstStyle>
          <a:p>
            <a:pPr lvl="0"/>
            <a:r>
              <a:rPr lang="en-US" dirty="0"/>
              <a:t>3X</a:t>
            </a:r>
          </a:p>
        </p:txBody>
      </p:sp>
      <p:sp>
        <p:nvSpPr>
          <p:cNvPr id="39" name="Text Placeholder 9">
            <a:extLst>
              <a:ext uri="{FF2B5EF4-FFF2-40B4-BE49-F238E27FC236}">
                <a16:creationId xmlns:a16="http://schemas.microsoft.com/office/drawing/2014/main" id="{8C683AEB-537B-46E7-9968-355607C91910}"/>
              </a:ext>
            </a:extLst>
          </p:cNvPr>
          <p:cNvSpPr>
            <a:spLocks noGrp="1"/>
          </p:cNvSpPr>
          <p:nvPr userDrawn="1">
            <p:ph type="body" sz="quarter" idx="16" hasCustomPrompt="1"/>
          </p:nvPr>
        </p:nvSpPr>
        <p:spPr>
          <a:xfrm>
            <a:off x="8376874" y="3289715"/>
            <a:ext cx="1245200" cy="265332"/>
          </a:xfrm>
        </p:spPr>
        <p:txBody>
          <a:bodyPr/>
          <a:lstStyle>
            <a:lvl1pPr>
              <a:defRPr sz="1170">
                <a:solidFill>
                  <a:schemeClr val="accent4"/>
                </a:solidFill>
                <a:latin typeface="+mn-lt"/>
              </a:defRPr>
            </a:lvl1pPr>
          </a:lstStyle>
          <a:p>
            <a:pPr lvl="0"/>
            <a:r>
              <a:rPr lang="en-US" dirty="0"/>
              <a:t>HIGHER FPS</a:t>
            </a:r>
          </a:p>
        </p:txBody>
      </p:sp>
      <p:sp>
        <p:nvSpPr>
          <p:cNvPr id="40" name="Text Placeholder 9">
            <a:extLst>
              <a:ext uri="{FF2B5EF4-FFF2-40B4-BE49-F238E27FC236}">
                <a16:creationId xmlns:a16="http://schemas.microsoft.com/office/drawing/2014/main" id="{42554888-3BF9-42BC-A3F7-3FA7F5792608}"/>
              </a:ext>
            </a:extLst>
          </p:cNvPr>
          <p:cNvSpPr>
            <a:spLocks noGrp="1"/>
          </p:cNvSpPr>
          <p:nvPr userDrawn="1">
            <p:ph type="body" sz="quarter" idx="17" hasCustomPrompt="1"/>
          </p:nvPr>
        </p:nvSpPr>
        <p:spPr>
          <a:xfrm>
            <a:off x="8376872" y="1680917"/>
            <a:ext cx="1257144" cy="268327"/>
          </a:xfrm>
        </p:spPr>
        <p:txBody>
          <a:bodyPr/>
          <a:lstStyle>
            <a:lvl1pPr algn="ctr">
              <a:defRPr sz="1170">
                <a:solidFill>
                  <a:schemeClr val="bg1"/>
                </a:solidFill>
                <a:latin typeface="+mn-lt"/>
              </a:defRPr>
            </a:lvl1pPr>
          </a:lstStyle>
          <a:p>
            <a:pPr lvl="0"/>
            <a:r>
              <a:rPr lang="en-US" dirty="0"/>
              <a:t>UP TO</a:t>
            </a:r>
          </a:p>
        </p:txBody>
      </p:sp>
      <p:sp>
        <p:nvSpPr>
          <p:cNvPr id="41" name="Text Placeholder 9">
            <a:extLst>
              <a:ext uri="{FF2B5EF4-FFF2-40B4-BE49-F238E27FC236}">
                <a16:creationId xmlns:a16="http://schemas.microsoft.com/office/drawing/2014/main" id="{AFA4A10A-5736-403B-894F-0E82C792CEF5}"/>
              </a:ext>
            </a:extLst>
          </p:cNvPr>
          <p:cNvSpPr>
            <a:spLocks noGrp="1"/>
          </p:cNvSpPr>
          <p:nvPr>
            <p:ph type="body" sz="quarter" idx="18" hasCustomPrompt="1"/>
          </p:nvPr>
        </p:nvSpPr>
        <p:spPr>
          <a:xfrm>
            <a:off x="9768868" y="2034155"/>
            <a:ext cx="1104901" cy="1193800"/>
          </a:xfrm>
        </p:spPr>
        <p:txBody>
          <a:bodyPr anchor="ctr"/>
          <a:lstStyle>
            <a:lvl1pPr algn="ctr">
              <a:defRPr sz="1560">
                <a:solidFill>
                  <a:schemeClr val="bg1"/>
                </a:solidFill>
                <a:latin typeface="+mn-lt"/>
              </a:defRPr>
            </a:lvl1pPr>
          </a:lstStyle>
          <a:p>
            <a:pPr lvl="0"/>
            <a:r>
              <a:rPr lang="en-US" dirty="0"/>
              <a:t>THAN 3 YEAR OLD PC</a:t>
            </a:r>
          </a:p>
        </p:txBody>
      </p:sp>
      <p:sp>
        <p:nvSpPr>
          <p:cNvPr id="42" name="Text Placeholder 9">
            <a:extLst>
              <a:ext uri="{FF2B5EF4-FFF2-40B4-BE49-F238E27FC236}">
                <a16:creationId xmlns:a16="http://schemas.microsoft.com/office/drawing/2014/main" id="{CD9FAF51-192A-4DA0-A38D-0564D573CB4A}"/>
              </a:ext>
            </a:extLst>
          </p:cNvPr>
          <p:cNvSpPr>
            <a:spLocks noGrp="1"/>
          </p:cNvSpPr>
          <p:nvPr>
            <p:ph type="body" sz="quarter" idx="19" hasCustomPrompt="1"/>
          </p:nvPr>
        </p:nvSpPr>
        <p:spPr>
          <a:xfrm>
            <a:off x="6470674" y="3761769"/>
            <a:ext cx="5416527" cy="905215"/>
          </a:xfrm>
        </p:spPr>
        <p:txBody>
          <a:bodyPr anchor="ctr"/>
          <a:lstStyle>
            <a:lvl1pPr algn="l">
              <a:defRPr sz="1170">
                <a:solidFill>
                  <a:schemeClr val="bg1"/>
                </a:solidFill>
                <a:latin typeface="+mn-lt"/>
              </a:defRPr>
            </a:lvl1pPr>
          </a:lstStyle>
          <a:p>
            <a:pPr lvl="0"/>
            <a:r>
              <a:rPr lang="en-US" dirty="0"/>
              <a:t>Enjoy higher quality gameplay with Total War: WARHAMMER* ii on the 8th Generation Intel® Core™ i9-8950HK Processor</a:t>
            </a:r>
          </a:p>
        </p:txBody>
      </p:sp>
      <p:sp>
        <p:nvSpPr>
          <p:cNvPr id="52" name="Text Placeholder 51">
            <a:extLst>
              <a:ext uri="{FF2B5EF4-FFF2-40B4-BE49-F238E27FC236}">
                <a16:creationId xmlns:a16="http://schemas.microsoft.com/office/drawing/2014/main" id="{79C1A146-D812-419F-A825-DF43FDAED841}"/>
              </a:ext>
            </a:extLst>
          </p:cNvPr>
          <p:cNvSpPr>
            <a:spLocks noGrp="1"/>
          </p:cNvSpPr>
          <p:nvPr>
            <p:ph type="body" sz="quarter" idx="20" hasCustomPrompt="1"/>
          </p:nvPr>
        </p:nvSpPr>
        <p:spPr>
          <a:xfrm>
            <a:off x="2333935" y="3467977"/>
            <a:ext cx="334501" cy="221763"/>
          </a:xfrm>
        </p:spPr>
        <p:txBody>
          <a:bodyPr/>
          <a:lstStyle>
            <a:lvl1pPr algn="ctr">
              <a:defRPr sz="780" b="1"/>
            </a:lvl1pPr>
          </a:lstStyle>
          <a:p>
            <a:pPr lvl="0"/>
            <a:r>
              <a:rPr lang="en-US" dirty="0"/>
              <a:t>vs</a:t>
            </a:r>
          </a:p>
        </p:txBody>
      </p:sp>
      <p:sp>
        <p:nvSpPr>
          <p:cNvPr id="54" name="Text Placeholder 53">
            <a:extLst>
              <a:ext uri="{FF2B5EF4-FFF2-40B4-BE49-F238E27FC236}">
                <a16:creationId xmlns:a16="http://schemas.microsoft.com/office/drawing/2014/main" id="{0A24A722-1BEF-4B75-9D60-7FC57A41A90B}"/>
              </a:ext>
            </a:extLst>
          </p:cNvPr>
          <p:cNvSpPr>
            <a:spLocks noGrp="1"/>
          </p:cNvSpPr>
          <p:nvPr>
            <p:ph type="body" sz="quarter" idx="21" hasCustomPrompt="1"/>
          </p:nvPr>
        </p:nvSpPr>
        <p:spPr>
          <a:xfrm>
            <a:off x="6470672" y="342900"/>
            <a:ext cx="5416528" cy="1131297"/>
          </a:xfrm>
        </p:spPr>
        <p:txBody>
          <a:bodyPr anchor="t"/>
          <a:lstStyle>
            <a:lvl1pPr algn="ctr">
              <a:defRPr sz="4290" spc="293">
                <a:latin typeface="+mj-lt"/>
              </a:defRPr>
            </a:lvl1pPr>
          </a:lstStyle>
          <a:p>
            <a:pPr lvl="0"/>
            <a:r>
              <a:rPr lang="en-US" dirty="0"/>
              <a:t>HIGH QUALITY GAMING</a:t>
            </a:r>
          </a:p>
        </p:txBody>
      </p:sp>
      <p:sp>
        <p:nvSpPr>
          <p:cNvPr id="56" name="Picture Placeholder 55">
            <a:extLst>
              <a:ext uri="{FF2B5EF4-FFF2-40B4-BE49-F238E27FC236}">
                <a16:creationId xmlns:a16="http://schemas.microsoft.com/office/drawing/2014/main" id="{3F05378B-FAD6-4F7F-AACB-6619BAA637DE}"/>
              </a:ext>
            </a:extLst>
          </p:cNvPr>
          <p:cNvSpPr>
            <a:spLocks noGrp="1"/>
          </p:cNvSpPr>
          <p:nvPr>
            <p:ph type="pic" sz="quarter" idx="22" hasCustomPrompt="1"/>
          </p:nvPr>
        </p:nvSpPr>
        <p:spPr>
          <a:xfrm>
            <a:off x="6470652" y="1680634"/>
            <a:ext cx="1771370" cy="1771372"/>
          </a:xfrm>
        </p:spPr>
        <p:txBody>
          <a:bodyPr/>
          <a:lstStyle>
            <a:lvl1pPr>
              <a:defRPr/>
            </a:lvl1pPr>
          </a:lstStyle>
          <a:p>
            <a:r>
              <a:rPr lang="en-US" dirty="0"/>
              <a:t>Badge</a:t>
            </a:r>
          </a:p>
        </p:txBody>
      </p:sp>
    </p:spTree>
    <p:extLst>
      <p:ext uri="{BB962C8B-B14F-4D97-AF65-F5344CB8AC3E}">
        <p14:creationId xmlns:p14="http://schemas.microsoft.com/office/powerpoint/2010/main" val="347730514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4_P2CA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4" name="Chart Placeholder 3">
            <a:extLst>
              <a:ext uri="{FF2B5EF4-FFF2-40B4-BE49-F238E27FC236}">
                <a16:creationId xmlns:a16="http://schemas.microsoft.com/office/drawing/2014/main" id="{9304ACC7-9ADB-4C4C-8AA1-D9B80189317F}"/>
              </a:ext>
            </a:extLst>
          </p:cNvPr>
          <p:cNvSpPr>
            <a:spLocks noGrp="1"/>
          </p:cNvSpPr>
          <p:nvPr userDrawn="1">
            <p:ph type="chart" sz="quarter" idx="11"/>
          </p:nvPr>
        </p:nvSpPr>
        <p:spPr>
          <a:xfrm>
            <a:off x="5674582" y="2492846"/>
            <a:ext cx="6333352" cy="2333859"/>
          </a:xfrm>
        </p:spPr>
        <p:txBody>
          <a:bodyPr/>
          <a:lstStyle/>
          <a:p>
            <a:endParaRPr lang="en-US"/>
          </a:p>
        </p:txBody>
      </p:sp>
      <p:sp>
        <p:nvSpPr>
          <p:cNvPr id="10" name="Text Placeholder 9">
            <a:extLst>
              <a:ext uri="{FF2B5EF4-FFF2-40B4-BE49-F238E27FC236}">
                <a16:creationId xmlns:a16="http://schemas.microsoft.com/office/drawing/2014/main" id="{696CAFAD-97E6-4E28-BD88-71D1F37540C9}"/>
              </a:ext>
            </a:extLst>
          </p:cNvPr>
          <p:cNvSpPr>
            <a:spLocks noGrp="1"/>
          </p:cNvSpPr>
          <p:nvPr userDrawn="1">
            <p:ph type="body" sz="quarter" idx="15" hasCustomPrompt="1"/>
          </p:nvPr>
        </p:nvSpPr>
        <p:spPr>
          <a:xfrm>
            <a:off x="7363460" y="767019"/>
            <a:ext cx="1257144" cy="1193800"/>
          </a:xfrm>
        </p:spPr>
        <p:txBody>
          <a:bodyPr/>
          <a:lstStyle>
            <a:lvl1pPr algn="ctr">
              <a:defRPr sz="3900">
                <a:solidFill>
                  <a:schemeClr val="accent4"/>
                </a:solidFill>
                <a:latin typeface="+mj-lt"/>
              </a:defRPr>
            </a:lvl1pPr>
          </a:lstStyle>
          <a:p>
            <a:pPr lvl="0"/>
            <a:r>
              <a:rPr lang="en-US" dirty="0"/>
              <a:t>30%</a:t>
            </a:r>
          </a:p>
        </p:txBody>
      </p:sp>
      <p:sp>
        <p:nvSpPr>
          <p:cNvPr id="39" name="Text Placeholder 9">
            <a:extLst>
              <a:ext uri="{FF2B5EF4-FFF2-40B4-BE49-F238E27FC236}">
                <a16:creationId xmlns:a16="http://schemas.microsoft.com/office/drawing/2014/main" id="{8C683AEB-537B-46E7-9968-355607C91910}"/>
              </a:ext>
            </a:extLst>
          </p:cNvPr>
          <p:cNvSpPr>
            <a:spLocks noGrp="1"/>
          </p:cNvSpPr>
          <p:nvPr userDrawn="1">
            <p:ph type="body" sz="quarter" idx="16" hasCustomPrompt="1"/>
          </p:nvPr>
        </p:nvSpPr>
        <p:spPr>
          <a:xfrm>
            <a:off x="7363458" y="2034155"/>
            <a:ext cx="1245200" cy="265332"/>
          </a:xfrm>
        </p:spPr>
        <p:txBody>
          <a:bodyPr/>
          <a:lstStyle>
            <a:lvl1pPr algn="ctr">
              <a:defRPr sz="878">
                <a:solidFill>
                  <a:schemeClr val="accent4"/>
                </a:solidFill>
                <a:latin typeface="+mn-lt"/>
              </a:defRPr>
            </a:lvl1pPr>
          </a:lstStyle>
          <a:p>
            <a:pPr lvl="0"/>
            <a:r>
              <a:rPr lang="en-US" dirty="0"/>
              <a:t>HIGHER FPS</a:t>
            </a:r>
          </a:p>
        </p:txBody>
      </p:sp>
      <p:sp>
        <p:nvSpPr>
          <p:cNvPr id="40" name="Text Placeholder 9">
            <a:extLst>
              <a:ext uri="{FF2B5EF4-FFF2-40B4-BE49-F238E27FC236}">
                <a16:creationId xmlns:a16="http://schemas.microsoft.com/office/drawing/2014/main" id="{42554888-3BF9-42BC-A3F7-3FA7F5792608}"/>
              </a:ext>
            </a:extLst>
          </p:cNvPr>
          <p:cNvSpPr>
            <a:spLocks noGrp="1"/>
          </p:cNvSpPr>
          <p:nvPr userDrawn="1">
            <p:ph type="body" sz="quarter" idx="17" hasCustomPrompt="1"/>
          </p:nvPr>
        </p:nvSpPr>
        <p:spPr>
          <a:xfrm>
            <a:off x="7363459" y="425360"/>
            <a:ext cx="1257144" cy="268327"/>
          </a:xfrm>
        </p:spPr>
        <p:txBody>
          <a:bodyPr/>
          <a:lstStyle>
            <a:lvl1pPr algn="ctr">
              <a:defRPr sz="878">
                <a:solidFill>
                  <a:schemeClr val="bg1"/>
                </a:solidFill>
                <a:latin typeface="+mn-lt"/>
              </a:defRPr>
            </a:lvl1pPr>
          </a:lstStyle>
          <a:p>
            <a:pPr lvl="0"/>
            <a:r>
              <a:rPr lang="en-US" dirty="0"/>
              <a:t>UP TO</a:t>
            </a:r>
          </a:p>
        </p:txBody>
      </p:sp>
      <p:sp>
        <p:nvSpPr>
          <p:cNvPr id="42" name="Text Placeholder 9">
            <a:extLst>
              <a:ext uri="{FF2B5EF4-FFF2-40B4-BE49-F238E27FC236}">
                <a16:creationId xmlns:a16="http://schemas.microsoft.com/office/drawing/2014/main" id="{CD9FAF51-192A-4DA0-A38D-0564D573CB4A}"/>
              </a:ext>
            </a:extLst>
          </p:cNvPr>
          <p:cNvSpPr>
            <a:spLocks noGrp="1"/>
          </p:cNvSpPr>
          <p:nvPr>
            <p:ph type="body" sz="quarter" idx="19" hasCustomPrompt="1"/>
          </p:nvPr>
        </p:nvSpPr>
        <p:spPr>
          <a:xfrm>
            <a:off x="196011" y="1719100"/>
            <a:ext cx="4703823" cy="905215"/>
          </a:xfrm>
        </p:spPr>
        <p:txBody>
          <a:bodyPr anchor="ctr"/>
          <a:lstStyle>
            <a:lvl1pPr algn="l">
              <a:defRPr sz="1170">
                <a:solidFill>
                  <a:schemeClr val="bg1"/>
                </a:solidFill>
                <a:latin typeface="+mn-lt"/>
              </a:defRPr>
            </a:lvl1pPr>
          </a:lstStyle>
          <a:p>
            <a:pPr lvl="0"/>
            <a:r>
              <a:rPr lang="en-US" dirty="0"/>
              <a:t>Delivers better performance for your every day needs than 7th Gen Intel® Core™ i7 Processor.</a:t>
            </a:r>
          </a:p>
        </p:txBody>
      </p:sp>
      <p:sp>
        <p:nvSpPr>
          <p:cNvPr id="54" name="Text Placeholder 53">
            <a:extLst>
              <a:ext uri="{FF2B5EF4-FFF2-40B4-BE49-F238E27FC236}">
                <a16:creationId xmlns:a16="http://schemas.microsoft.com/office/drawing/2014/main" id="{0A24A722-1BEF-4B75-9D60-7FC57A41A90B}"/>
              </a:ext>
            </a:extLst>
          </p:cNvPr>
          <p:cNvSpPr>
            <a:spLocks noGrp="1"/>
          </p:cNvSpPr>
          <p:nvPr>
            <p:ph type="body" sz="quarter" idx="21" hasCustomPrompt="1"/>
          </p:nvPr>
        </p:nvSpPr>
        <p:spPr>
          <a:xfrm>
            <a:off x="196011" y="419490"/>
            <a:ext cx="4703823" cy="1131297"/>
          </a:xfrm>
        </p:spPr>
        <p:txBody>
          <a:bodyPr anchor="ctr"/>
          <a:lstStyle>
            <a:lvl1pPr algn="ctr">
              <a:defRPr sz="3120" spc="0">
                <a:latin typeface="Intel Clear Pro" panose="020B0804020202060201" pitchFamily="34" charset="0"/>
                <a:ea typeface="Intel Clear Pro" panose="020B0804020202060201" pitchFamily="34" charset="0"/>
                <a:cs typeface="Intel Clear Pro" panose="020B0804020202060201" pitchFamily="34" charset="0"/>
              </a:defRPr>
            </a:lvl1pPr>
          </a:lstStyle>
          <a:p>
            <a:pPr lvl="0"/>
            <a:r>
              <a:rPr lang="en-US" dirty="0"/>
              <a:t>8th Gen intel® core™ processor</a:t>
            </a:r>
          </a:p>
        </p:txBody>
      </p:sp>
      <p:sp>
        <p:nvSpPr>
          <p:cNvPr id="28" name="Text Placeholder 7">
            <a:extLst>
              <a:ext uri="{FF2B5EF4-FFF2-40B4-BE49-F238E27FC236}">
                <a16:creationId xmlns:a16="http://schemas.microsoft.com/office/drawing/2014/main" id="{53C64DD0-5836-4228-BC62-7C688C6AF9AF}"/>
              </a:ext>
            </a:extLst>
          </p:cNvPr>
          <p:cNvSpPr>
            <a:spLocks noGrp="1"/>
          </p:cNvSpPr>
          <p:nvPr>
            <p:ph type="body" sz="quarter" idx="23" hasCustomPrompt="1"/>
          </p:nvPr>
        </p:nvSpPr>
        <p:spPr>
          <a:xfrm>
            <a:off x="550009" y="2887402"/>
            <a:ext cx="1100298" cy="451399"/>
          </a:xfrm>
        </p:spPr>
        <p:txBody>
          <a:bodyPr anchor="ctr"/>
          <a:lstStyle>
            <a:lvl1pPr algn="ctr">
              <a:defRPr sz="780" b="1"/>
            </a:lvl1pPr>
          </a:lstStyle>
          <a:p>
            <a:pPr lvl="0"/>
            <a:r>
              <a:rPr lang="en-US" dirty="0"/>
              <a:t>Intel® Core™ </a:t>
            </a:r>
            <a:br>
              <a:rPr lang="en-US" dirty="0"/>
            </a:br>
            <a:r>
              <a:rPr lang="en-US" dirty="0" err="1"/>
              <a:t>xxxx</a:t>
            </a:r>
            <a:endParaRPr lang="en-US" dirty="0"/>
          </a:p>
        </p:txBody>
      </p:sp>
      <p:sp>
        <p:nvSpPr>
          <p:cNvPr id="30" name="Text Placeholder 7">
            <a:extLst>
              <a:ext uri="{FF2B5EF4-FFF2-40B4-BE49-F238E27FC236}">
                <a16:creationId xmlns:a16="http://schemas.microsoft.com/office/drawing/2014/main" id="{A7B7F12E-EFEB-456D-9442-7714C36786EB}"/>
              </a:ext>
            </a:extLst>
          </p:cNvPr>
          <p:cNvSpPr>
            <a:spLocks noGrp="1"/>
          </p:cNvSpPr>
          <p:nvPr>
            <p:ph type="body" sz="quarter" idx="24" hasCustomPrompt="1"/>
          </p:nvPr>
        </p:nvSpPr>
        <p:spPr>
          <a:xfrm>
            <a:off x="3289807" y="2866597"/>
            <a:ext cx="1100298" cy="451399"/>
          </a:xfrm>
        </p:spPr>
        <p:txBody>
          <a:bodyPr anchor="ctr"/>
          <a:lstStyle>
            <a:lvl1pPr algn="ctr">
              <a:defRPr sz="780" b="1"/>
            </a:lvl1pPr>
          </a:lstStyle>
          <a:p>
            <a:pPr lvl="0"/>
            <a:r>
              <a:rPr lang="en-US" dirty="0"/>
              <a:t>Intel® Core™ </a:t>
            </a:r>
            <a:br>
              <a:rPr lang="en-US" dirty="0"/>
            </a:br>
            <a:r>
              <a:rPr lang="en-US" dirty="0" err="1"/>
              <a:t>xxxx</a:t>
            </a:r>
            <a:endParaRPr lang="en-US" dirty="0"/>
          </a:p>
        </p:txBody>
      </p:sp>
      <p:sp>
        <p:nvSpPr>
          <p:cNvPr id="31" name="Text Placeholder 7">
            <a:extLst>
              <a:ext uri="{FF2B5EF4-FFF2-40B4-BE49-F238E27FC236}">
                <a16:creationId xmlns:a16="http://schemas.microsoft.com/office/drawing/2014/main" id="{82C43E10-33B9-4EEB-AE2A-18C58091A237}"/>
              </a:ext>
            </a:extLst>
          </p:cNvPr>
          <p:cNvSpPr>
            <a:spLocks noGrp="1"/>
          </p:cNvSpPr>
          <p:nvPr>
            <p:ph type="body" sz="quarter" idx="25" hasCustomPrompt="1"/>
          </p:nvPr>
        </p:nvSpPr>
        <p:spPr>
          <a:xfrm>
            <a:off x="196008" y="3635832"/>
            <a:ext cx="4703822" cy="1193347"/>
          </a:xfrm>
        </p:spPr>
        <p:txBody>
          <a:bodyPr anchor="t"/>
          <a:lstStyle>
            <a:lvl1pPr algn="l">
              <a:defRPr sz="780" b="1"/>
            </a:lvl1pPr>
          </a:lstStyle>
          <a:p>
            <a:pPr lvl="0"/>
            <a:r>
              <a:rPr lang="en-US" dirty="0"/>
              <a:t>As measured by: </a:t>
            </a:r>
          </a:p>
        </p:txBody>
      </p:sp>
      <p:sp>
        <p:nvSpPr>
          <p:cNvPr id="32" name="Text Placeholder 51">
            <a:extLst>
              <a:ext uri="{FF2B5EF4-FFF2-40B4-BE49-F238E27FC236}">
                <a16:creationId xmlns:a16="http://schemas.microsoft.com/office/drawing/2014/main" id="{0FB719FC-747A-40A5-BFA0-0669752E3A84}"/>
              </a:ext>
            </a:extLst>
          </p:cNvPr>
          <p:cNvSpPr>
            <a:spLocks noGrp="1"/>
          </p:cNvSpPr>
          <p:nvPr>
            <p:ph type="body" sz="quarter" idx="26" hasCustomPrompt="1"/>
          </p:nvPr>
        </p:nvSpPr>
        <p:spPr>
          <a:xfrm>
            <a:off x="2302807" y="3000411"/>
            <a:ext cx="334501" cy="221763"/>
          </a:xfrm>
        </p:spPr>
        <p:txBody>
          <a:bodyPr/>
          <a:lstStyle>
            <a:lvl1pPr algn="ctr">
              <a:defRPr sz="780" b="1"/>
            </a:lvl1pPr>
          </a:lstStyle>
          <a:p>
            <a:pPr lvl="0"/>
            <a:r>
              <a:rPr lang="en-US" dirty="0"/>
              <a:t>vs</a:t>
            </a:r>
          </a:p>
        </p:txBody>
      </p:sp>
      <p:sp>
        <p:nvSpPr>
          <p:cNvPr id="33" name="Text Placeholder 9">
            <a:extLst>
              <a:ext uri="{FF2B5EF4-FFF2-40B4-BE49-F238E27FC236}">
                <a16:creationId xmlns:a16="http://schemas.microsoft.com/office/drawing/2014/main" id="{0C99B82F-539C-4FE1-8878-4ABF786455F0}"/>
              </a:ext>
            </a:extLst>
          </p:cNvPr>
          <p:cNvSpPr>
            <a:spLocks noGrp="1"/>
          </p:cNvSpPr>
          <p:nvPr>
            <p:ph type="body" sz="quarter" idx="27" hasCustomPrompt="1"/>
          </p:nvPr>
        </p:nvSpPr>
        <p:spPr>
          <a:xfrm>
            <a:off x="9057125" y="767019"/>
            <a:ext cx="1257144" cy="1193800"/>
          </a:xfrm>
        </p:spPr>
        <p:txBody>
          <a:bodyPr/>
          <a:lstStyle>
            <a:lvl1pPr algn="ctr">
              <a:defRPr sz="3900">
                <a:solidFill>
                  <a:schemeClr val="accent4"/>
                </a:solidFill>
                <a:latin typeface="+mj-lt"/>
              </a:defRPr>
            </a:lvl1pPr>
          </a:lstStyle>
          <a:p>
            <a:pPr lvl="0"/>
            <a:r>
              <a:rPr lang="en-US" dirty="0"/>
              <a:t>30%</a:t>
            </a:r>
          </a:p>
        </p:txBody>
      </p:sp>
      <p:sp>
        <p:nvSpPr>
          <p:cNvPr id="34" name="Text Placeholder 9">
            <a:extLst>
              <a:ext uri="{FF2B5EF4-FFF2-40B4-BE49-F238E27FC236}">
                <a16:creationId xmlns:a16="http://schemas.microsoft.com/office/drawing/2014/main" id="{6519E401-135C-48F9-A216-DDFED0F2FB80}"/>
              </a:ext>
            </a:extLst>
          </p:cNvPr>
          <p:cNvSpPr>
            <a:spLocks noGrp="1"/>
          </p:cNvSpPr>
          <p:nvPr>
            <p:ph type="body" sz="quarter" idx="28" hasCustomPrompt="1"/>
          </p:nvPr>
        </p:nvSpPr>
        <p:spPr>
          <a:xfrm>
            <a:off x="9057125" y="2034155"/>
            <a:ext cx="1245200" cy="265332"/>
          </a:xfrm>
        </p:spPr>
        <p:txBody>
          <a:bodyPr/>
          <a:lstStyle>
            <a:lvl1pPr algn="ctr">
              <a:defRPr sz="878">
                <a:solidFill>
                  <a:schemeClr val="accent4"/>
                </a:solidFill>
                <a:latin typeface="+mn-lt"/>
              </a:defRPr>
            </a:lvl1pPr>
          </a:lstStyle>
          <a:p>
            <a:pPr lvl="0"/>
            <a:r>
              <a:rPr lang="en-US" dirty="0"/>
              <a:t>HIGHER FPS</a:t>
            </a:r>
          </a:p>
        </p:txBody>
      </p:sp>
      <p:sp>
        <p:nvSpPr>
          <p:cNvPr id="35" name="Text Placeholder 9">
            <a:extLst>
              <a:ext uri="{FF2B5EF4-FFF2-40B4-BE49-F238E27FC236}">
                <a16:creationId xmlns:a16="http://schemas.microsoft.com/office/drawing/2014/main" id="{EDB3C055-924C-4810-8C59-5E73C6DCC6B5}"/>
              </a:ext>
            </a:extLst>
          </p:cNvPr>
          <p:cNvSpPr>
            <a:spLocks noGrp="1"/>
          </p:cNvSpPr>
          <p:nvPr>
            <p:ph type="body" sz="quarter" idx="29" hasCustomPrompt="1"/>
          </p:nvPr>
        </p:nvSpPr>
        <p:spPr>
          <a:xfrm>
            <a:off x="9057124" y="425360"/>
            <a:ext cx="1257144" cy="268327"/>
          </a:xfrm>
        </p:spPr>
        <p:txBody>
          <a:bodyPr/>
          <a:lstStyle>
            <a:lvl1pPr algn="ctr">
              <a:defRPr sz="878">
                <a:solidFill>
                  <a:schemeClr val="bg1"/>
                </a:solidFill>
                <a:latin typeface="+mn-lt"/>
              </a:defRPr>
            </a:lvl1pPr>
          </a:lstStyle>
          <a:p>
            <a:pPr lvl="0"/>
            <a:r>
              <a:rPr lang="en-US" dirty="0"/>
              <a:t>UP TO</a:t>
            </a:r>
          </a:p>
        </p:txBody>
      </p:sp>
      <p:sp>
        <p:nvSpPr>
          <p:cNvPr id="36" name="Text Placeholder 9">
            <a:extLst>
              <a:ext uri="{FF2B5EF4-FFF2-40B4-BE49-F238E27FC236}">
                <a16:creationId xmlns:a16="http://schemas.microsoft.com/office/drawing/2014/main" id="{B033CC64-5254-4050-8A7F-6804618C8987}"/>
              </a:ext>
            </a:extLst>
          </p:cNvPr>
          <p:cNvSpPr>
            <a:spLocks noGrp="1"/>
          </p:cNvSpPr>
          <p:nvPr>
            <p:ph type="body" sz="quarter" idx="30" hasCustomPrompt="1"/>
          </p:nvPr>
        </p:nvSpPr>
        <p:spPr>
          <a:xfrm>
            <a:off x="10750792" y="767019"/>
            <a:ext cx="1257144" cy="1193800"/>
          </a:xfrm>
        </p:spPr>
        <p:txBody>
          <a:bodyPr/>
          <a:lstStyle>
            <a:lvl1pPr algn="ctr">
              <a:defRPr sz="3900">
                <a:solidFill>
                  <a:schemeClr val="accent4"/>
                </a:solidFill>
                <a:latin typeface="+mj-lt"/>
              </a:defRPr>
            </a:lvl1pPr>
          </a:lstStyle>
          <a:p>
            <a:pPr lvl="0"/>
            <a:r>
              <a:rPr lang="en-US" dirty="0"/>
              <a:t>30%</a:t>
            </a:r>
          </a:p>
        </p:txBody>
      </p:sp>
      <p:sp>
        <p:nvSpPr>
          <p:cNvPr id="43" name="Text Placeholder 9">
            <a:extLst>
              <a:ext uri="{FF2B5EF4-FFF2-40B4-BE49-F238E27FC236}">
                <a16:creationId xmlns:a16="http://schemas.microsoft.com/office/drawing/2014/main" id="{E400BCB8-C5D0-49A7-BD25-41AFABEDA798}"/>
              </a:ext>
            </a:extLst>
          </p:cNvPr>
          <p:cNvSpPr>
            <a:spLocks noGrp="1"/>
          </p:cNvSpPr>
          <p:nvPr>
            <p:ph type="body" sz="quarter" idx="31" hasCustomPrompt="1"/>
          </p:nvPr>
        </p:nvSpPr>
        <p:spPr>
          <a:xfrm>
            <a:off x="10750792" y="2034155"/>
            <a:ext cx="1245200" cy="265332"/>
          </a:xfrm>
        </p:spPr>
        <p:txBody>
          <a:bodyPr/>
          <a:lstStyle>
            <a:lvl1pPr algn="ctr">
              <a:defRPr sz="878">
                <a:solidFill>
                  <a:schemeClr val="accent4"/>
                </a:solidFill>
                <a:latin typeface="+mn-lt"/>
              </a:defRPr>
            </a:lvl1pPr>
          </a:lstStyle>
          <a:p>
            <a:pPr lvl="0"/>
            <a:r>
              <a:rPr lang="en-US" dirty="0"/>
              <a:t>HIGHER FPS</a:t>
            </a:r>
          </a:p>
        </p:txBody>
      </p:sp>
      <p:sp>
        <p:nvSpPr>
          <p:cNvPr id="44" name="Text Placeholder 9">
            <a:extLst>
              <a:ext uri="{FF2B5EF4-FFF2-40B4-BE49-F238E27FC236}">
                <a16:creationId xmlns:a16="http://schemas.microsoft.com/office/drawing/2014/main" id="{7083950A-3A61-4EAB-9AF8-42F21768D420}"/>
              </a:ext>
            </a:extLst>
          </p:cNvPr>
          <p:cNvSpPr>
            <a:spLocks noGrp="1"/>
          </p:cNvSpPr>
          <p:nvPr>
            <p:ph type="body" sz="quarter" idx="32" hasCustomPrompt="1"/>
          </p:nvPr>
        </p:nvSpPr>
        <p:spPr>
          <a:xfrm>
            <a:off x="10750791" y="425360"/>
            <a:ext cx="1257144" cy="268327"/>
          </a:xfrm>
        </p:spPr>
        <p:txBody>
          <a:bodyPr/>
          <a:lstStyle>
            <a:lvl1pPr algn="ctr">
              <a:defRPr sz="878">
                <a:solidFill>
                  <a:schemeClr val="bg1"/>
                </a:solidFill>
                <a:latin typeface="+mn-lt"/>
              </a:defRPr>
            </a:lvl1pPr>
          </a:lstStyle>
          <a:p>
            <a:pPr lvl="0"/>
            <a:r>
              <a:rPr lang="en-US" dirty="0"/>
              <a:t>UP TO</a:t>
            </a:r>
          </a:p>
        </p:txBody>
      </p:sp>
      <p:sp>
        <p:nvSpPr>
          <p:cNvPr id="45" name="Text Placeholder 9">
            <a:extLst>
              <a:ext uri="{FF2B5EF4-FFF2-40B4-BE49-F238E27FC236}">
                <a16:creationId xmlns:a16="http://schemas.microsoft.com/office/drawing/2014/main" id="{8BB51D73-3BF2-4785-81C3-E7EABFE1FC01}"/>
              </a:ext>
            </a:extLst>
          </p:cNvPr>
          <p:cNvSpPr>
            <a:spLocks noGrp="1"/>
          </p:cNvSpPr>
          <p:nvPr>
            <p:ph type="body" sz="quarter" idx="33" hasCustomPrompt="1"/>
          </p:nvPr>
        </p:nvSpPr>
        <p:spPr>
          <a:xfrm>
            <a:off x="5674586" y="767019"/>
            <a:ext cx="1257144" cy="1193800"/>
          </a:xfrm>
        </p:spPr>
        <p:txBody>
          <a:bodyPr/>
          <a:lstStyle>
            <a:lvl1pPr algn="ctr">
              <a:defRPr sz="3900">
                <a:solidFill>
                  <a:schemeClr val="accent4"/>
                </a:solidFill>
                <a:latin typeface="+mj-lt"/>
              </a:defRPr>
            </a:lvl1pPr>
          </a:lstStyle>
          <a:p>
            <a:pPr lvl="0"/>
            <a:r>
              <a:rPr lang="en-US" dirty="0"/>
              <a:t>30%</a:t>
            </a:r>
          </a:p>
        </p:txBody>
      </p:sp>
      <p:sp>
        <p:nvSpPr>
          <p:cNvPr id="46" name="Text Placeholder 9">
            <a:extLst>
              <a:ext uri="{FF2B5EF4-FFF2-40B4-BE49-F238E27FC236}">
                <a16:creationId xmlns:a16="http://schemas.microsoft.com/office/drawing/2014/main" id="{65588D81-4EC7-4A96-B4CE-10270CB94F4E}"/>
              </a:ext>
            </a:extLst>
          </p:cNvPr>
          <p:cNvSpPr>
            <a:spLocks noGrp="1"/>
          </p:cNvSpPr>
          <p:nvPr>
            <p:ph type="body" sz="quarter" idx="34" hasCustomPrompt="1"/>
          </p:nvPr>
        </p:nvSpPr>
        <p:spPr>
          <a:xfrm>
            <a:off x="5674584" y="2034155"/>
            <a:ext cx="1245200" cy="265332"/>
          </a:xfrm>
        </p:spPr>
        <p:txBody>
          <a:bodyPr/>
          <a:lstStyle>
            <a:lvl1pPr algn="ctr">
              <a:defRPr sz="878">
                <a:solidFill>
                  <a:schemeClr val="accent4"/>
                </a:solidFill>
                <a:latin typeface="+mn-lt"/>
              </a:defRPr>
            </a:lvl1pPr>
          </a:lstStyle>
          <a:p>
            <a:pPr lvl="0"/>
            <a:r>
              <a:rPr lang="en-US" dirty="0"/>
              <a:t>HIGHER FPS</a:t>
            </a:r>
          </a:p>
        </p:txBody>
      </p:sp>
      <p:sp>
        <p:nvSpPr>
          <p:cNvPr id="47" name="Text Placeholder 9">
            <a:extLst>
              <a:ext uri="{FF2B5EF4-FFF2-40B4-BE49-F238E27FC236}">
                <a16:creationId xmlns:a16="http://schemas.microsoft.com/office/drawing/2014/main" id="{47642221-E2B5-4DB5-9F2F-585B21965382}"/>
              </a:ext>
            </a:extLst>
          </p:cNvPr>
          <p:cNvSpPr>
            <a:spLocks noGrp="1"/>
          </p:cNvSpPr>
          <p:nvPr>
            <p:ph type="body" sz="quarter" idx="35" hasCustomPrompt="1"/>
          </p:nvPr>
        </p:nvSpPr>
        <p:spPr>
          <a:xfrm>
            <a:off x="5674584" y="425360"/>
            <a:ext cx="1257144" cy="268327"/>
          </a:xfrm>
        </p:spPr>
        <p:txBody>
          <a:bodyPr/>
          <a:lstStyle>
            <a:lvl1pPr algn="ctr">
              <a:defRPr sz="878">
                <a:solidFill>
                  <a:schemeClr val="bg1"/>
                </a:solidFill>
                <a:latin typeface="+mn-lt"/>
              </a:defRPr>
            </a:lvl1pPr>
          </a:lstStyle>
          <a:p>
            <a:pPr lvl="0"/>
            <a:r>
              <a:rPr lang="en-US" dirty="0"/>
              <a:t>UP TO</a:t>
            </a:r>
          </a:p>
        </p:txBody>
      </p:sp>
    </p:spTree>
    <p:extLst>
      <p:ext uri="{BB962C8B-B14F-4D97-AF65-F5344CB8AC3E}">
        <p14:creationId xmlns:p14="http://schemas.microsoft.com/office/powerpoint/2010/main" val="183830339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5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10" name="Text Placeholder 9">
            <a:extLst>
              <a:ext uri="{FF2B5EF4-FFF2-40B4-BE49-F238E27FC236}">
                <a16:creationId xmlns:a16="http://schemas.microsoft.com/office/drawing/2014/main" id="{696CAFAD-97E6-4E28-BD88-71D1F37540C9}"/>
              </a:ext>
            </a:extLst>
          </p:cNvPr>
          <p:cNvSpPr>
            <a:spLocks noGrp="1"/>
          </p:cNvSpPr>
          <p:nvPr userDrawn="1">
            <p:ph type="body" sz="quarter" idx="15" hasCustomPrompt="1"/>
          </p:nvPr>
        </p:nvSpPr>
        <p:spPr>
          <a:xfrm>
            <a:off x="5142565" y="2023315"/>
            <a:ext cx="1257144" cy="582096"/>
          </a:xfrm>
        </p:spPr>
        <p:txBody>
          <a:bodyPr/>
          <a:lstStyle>
            <a:lvl1pPr algn="ctr">
              <a:defRPr sz="2340">
                <a:solidFill>
                  <a:schemeClr val="accent4"/>
                </a:solidFill>
                <a:latin typeface="+mj-lt"/>
              </a:defRPr>
            </a:lvl1pPr>
          </a:lstStyle>
          <a:p>
            <a:pPr lvl="0"/>
            <a:r>
              <a:rPr lang="en-US" dirty="0"/>
              <a:t>3x</a:t>
            </a:r>
          </a:p>
        </p:txBody>
      </p:sp>
      <p:sp>
        <p:nvSpPr>
          <p:cNvPr id="39" name="Text Placeholder 9">
            <a:extLst>
              <a:ext uri="{FF2B5EF4-FFF2-40B4-BE49-F238E27FC236}">
                <a16:creationId xmlns:a16="http://schemas.microsoft.com/office/drawing/2014/main" id="{8C683AEB-537B-46E7-9968-355607C91910}"/>
              </a:ext>
            </a:extLst>
          </p:cNvPr>
          <p:cNvSpPr>
            <a:spLocks noGrp="1"/>
          </p:cNvSpPr>
          <p:nvPr userDrawn="1">
            <p:ph type="body" sz="quarter" idx="16" hasCustomPrompt="1"/>
          </p:nvPr>
        </p:nvSpPr>
        <p:spPr>
          <a:xfrm>
            <a:off x="5142565" y="2692229"/>
            <a:ext cx="1245200" cy="265332"/>
          </a:xfrm>
        </p:spPr>
        <p:txBody>
          <a:bodyPr/>
          <a:lstStyle>
            <a:lvl1pPr algn="ctr">
              <a:defRPr sz="878">
                <a:solidFill>
                  <a:schemeClr val="accent4"/>
                </a:solidFill>
                <a:latin typeface="+mn-lt"/>
              </a:defRPr>
            </a:lvl1pPr>
          </a:lstStyle>
          <a:p>
            <a:pPr lvl="0"/>
            <a:r>
              <a:rPr lang="en-US" dirty="0"/>
              <a:t>HIGHER FPS</a:t>
            </a:r>
          </a:p>
        </p:txBody>
      </p:sp>
      <p:sp>
        <p:nvSpPr>
          <p:cNvPr id="40" name="Text Placeholder 9">
            <a:extLst>
              <a:ext uri="{FF2B5EF4-FFF2-40B4-BE49-F238E27FC236}">
                <a16:creationId xmlns:a16="http://schemas.microsoft.com/office/drawing/2014/main" id="{42554888-3BF9-42BC-A3F7-3FA7F5792608}"/>
              </a:ext>
            </a:extLst>
          </p:cNvPr>
          <p:cNvSpPr>
            <a:spLocks noGrp="1"/>
          </p:cNvSpPr>
          <p:nvPr userDrawn="1">
            <p:ph type="body" sz="quarter" idx="17" hasCustomPrompt="1"/>
          </p:nvPr>
        </p:nvSpPr>
        <p:spPr>
          <a:xfrm>
            <a:off x="5142564" y="1681655"/>
            <a:ext cx="1257144" cy="268327"/>
          </a:xfrm>
        </p:spPr>
        <p:txBody>
          <a:bodyPr/>
          <a:lstStyle>
            <a:lvl1pPr algn="ctr">
              <a:defRPr sz="878">
                <a:solidFill>
                  <a:schemeClr val="bg1"/>
                </a:solidFill>
                <a:latin typeface="+mn-lt"/>
              </a:defRPr>
            </a:lvl1pPr>
          </a:lstStyle>
          <a:p>
            <a:pPr lvl="0"/>
            <a:r>
              <a:rPr lang="en-US" dirty="0"/>
              <a:t>UP TO</a:t>
            </a:r>
          </a:p>
        </p:txBody>
      </p:sp>
      <p:sp>
        <p:nvSpPr>
          <p:cNvPr id="54" name="Text Placeholder 53">
            <a:extLst>
              <a:ext uri="{FF2B5EF4-FFF2-40B4-BE49-F238E27FC236}">
                <a16:creationId xmlns:a16="http://schemas.microsoft.com/office/drawing/2014/main" id="{0A24A722-1BEF-4B75-9D60-7FC57A41A90B}"/>
              </a:ext>
            </a:extLst>
          </p:cNvPr>
          <p:cNvSpPr>
            <a:spLocks noGrp="1"/>
          </p:cNvSpPr>
          <p:nvPr>
            <p:ph type="body" sz="quarter" idx="21" hasCustomPrompt="1"/>
          </p:nvPr>
        </p:nvSpPr>
        <p:spPr>
          <a:xfrm>
            <a:off x="196010" y="169257"/>
            <a:ext cx="11768701" cy="752960"/>
          </a:xfrm>
        </p:spPr>
        <p:txBody>
          <a:bodyPr anchor="ctr"/>
          <a:lstStyle>
            <a:lvl1pPr algn="ctr">
              <a:defRPr sz="3120" spc="0">
                <a:latin typeface="Intel Clear Pro" panose="020B0804020202060201" pitchFamily="34" charset="0"/>
                <a:ea typeface="Intel Clear Pro" panose="020B0804020202060201" pitchFamily="34" charset="0"/>
                <a:cs typeface="Intel Clear Pro" panose="020B0804020202060201" pitchFamily="34" charset="0"/>
              </a:defRPr>
            </a:lvl1pPr>
          </a:lstStyle>
          <a:p>
            <a:pPr lvl="0"/>
            <a:r>
              <a:rPr lang="en-US" dirty="0"/>
              <a:t>8th Gen intel® core™ processor</a:t>
            </a:r>
          </a:p>
        </p:txBody>
      </p:sp>
      <p:sp>
        <p:nvSpPr>
          <p:cNvPr id="28" name="Text Placeholder 7">
            <a:extLst>
              <a:ext uri="{FF2B5EF4-FFF2-40B4-BE49-F238E27FC236}">
                <a16:creationId xmlns:a16="http://schemas.microsoft.com/office/drawing/2014/main" id="{53C64DD0-5836-4228-BC62-7C688C6AF9AF}"/>
              </a:ext>
            </a:extLst>
          </p:cNvPr>
          <p:cNvSpPr>
            <a:spLocks noGrp="1"/>
          </p:cNvSpPr>
          <p:nvPr>
            <p:ph type="body" sz="quarter" idx="23" hasCustomPrompt="1"/>
          </p:nvPr>
        </p:nvSpPr>
        <p:spPr>
          <a:xfrm>
            <a:off x="550009" y="3288518"/>
            <a:ext cx="1100298" cy="451399"/>
          </a:xfrm>
        </p:spPr>
        <p:txBody>
          <a:bodyPr anchor="ctr"/>
          <a:lstStyle>
            <a:lvl1pPr algn="ctr">
              <a:defRPr sz="780" b="1"/>
            </a:lvl1pPr>
          </a:lstStyle>
          <a:p>
            <a:pPr lvl="0"/>
            <a:r>
              <a:rPr lang="en-US" dirty="0"/>
              <a:t>Intel® Core™ </a:t>
            </a:r>
            <a:br>
              <a:rPr lang="en-US" dirty="0"/>
            </a:br>
            <a:r>
              <a:rPr lang="en-US" dirty="0" err="1"/>
              <a:t>xxxx</a:t>
            </a:r>
            <a:endParaRPr lang="en-US" dirty="0"/>
          </a:p>
        </p:txBody>
      </p:sp>
      <p:sp>
        <p:nvSpPr>
          <p:cNvPr id="30" name="Text Placeholder 7">
            <a:extLst>
              <a:ext uri="{FF2B5EF4-FFF2-40B4-BE49-F238E27FC236}">
                <a16:creationId xmlns:a16="http://schemas.microsoft.com/office/drawing/2014/main" id="{A7B7F12E-EFEB-456D-9442-7714C36786EB}"/>
              </a:ext>
            </a:extLst>
          </p:cNvPr>
          <p:cNvSpPr>
            <a:spLocks noGrp="1"/>
          </p:cNvSpPr>
          <p:nvPr>
            <p:ph type="body" sz="quarter" idx="24" hasCustomPrompt="1"/>
          </p:nvPr>
        </p:nvSpPr>
        <p:spPr>
          <a:xfrm>
            <a:off x="3289807" y="3267712"/>
            <a:ext cx="1100298" cy="451399"/>
          </a:xfrm>
        </p:spPr>
        <p:txBody>
          <a:bodyPr anchor="ctr"/>
          <a:lstStyle>
            <a:lvl1pPr algn="ctr">
              <a:defRPr sz="780" b="1"/>
            </a:lvl1pPr>
          </a:lstStyle>
          <a:p>
            <a:pPr lvl="0"/>
            <a:r>
              <a:rPr lang="en-US" dirty="0"/>
              <a:t>Intel® Core™ </a:t>
            </a:r>
            <a:br>
              <a:rPr lang="en-US" dirty="0"/>
            </a:br>
            <a:r>
              <a:rPr lang="en-US" dirty="0" err="1"/>
              <a:t>xxxx</a:t>
            </a:r>
            <a:endParaRPr lang="en-US" dirty="0"/>
          </a:p>
        </p:txBody>
      </p:sp>
      <p:sp>
        <p:nvSpPr>
          <p:cNvPr id="31" name="Text Placeholder 7">
            <a:extLst>
              <a:ext uri="{FF2B5EF4-FFF2-40B4-BE49-F238E27FC236}">
                <a16:creationId xmlns:a16="http://schemas.microsoft.com/office/drawing/2014/main" id="{82C43E10-33B9-4EEB-AE2A-18C58091A237}"/>
              </a:ext>
            </a:extLst>
          </p:cNvPr>
          <p:cNvSpPr>
            <a:spLocks noGrp="1"/>
          </p:cNvSpPr>
          <p:nvPr>
            <p:ph type="body" sz="quarter" idx="25" hasCustomPrompt="1"/>
          </p:nvPr>
        </p:nvSpPr>
        <p:spPr>
          <a:xfrm>
            <a:off x="196008" y="3839677"/>
            <a:ext cx="4703822" cy="990605"/>
          </a:xfrm>
        </p:spPr>
        <p:txBody>
          <a:bodyPr anchor="t"/>
          <a:lstStyle>
            <a:lvl1pPr algn="l">
              <a:lnSpc>
                <a:spcPct val="200000"/>
              </a:lnSpc>
              <a:defRPr sz="780" b="1"/>
            </a:lvl1pPr>
          </a:lstStyle>
          <a:p>
            <a:pPr lvl="0"/>
            <a:r>
              <a:rPr lang="en-US" dirty="0"/>
              <a:t>As measured by: </a:t>
            </a:r>
          </a:p>
        </p:txBody>
      </p:sp>
      <p:sp>
        <p:nvSpPr>
          <p:cNvPr id="32" name="Text Placeholder 51">
            <a:extLst>
              <a:ext uri="{FF2B5EF4-FFF2-40B4-BE49-F238E27FC236}">
                <a16:creationId xmlns:a16="http://schemas.microsoft.com/office/drawing/2014/main" id="{0FB719FC-747A-40A5-BFA0-0669752E3A84}"/>
              </a:ext>
            </a:extLst>
          </p:cNvPr>
          <p:cNvSpPr>
            <a:spLocks noGrp="1"/>
          </p:cNvSpPr>
          <p:nvPr>
            <p:ph type="body" sz="quarter" idx="26" hasCustomPrompt="1"/>
          </p:nvPr>
        </p:nvSpPr>
        <p:spPr>
          <a:xfrm>
            <a:off x="2302807" y="3401527"/>
            <a:ext cx="334501" cy="221763"/>
          </a:xfrm>
        </p:spPr>
        <p:txBody>
          <a:bodyPr/>
          <a:lstStyle>
            <a:lvl1pPr algn="ctr">
              <a:defRPr sz="780" b="1"/>
            </a:lvl1pPr>
          </a:lstStyle>
          <a:p>
            <a:pPr lvl="0"/>
            <a:r>
              <a:rPr lang="en-US" dirty="0"/>
              <a:t>vs</a:t>
            </a:r>
          </a:p>
        </p:txBody>
      </p:sp>
      <p:sp>
        <p:nvSpPr>
          <p:cNvPr id="33" name="Text Placeholder 9">
            <a:extLst>
              <a:ext uri="{FF2B5EF4-FFF2-40B4-BE49-F238E27FC236}">
                <a16:creationId xmlns:a16="http://schemas.microsoft.com/office/drawing/2014/main" id="{0C99B82F-539C-4FE1-8878-4ABF786455F0}"/>
              </a:ext>
            </a:extLst>
          </p:cNvPr>
          <p:cNvSpPr>
            <a:spLocks noGrp="1"/>
          </p:cNvSpPr>
          <p:nvPr>
            <p:ph type="body" sz="quarter" idx="27" hasCustomPrompt="1"/>
          </p:nvPr>
        </p:nvSpPr>
        <p:spPr>
          <a:xfrm>
            <a:off x="7443151" y="2023315"/>
            <a:ext cx="1257144" cy="582096"/>
          </a:xfrm>
        </p:spPr>
        <p:txBody>
          <a:bodyPr/>
          <a:lstStyle>
            <a:lvl1pPr algn="ctr">
              <a:defRPr sz="2340">
                <a:solidFill>
                  <a:schemeClr val="accent4"/>
                </a:solidFill>
                <a:latin typeface="+mj-lt"/>
              </a:defRPr>
            </a:lvl1pPr>
          </a:lstStyle>
          <a:p>
            <a:pPr lvl="0"/>
            <a:r>
              <a:rPr lang="en-US" dirty="0"/>
              <a:t>3x</a:t>
            </a:r>
          </a:p>
        </p:txBody>
      </p:sp>
      <p:sp>
        <p:nvSpPr>
          <p:cNvPr id="34" name="Text Placeholder 9">
            <a:extLst>
              <a:ext uri="{FF2B5EF4-FFF2-40B4-BE49-F238E27FC236}">
                <a16:creationId xmlns:a16="http://schemas.microsoft.com/office/drawing/2014/main" id="{6519E401-135C-48F9-A216-DDFED0F2FB80}"/>
              </a:ext>
            </a:extLst>
          </p:cNvPr>
          <p:cNvSpPr>
            <a:spLocks noGrp="1"/>
          </p:cNvSpPr>
          <p:nvPr>
            <p:ph type="body" sz="quarter" idx="28" hasCustomPrompt="1"/>
          </p:nvPr>
        </p:nvSpPr>
        <p:spPr>
          <a:xfrm>
            <a:off x="7443151" y="2692229"/>
            <a:ext cx="1245200" cy="265332"/>
          </a:xfrm>
        </p:spPr>
        <p:txBody>
          <a:bodyPr/>
          <a:lstStyle>
            <a:lvl1pPr algn="ctr">
              <a:defRPr sz="878">
                <a:solidFill>
                  <a:schemeClr val="accent4"/>
                </a:solidFill>
                <a:latin typeface="+mn-lt"/>
              </a:defRPr>
            </a:lvl1pPr>
          </a:lstStyle>
          <a:p>
            <a:pPr lvl="0"/>
            <a:r>
              <a:rPr lang="en-US" dirty="0"/>
              <a:t>HIGHER FPS</a:t>
            </a:r>
          </a:p>
        </p:txBody>
      </p:sp>
      <p:sp>
        <p:nvSpPr>
          <p:cNvPr id="35" name="Text Placeholder 9">
            <a:extLst>
              <a:ext uri="{FF2B5EF4-FFF2-40B4-BE49-F238E27FC236}">
                <a16:creationId xmlns:a16="http://schemas.microsoft.com/office/drawing/2014/main" id="{EDB3C055-924C-4810-8C59-5E73C6DCC6B5}"/>
              </a:ext>
            </a:extLst>
          </p:cNvPr>
          <p:cNvSpPr>
            <a:spLocks noGrp="1"/>
          </p:cNvSpPr>
          <p:nvPr>
            <p:ph type="body" sz="quarter" idx="29" hasCustomPrompt="1"/>
          </p:nvPr>
        </p:nvSpPr>
        <p:spPr>
          <a:xfrm>
            <a:off x="7443150" y="1681655"/>
            <a:ext cx="1257144" cy="268327"/>
          </a:xfrm>
        </p:spPr>
        <p:txBody>
          <a:bodyPr/>
          <a:lstStyle>
            <a:lvl1pPr algn="ctr">
              <a:defRPr sz="878">
                <a:solidFill>
                  <a:schemeClr val="bg1"/>
                </a:solidFill>
                <a:latin typeface="+mn-lt"/>
              </a:defRPr>
            </a:lvl1pPr>
          </a:lstStyle>
          <a:p>
            <a:pPr lvl="0"/>
            <a:r>
              <a:rPr lang="en-US" dirty="0"/>
              <a:t>UP TO</a:t>
            </a:r>
          </a:p>
        </p:txBody>
      </p:sp>
      <p:sp>
        <p:nvSpPr>
          <p:cNvPr id="45" name="Text Placeholder 9">
            <a:extLst>
              <a:ext uri="{FF2B5EF4-FFF2-40B4-BE49-F238E27FC236}">
                <a16:creationId xmlns:a16="http://schemas.microsoft.com/office/drawing/2014/main" id="{8BB51D73-3BF2-4785-81C3-E7EABFE1FC01}"/>
              </a:ext>
            </a:extLst>
          </p:cNvPr>
          <p:cNvSpPr>
            <a:spLocks noGrp="1"/>
          </p:cNvSpPr>
          <p:nvPr>
            <p:ph type="body" sz="quarter" idx="33" hasCustomPrompt="1"/>
          </p:nvPr>
        </p:nvSpPr>
        <p:spPr>
          <a:xfrm>
            <a:off x="2844236" y="2023315"/>
            <a:ext cx="1257144" cy="582096"/>
          </a:xfrm>
        </p:spPr>
        <p:txBody>
          <a:bodyPr/>
          <a:lstStyle>
            <a:lvl1pPr algn="ctr">
              <a:defRPr sz="2340">
                <a:solidFill>
                  <a:schemeClr val="accent4"/>
                </a:solidFill>
                <a:latin typeface="+mj-lt"/>
              </a:defRPr>
            </a:lvl1pPr>
          </a:lstStyle>
          <a:p>
            <a:pPr lvl="0"/>
            <a:r>
              <a:rPr lang="en-US" dirty="0"/>
              <a:t>3x</a:t>
            </a:r>
          </a:p>
        </p:txBody>
      </p:sp>
      <p:sp>
        <p:nvSpPr>
          <p:cNvPr id="46" name="Text Placeholder 9">
            <a:extLst>
              <a:ext uri="{FF2B5EF4-FFF2-40B4-BE49-F238E27FC236}">
                <a16:creationId xmlns:a16="http://schemas.microsoft.com/office/drawing/2014/main" id="{65588D81-4EC7-4A96-B4CE-10270CB94F4E}"/>
              </a:ext>
            </a:extLst>
          </p:cNvPr>
          <p:cNvSpPr>
            <a:spLocks noGrp="1"/>
          </p:cNvSpPr>
          <p:nvPr>
            <p:ph type="body" sz="quarter" idx="34" hasCustomPrompt="1"/>
          </p:nvPr>
        </p:nvSpPr>
        <p:spPr>
          <a:xfrm>
            <a:off x="2844236" y="2692229"/>
            <a:ext cx="1245200" cy="265332"/>
          </a:xfrm>
        </p:spPr>
        <p:txBody>
          <a:bodyPr/>
          <a:lstStyle>
            <a:lvl1pPr algn="ctr">
              <a:defRPr sz="878">
                <a:solidFill>
                  <a:schemeClr val="accent4"/>
                </a:solidFill>
                <a:latin typeface="+mn-lt"/>
              </a:defRPr>
            </a:lvl1pPr>
          </a:lstStyle>
          <a:p>
            <a:pPr lvl="0"/>
            <a:r>
              <a:rPr lang="en-US" dirty="0"/>
              <a:t>HIGHER FPS</a:t>
            </a:r>
          </a:p>
        </p:txBody>
      </p:sp>
      <p:sp>
        <p:nvSpPr>
          <p:cNvPr id="47" name="Text Placeholder 9">
            <a:extLst>
              <a:ext uri="{FF2B5EF4-FFF2-40B4-BE49-F238E27FC236}">
                <a16:creationId xmlns:a16="http://schemas.microsoft.com/office/drawing/2014/main" id="{47642221-E2B5-4DB5-9F2F-585B21965382}"/>
              </a:ext>
            </a:extLst>
          </p:cNvPr>
          <p:cNvSpPr>
            <a:spLocks noGrp="1"/>
          </p:cNvSpPr>
          <p:nvPr>
            <p:ph type="body" sz="quarter" idx="35" hasCustomPrompt="1"/>
          </p:nvPr>
        </p:nvSpPr>
        <p:spPr>
          <a:xfrm>
            <a:off x="2844235" y="1681655"/>
            <a:ext cx="1257144" cy="268327"/>
          </a:xfrm>
        </p:spPr>
        <p:txBody>
          <a:bodyPr/>
          <a:lstStyle>
            <a:lvl1pPr algn="ctr">
              <a:defRPr sz="878">
                <a:solidFill>
                  <a:schemeClr val="bg1"/>
                </a:solidFill>
                <a:latin typeface="+mn-lt"/>
              </a:defRPr>
            </a:lvl1pPr>
          </a:lstStyle>
          <a:p>
            <a:pPr lvl="0"/>
            <a:r>
              <a:rPr lang="en-US" dirty="0"/>
              <a:t>UP TO</a:t>
            </a:r>
          </a:p>
        </p:txBody>
      </p:sp>
      <p:sp>
        <p:nvSpPr>
          <p:cNvPr id="66" name="Text Placeholder 9">
            <a:extLst>
              <a:ext uri="{FF2B5EF4-FFF2-40B4-BE49-F238E27FC236}">
                <a16:creationId xmlns:a16="http://schemas.microsoft.com/office/drawing/2014/main" id="{01088984-B36E-4534-AA0B-155A92DC4E9E}"/>
              </a:ext>
            </a:extLst>
          </p:cNvPr>
          <p:cNvSpPr>
            <a:spLocks noGrp="1"/>
          </p:cNvSpPr>
          <p:nvPr>
            <p:ph type="body" sz="quarter" idx="36" hasCustomPrompt="1"/>
          </p:nvPr>
        </p:nvSpPr>
        <p:spPr>
          <a:xfrm>
            <a:off x="2832294" y="1082376"/>
            <a:ext cx="1257144" cy="268327"/>
          </a:xfrm>
        </p:spPr>
        <p:txBody>
          <a:bodyPr/>
          <a:lstStyle>
            <a:lvl1pPr algn="ctr">
              <a:defRPr sz="1170">
                <a:solidFill>
                  <a:schemeClr val="bg1"/>
                </a:solidFill>
                <a:latin typeface="+mj-lt"/>
              </a:defRPr>
            </a:lvl1pPr>
          </a:lstStyle>
          <a:p>
            <a:pPr lvl="0"/>
            <a:r>
              <a:rPr lang="en-US" dirty="0"/>
              <a:t>Workload 1</a:t>
            </a:r>
          </a:p>
        </p:txBody>
      </p:sp>
      <p:sp>
        <p:nvSpPr>
          <p:cNvPr id="67" name="Text Placeholder 9">
            <a:extLst>
              <a:ext uri="{FF2B5EF4-FFF2-40B4-BE49-F238E27FC236}">
                <a16:creationId xmlns:a16="http://schemas.microsoft.com/office/drawing/2014/main" id="{B4572A99-F468-486D-AE14-B40C57DCCCE0}"/>
              </a:ext>
            </a:extLst>
          </p:cNvPr>
          <p:cNvSpPr>
            <a:spLocks noGrp="1"/>
          </p:cNvSpPr>
          <p:nvPr>
            <p:ph type="body" sz="quarter" idx="37" hasCustomPrompt="1"/>
          </p:nvPr>
        </p:nvSpPr>
        <p:spPr>
          <a:xfrm>
            <a:off x="5126520" y="1082376"/>
            <a:ext cx="1257144" cy="268327"/>
          </a:xfrm>
        </p:spPr>
        <p:txBody>
          <a:bodyPr/>
          <a:lstStyle>
            <a:lvl1pPr algn="ctr">
              <a:defRPr sz="1170">
                <a:solidFill>
                  <a:schemeClr val="bg1"/>
                </a:solidFill>
                <a:latin typeface="+mj-lt"/>
              </a:defRPr>
            </a:lvl1pPr>
          </a:lstStyle>
          <a:p>
            <a:pPr lvl="0"/>
            <a:r>
              <a:rPr lang="en-US" dirty="0"/>
              <a:t>Workload 2</a:t>
            </a:r>
          </a:p>
        </p:txBody>
      </p:sp>
      <p:sp>
        <p:nvSpPr>
          <p:cNvPr id="68" name="Text Placeholder 9">
            <a:extLst>
              <a:ext uri="{FF2B5EF4-FFF2-40B4-BE49-F238E27FC236}">
                <a16:creationId xmlns:a16="http://schemas.microsoft.com/office/drawing/2014/main" id="{3D5953D9-575E-4BD6-987E-573C9063237F}"/>
              </a:ext>
            </a:extLst>
          </p:cNvPr>
          <p:cNvSpPr>
            <a:spLocks noGrp="1"/>
          </p:cNvSpPr>
          <p:nvPr>
            <p:ph type="body" sz="quarter" idx="38" hasCustomPrompt="1"/>
          </p:nvPr>
        </p:nvSpPr>
        <p:spPr>
          <a:xfrm>
            <a:off x="7420748" y="1082376"/>
            <a:ext cx="1257144" cy="268327"/>
          </a:xfrm>
        </p:spPr>
        <p:txBody>
          <a:bodyPr/>
          <a:lstStyle>
            <a:lvl1pPr algn="ctr">
              <a:defRPr sz="1170">
                <a:solidFill>
                  <a:schemeClr val="bg1"/>
                </a:solidFill>
                <a:latin typeface="+mj-lt"/>
              </a:defRPr>
            </a:lvl1pPr>
          </a:lstStyle>
          <a:p>
            <a:pPr lvl="0"/>
            <a:r>
              <a:rPr lang="en-US" dirty="0"/>
              <a:t>Workload 3</a:t>
            </a:r>
          </a:p>
        </p:txBody>
      </p:sp>
      <p:sp>
        <p:nvSpPr>
          <p:cNvPr id="69" name="Text Placeholder 9">
            <a:extLst>
              <a:ext uri="{FF2B5EF4-FFF2-40B4-BE49-F238E27FC236}">
                <a16:creationId xmlns:a16="http://schemas.microsoft.com/office/drawing/2014/main" id="{A0D7295F-1A54-48D1-BDAD-0661A1AAB801}"/>
              </a:ext>
            </a:extLst>
          </p:cNvPr>
          <p:cNvSpPr>
            <a:spLocks noGrp="1"/>
          </p:cNvSpPr>
          <p:nvPr>
            <p:ph type="body" sz="quarter" idx="39" hasCustomPrompt="1"/>
          </p:nvPr>
        </p:nvSpPr>
        <p:spPr>
          <a:xfrm>
            <a:off x="561951" y="2023315"/>
            <a:ext cx="1257144" cy="582096"/>
          </a:xfrm>
        </p:spPr>
        <p:txBody>
          <a:bodyPr/>
          <a:lstStyle>
            <a:lvl1pPr algn="ctr">
              <a:defRPr sz="2340">
                <a:solidFill>
                  <a:schemeClr val="accent4"/>
                </a:solidFill>
                <a:latin typeface="+mj-lt"/>
              </a:defRPr>
            </a:lvl1pPr>
          </a:lstStyle>
          <a:p>
            <a:pPr lvl="0"/>
            <a:r>
              <a:rPr lang="en-US" dirty="0"/>
              <a:t>3x</a:t>
            </a:r>
          </a:p>
        </p:txBody>
      </p:sp>
      <p:sp>
        <p:nvSpPr>
          <p:cNvPr id="70" name="Text Placeholder 9">
            <a:extLst>
              <a:ext uri="{FF2B5EF4-FFF2-40B4-BE49-F238E27FC236}">
                <a16:creationId xmlns:a16="http://schemas.microsoft.com/office/drawing/2014/main" id="{BFB7743C-3B2A-497C-9E94-DF865AA7685A}"/>
              </a:ext>
            </a:extLst>
          </p:cNvPr>
          <p:cNvSpPr>
            <a:spLocks noGrp="1"/>
          </p:cNvSpPr>
          <p:nvPr>
            <p:ph type="body" sz="quarter" idx="40" hasCustomPrompt="1"/>
          </p:nvPr>
        </p:nvSpPr>
        <p:spPr>
          <a:xfrm>
            <a:off x="561951" y="2692229"/>
            <a:ext cx="1245200" cy="265332"/>
          </a:xfrm>
        </p:spPr>
        <p:txBody>
          <a:bodyPr/>
          <a:lstStyle>
            <a:lvl1pPr algn="ctr">
              <a:defRPr sz="878">
                <a:solidFill>
                  <a:schemeClr val="accent4"/>
                </a:solidFill>
                <a:latin typeface="+mn-lt"/>
              </a:defRPr>
            </a:lvl1pPr>
          </a:lstStyle>
          <a:p>
            <a:pPr lvl="0"/>
            <a:r>
              <a:rPr lang="en-US" dirty="0"/>
              <a:t>HIGHER FPS</a:t>
            </a:r>
          </a:p>
        </p:txBody>
      </p:sp>
      <p:sp>
        <p:nvSpPr>
          <p:cNvPr id="71" name="Text Placeholder 9">
            <a:extLst>
              <a:ext uri="{FF2B5EF4-FFF2-40B4-BE49-F238E27FC236}">
                <a16:creationId xmlns:a16="http://schemas.microsoft.com/office/drawing/2014/main" id="{396542B4-C8F0-40CD-9D68-4D97314B2ACA}"/>
              </a:ext>
            </a:extLst>
          </p:cNvPr>
          <p:cNvSpPr>
            <a:spLocks noGrp="1"/>
          </p:cNvSpPr>
          <p:nvPr>
            <p:ph type="body" sz="quarter" idx="41" hasCustomPrompt="1"/>
          </p:nvPr>
        </p:nvSpPr>
        <p:spPr>
          <a:xfrm>
            <a:off x="561950" y="1681655"/>
            <a:ext cx="1257144" cy="268327"/>
          </a:xfrm>
        </p:spPr>
        <p:txBody>
          <a:bodyPr/>
          <a:lstStyle>
            <a:lvl1pPr algn="ctr">
              <a:defRPr sz="878">
                <a:solidFill>
                  <a:schemeClr val="bg1"/>
                </a:solidFill>
                <a:latin typeface="+mn-lt"/>
              </a:defRPr>
            </a:lvl1pPr>
          </a:lstStyle>
          <a:p>
            <a:pPr lvl="0"/>
            <a:r>
              <a:rPr lang="en-US" dirty="0"/>
              <a:t>UP TO</a:t>
            </a:r>
          </a:p>
        </p:txBody>
      </p:sp>
      <p:sp>
        <p:nvSpPr>
          <p:cNvPr id="72" name="Text Placeholder 9">
            <a:extLst>
              <a:ext uri="{FF2B5EF4-FFF2-40B4-BE49-F238E27FC236}">
                <a16:creationId xmlns:a16="http://schemas.microsoft.com/office/drawing/2014/main" id="{EDF6CB0B-CC57-4BE8-BE63-58727161C2B5}"/>
              </a:ext>
            </a:extLst>
          </p:cNvPr>
          <p:cNvSpPr>
            <a:spLocks noGrp="1"/>
          </p:cNvSpPr>
          <p:nvPr>
            <p:ph type="body" sz="quarter" idx="42" hasCustomPrompt="1"/>
          </p:nvPr>
        </p:nvSpPr>
        <p:spPr>
          <a:xfrm>
            <a:off x="550007" y="1082376"/>
            <a:ext cx="1257144" cy="268327"/>
          </a:xfrm>
        </p:spPr>
        <p:txBody>
          <a:bodyPr/>
          <a:lstStyle>
            <a:lvl1pPr algn="ctr">
              <a:defRPr sz="1170">
                <a:solidFill>
                  <a:schemeClr val="bg1"/>
                </a:solidFill>
                <a:latin typeface="+mj-lt"/>
              </a:defRPr>
            </a:lvl1pPr>
          </a:lstStyle>
          <a:p>
            <a:pPr lvl="0"/>
            <a:r>
              <a:rPr lang="en-US" dirty="0"/>
              <a:t>Workload 1</a:t>
            </a:r>
          </a:p>
        </p:txBody>
      </p:sp>
      <p:sp>
        <p:nvSpPr>
          <p:cNvPr id="73" name="Picture Placeholder 55">
            <a:extLst>
              <a:ext uri="{FF2B5EF4-FFF2-40B4-BE49-F238E27FC236}">
                <a16:creationId xmlns:a16="http://schemas.microsoft.com/office/drawing/2014/main" id="{C0698AB0-1CD5-45FA-B9A9-DE1889A21F8D}"/>
              </a:ext>
            </a:extLst>
          </p:cNvPr>
          <p:cNvSpPr>
            <a:spLocks noGrp="1"/>
          </p:cNvSpPr>
          <p:nvPr>
            <p:ph type="pic" sz="quarter" idx="22" hasCustomPrompt="1"/>
          </p:nvPr>
        </p:nvSpPr>
        <p:spPr>
          <a:xfrm>
            <a:off x="9699852" y="1082373"/>
            <a:ext cx="1771370" cy="1771372"/>
          </a:xfrm>
        </p:spPr>
        <p:txBody>
          <a:bodyPr/>
          <a:lstStyle>
            <a:lvl1pPr>
              <a:defRPr/>
            </a:lvl1pPr>
          </a:lstStyle>
          <a:p>
            <a:r>
              <a:rPr lang="en-US" dirty="0"/>
              <a:t>Badge</a:t>
            </a: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5363067" y="3874447"/>
            <a:ext cx="6108157" cy="961741"/>
          </a:xfrm>
        </p:spPr>
        <p:txBody>
          <a:bodyPr anchor="ctr"/>
          <a:lstStyle>
            <a:lvl1pPr algn="l">
              <a:defRPr sz="1170">
                <a:solidFill>
                  <a:schemeClr val="bg1"/>
                </a:solidFill>
                <a:latin typeface="+mn-lt"/>
              </a:defRPr>
            </a:lvl1pPr>
          </a:lstStyle>
          <a:p>
            <a:pPr lvl="0"/>
            <a:r>
              <a:rPr lang="en-US" dirty="0"/>
              <a:t>Enjoy higher quality gameplay with Total War: WARHAMMER* ii on the 8th Generation Intel® Core™ i9-8950HK Processor</a:t>
            </a:r>
          </a:p>
        </p:txBody>
      </p:sp>
      <p:sp>
        <p:nvSpPr>
          <p:cNvPr id="75" name="Text Placeholder 9">
            <a:extLst>
              <a:ext uri="{FF2B5EF4-FFF2-40B4-BE49-F238E27FC236}">
                <a16:creationId xmlns:a16="http://schemas.microsoft.com/office/drawing/2014/main" id="{412258CF-44C5-445B-A9BD-254D5EC08DFF}"/>
              </a:ext>
            </a:extLst>
          </p:cNvPr>
          <p:cNvSpPr>
            <a:spLocks noGrp="1"/>
          </p:cNvSpPr>
          <p:nvPr>
            <p:ph type="body" sz="quarter" idx="43" hasCustomPrompt="1"/>
          </p:nvPr>
        </p:nvSpPr>
        <p:spPr>
          <a:xfrm>
            <a:off x="9722031" y="2961781"/>
            <a:ext cx="1771370" cy="542997"/>
          </a:xfrm>
        </p:spPr>
        <p:txBody>
          <a:bodyPr anchor="ctr"/>
          <a:lstStyle>
            <a:lvl1pPr algn="ctr">
              <a:defRPr sz="878">
                <a:solidFill>
                  <a:schemeClr val="bg1"/>
                </a:solidFill>
                <a:latin typeface="+mn-lt"/>
              </a:defRPr>
            </a:lvl1pPr>
          </a:lstStyle>
          <a:p>
            <a:pPr lvl="0"/>
            <a:r>
              <a:rPr lang="en-US" dirty="0"/>
              <a:t>Intel® SKU</a:t>
            </a:r>
          </a:p>
        </p:txBody>
      </p:sp>
    </p:spTree>
    <p:extLst>
      <p:ext uri="{BB962C8B-B14F-4D97-AF65-F5344CB8AC3E}">
        <p14:creationId xmlns:p14="http://schemas.microsoft.com/office/powerpoint/2010/main" val="113378857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6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5" y="5311007"/>
            <a:ext cx="4121485" cy="480824"/>
          </a:xfrm>
        </p:spPr>
        <p:txBody>
          <a:bodyPr anchor="ctr"/>
          <a:lstStyle>
            <a:lvl1pPr algn="l">
              <a:defRPr sz="878">
                <a:solidFill>
                  <a:schemeClr val="accent4"/>
                </a:solidFill>
                <a:latin typeface="+mn-lt"/>
              </a:defRPr>
            </a:lvl1pPr>
          </a:lstStyle>
          <a:p>
            <a:pPr lvl="0"/>
            <a:r>
              <a:rPr lang="en-US" dirty="0"/>
              <a:t>- ROBERTY NOYCE</a:t>
            </a:r>
          </a:p>
        </p:txBody>
      </p:sp>
      <p:grpSp>
        <p:nvGrpSpPr>
          <p:cNvPr id="13" name="Group 12">
            <a:extLst>
              <a:ext uri="{FF2B5EF4-FFF2-40B4-BE49-F238E27FC236}">
                <a16:creationId xmlns:a16="http://schemas.microsoft.com/office/drawing/2014/main" id="{B37A0B52-2609-47FA-BC79-3EEE774013FA}"/>
              </a:ext>
            </a:extLst>
          </p:cNvPr>
          <p:cNvGrpSpPr/>
          <p:nvPr userDrawn="1"/>
        </p:nvGrpSpPr>
        <p:grpSpPr>
          <a:xfrm>
            <a:off x="478796" y="890955"/>
            <a:ext cx="2338737" cy="1688949"/>
            <a:chOff x="578737" y="660844"/>
            <a:chExt cx="1604343" cy="1158597"/>
          </a:xfrm>
          <a:solidFill>
            <a:schemeClr val="bg1"/>
          </a:solidFill>
        </p:grpSpPr>
        <p:grpSp>
          <p:nvGrpSpPr>
            <p:cNvPr id="9" name="Group 8">
              <a:extLst>
                <a:ext uri="{FF2B5EF4-FFF2-40B4-BE49-F238E27FC236}">
                  <a16:creationId xmlns:a16="http://schemas.microsoft.com/office/drawing/2014/main" id="{BBC0577B-C552-4416-9AE0-F9A91AA3F718}"/>
                </a:ext>
              </a:extLst>
            </p:cNvPr>
            <p:cNvGrpSpPr/>
            <p:nvPr userDrawn="1"/>
          </p:nvGrpSpPr>
          <p:grpSpPr>
            <a:xfrm>
              <a:off x="1392902" y="660844"/>
              <a:ext cx="790178" cy="1158597"/>
              <a:chOff x="1778089" y="1111032"/>
              <a:chExt cx="790178" cy="1158597"/>
            </a:xfrm>
            <a:grpFill/>
          </p:grpSpPr>
          <p:sp>
            <p:nvSpPr>
              <p:cNvPr id="50" name="Rectangle 49">
                <a:extLst>
                  <a:ext uri="{FF2B5EF4-FFF2-40B4-BE49-F238E27FC236}">
                    <a16:creationId xmlns:a16="http://schemas.microsoft.com/office/drawing/2014/main" id="{B3CD3648-DE91-468A-86DC-8BC4ABD5FE8F}"/>
                  </a:ext>
                </a:extLst>
              </p:cNvPr>
              <p:cNvSpPr/>
              <p:nvPr userDrawn="1"/>
            </p:nvSpPr>
            <p:spPr>
              <a:xfrm>
                <a:off x="1779494" y="1561067"/>
                <a:ext cx="708562" cy="70856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03">
                  <a:solidFill>
                    <a:prstClr val="white"/>
                  </a:solidFill>
                </a:endParaRPr>
              </a:p>
            </p:txBody>
          </p:sp>
          <p:grpSp>
            <p:nvGrpSpPr>
              <p:cNvPr id="8" name="Group 7">
                <a:extLst>
                  <a:ext uri="{FF2B5EF4-FFF2-40B4-BE49-F238E27FC236}">
                    <a16:creationId xmlns:a16="http://schemas.microsoft.com/office/drawing/2014/main" id="{B1D06EF6-90E7-4386-8D57-BED68204A069}"/>
                  </a:ext>
                </a:extLst>
              </p:cNvPr>
              <p:cNvGrpSpPr/>
              <p:nvPr userDrawn="1"/>
            </p:nvGrpSpPr>
            <p:grpSpPr>
              <a:xfrm rot="20623566">
                <a:off x="1778089" y="1111032"/>
                <a:ext cx="790178" cy="790178"/>
                <a:chOff x="1778089" y="1111032"/>
                <a:chExt cx="790178" cy="790178"/>
              </a:xfrm>
              <a:grpFill/>
            </p:grpSpPr>
            <p:sp>
              <p:nvSpPr>
                <p:cNvPr id="51" name="Block Arc 50">
                  <a:extLst>
                    <a:ext uri="{FF2B5EF4-FFF2-40B4-BE49-F238E27FC236}">
                      <a16:creationId xmlns:a16="http://schemas.microsoft.com/office/drawing/2014/main" id="{3BA3EA2F-68AE-4EC4-902D-EA2B56F726AA}"/>
                    </a:ext>
                  </a:extLst>
                </p:cNvPr>
                <p:cNvSpPr/>
                <p:nvPr userDrawn="1"/>
              </p:nvSpPr>
              <p:spPr>
                <a:xfrm rot="18000000">
                  <a:off x="1778089" y="1111032"/>
                  <a:ext cx="790178" cy="790178"/>
                </a:xfrm>
                <a:prstGeom prst="blockArc">
                  <a:avLst>
                    <a:gd name="adj1" fmla="val 10800000"/>
                    <a:gd name="adj2" fmla="val 36073"/>
                    <a:gd name="adj3" fmla="val 43063"/>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03">
                    <a:solidFill>
                      <a:prstClr val="black"/>
                    </a:solidFill>
                  </a:endParaRPr>
                </a:p>
              </p:txBody>
            </p:sp>
            <p:sp>
              <p:nvSpPr>
                <p:cNvPr id="52" name="Rectangle 51">
                  <a:extLst>
                    <a:ext uri="{FF2B5EF4-FFF2-40B4-BE49-F238E27FC236}">
                      <a16:creationId xmlns:a16="http://schemas.microsoft.com/office/drawing/2014/main" id="{001ED592-A0B7-4750-9EDA-71C0BCAE74CA}"/>
                    </a:ext>
                  </a:extLst>
                </p:cNvPr>
                <p:cNvSpPr/>
                <p:nvPr userDrawn="1"/>
              </p:nvSpPr>
              <p:spPr>
                <a:xfrm>
                  <a:off x="2153966" y="1113637"/>
                  <a:ext cx="343156" cy="3431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03">
                    <a:solidFill>
                      <a:prstClr val="white"/>
                    </a:solidFill>
                  </a:endParaRPr>
                </a:p>
              </p:txBody>
            </p:sp>
          </p:grpSp>
        </p:grpSp>
        <p:grpSp>
          <p:nvGrpSpPr>
            <p:cNvPr id="53" name="Group 52">
              <a:extLst>
                <a:ext uri="{FF2B5EF4-FFF2-40B4-BE49-F238E27FC236}">
                  <a16:creationId xmlns:a16="http://schemas.microsoft.com/office/drawing/2014/main" id="{B77B5DA2-1143-45FB-AD7F-CEBFD09BF1D1}"/>
                </a:ext>
              </a:extLst>
            </p:cNvPr>
            <p:cNvGrpSpPr/>
            <p:nvPr userDrawn="1"/>
          </p:nvGrpSpPr>
          <p:grpSpPr>
            <a:xfrm>
              <a:off x="578737" y="660844"/>
              <a:ext cx="790178" cy="1158597"/>
              <a:chOff x="1778089" y="1111032"/>
              <a:chExt cx="790178" cy="1158597"/>
            </a:xfrm>
            <a:grpFill/>
          </p:grpSpPr>
          <p:sp>
            <p:nvSpPr>
              <p:cNvPr id="55" name="Rectangle 54">
                <a:extLst>
                  <a:ext uri="{FF2B5EF4-FFF2-40B4-BE49-F238E27FC236}">
                    <a16:creationId xmlns:a16="http://schemas.microsoft.com/office/drawing/2014/main" id="{C7578B6F-C276-4738-9AC1-ECE9D6BC4D63}"/>
                  </a:ext>
                </a:extLst>
              </p:cNvPr>
              <p:cNvSpPr/>
              <p:nvPr userDrawn="1"/>
            </p:nvSpPr>
            <p:spPr>
              <a:xfrm>
                <a:off x="1779494" y="1561067"/>
                <a:ext cx="708562" cy="70856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03">
                  <a:solidFill>
                    <a:prstClr val="white"/>
                  </a:solidFill>
                </a:endParaRPr>
              </a:p>
            </p:txBody>
          </p:sp>
          <p:grpSp>
            <p:nvGrpSpPr>
              <p:cNvPr id="56" name="Group 55">
                <a:extLst>
                  <a:ext uri="{FF2B5EF4-FFF2-40B4-BE49-F238E27FC236}">
                    <a16:creationId xmlns:a16="http://schemas.microsoft.com/office/drawing/2014/main" id="{8A14DE31-9EA2-4AA8-AE9C-0FABC776A132}"/>
                  </a:ext>
                </a:extLst>
              </p:cNvPr>
              <p:cNvGrpSpPr/>
              <p:nvPr userDrawn="1"/>
            </p:nvGrpSpPr>
            <p:grpSpPr>
              <a:xfrm rot="20623566">
                <a:off x="1778089" y="1111032"/>
                <a:ext cx="790178" cy="790178"/>
                <a:chOff x="1778089" y="1111032"/>
                <a:chExt cx="790178" cy="790178"/>
              </a:xfrm>
              <a:grpFill/>
            </p:grpSpPr>
            <p:sp>
              <p:nvSpPr>
                <p:cNvPr id="57" name="Block Arc 56">
                  <a:extLst>
                    <a:ext uri="{FF2B5EF4-FFF2-40B4-BE49-F238E27FC236}">
                      <a16:creationId xmlns:a16="http://schemas.microsoft.com/office/drawing/2014/main" id="{85C72DEB-3AEC-47E7-B23E-C4F0D4858C0B}"/>
                    </a:ext>
                  </a:extLst>
                </p:cNvPr>
                <p:cNvSpPr/>
                <p:nvPr userDrawn="1"/>
              </p:nvSpPr>
              <p:spPr>
                <a:xfrm rot="18000000">
                  <a:off x="1778089" y="1111032"/>
                  <a:ext cx="790178" cy="790178"/>
                </a:xfrm>
                <a:prstGeom prst="blockArc">
                  <a:avLst>
                    <a:gd name="adj1" fmla="val 10800000"/>
                    <a:gd name="adj2" fmla="val 36073"/>
                    <a:gd name="adj3" fmla="val 43063"/>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03">
                    <a:solidFill>
                      <a:prstClr val="black"/>
                    </a:solidFill>
                  </a:endParaRPr>
                </a:p>
              </p:txBody>
            </p:sp>
            <p:sp>
              <p:nvSpPr>
                <p:cNvPr id="58" name="Rectangle 57">
                  <a:extLst>
                    <a:ext uri="{FF2B5EF4-FFF2-40B4-BE49-F238E27FC236}">
                      <a16:creationId xmlns:a16="http://schemas.microsoft.com/office/drawing/2014/main" id="{BFA33088-0DB3-4BFC-B425-835E740F40D6}"/>
                    </a:ext>
                  </a:extLst>
                </p:cNvPr>
                <p:cNvSpPr/>
                <p:nvPr userDrawn="1"/>
              </p:nvSpPr>
              <p:spPr>
                <a:xfrm>
                  <a:off x="2153966" y="1113637"/>
                  <a:ext cx="343156" cy="3431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03">
                    <a:solidFill>
                      <a:prstClr val="white"/>
                    </a:solidFill>
                  </a:endParaRPr>
                </a:p>
              </p:txBody>
            </p:sp>
          </p:grpSp>
        </p:grpSp>
      </p:gr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4" y="2589153"/>
            <a:ext cx="11234412" cy="1688949"/>
          </a:xfrm>
        </p:spPr>
        <p:txBody>
          <a:bodyPr anchor="t"/>
          <a:lstStyle>
            <a:lvl1pPr algn="l">
              <a:defRPr sz="6435">
                <a:solidFill>
                  <a:schemeClr val="bg1"/>
                </a:solidFill>
                <a:latin typeface="+mj-lt"/>
              </a:defRPr>
            </a:lvl1pPr>
          </a:lstStyle>
          <a:p>
            <a:pPr lvl="0"/>
            <a:r>
              <a:rPr lang="en-US" dirty="0"/>
              <a:t>Don’t be encumbered by history</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478794" y="4474038"/>
            <a:ext cx="11234410" cy="715451"/>
          </a:xfrm>
        </p:spPr>
        <p:txBody>
          <a:bodyPr anchor="ctr"/>
          <a:lstStyle>
            <a:lvl1pPr algn="l">
              <a:defRPr sz="1755">
                <a:solidFill>
                  <a:schemeClr val="bg1">
                    <a:lumMod val="95000"/>
                  </a:schemeClr>
                </a:solidFill>
                <a:latin typeface="+mn-lt"/>
              </a:defRPr>
            </a:lvl1pPr>
          </a:lstStyle>
          <a:p>
            <a:pPr lvl="0"/>
            <a:r>
              <a:rPr lang="en-US" dirty="0"/>
              <a:t>GO OFF AND DO SOMETHING WONDERFUL”</a:t>
            </a:r>
          </a:p>
        </p:txBody>
      </p:sp>
    </p:spTree>
    <p:extLst>
      <p:ext uri="{BB962C8B-B14F-4D97-AF65-F5344CB8AC3E}">
        <p14:creationId xmlns:p14="http://schemas.microsoft.com/office/powerpoint/2010/main" val="205243827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7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2" y="3146582"/>
            <a:ext cx="4280364" cy="1243484"/>
          </a:xfrm>
        </p:spPr>
        <p:txBody>
          <a:bodyPr anchor="ctr"/>
          <a:lstStyle>
            <a:lvl1pPr algn="l">
              <a:defRPr sz="1024">
                <a:solidFill>
                  <a:schemeClr val="bg1"/>
                </a:solidFill>
                <a:latin typeface="+mn-lt"/>
              </a:defRPr>
            </a:lvl1pPr>
          </a:lstStyle>
          <a:p>
            <a:pPr lvl="0"/>
            <a:r>
              <a:rPr lang="en-US" dirty="0"/>
              <a:t>Intel Processors give you amazing performance and long battery-life for your everyday needs.</a:t>
            </a:r>
          </a:p>
        </p:txBody>
      </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4" y="221695"/>
            <a:ext cx="11234412" cy="1243484"/>
          </a:xfrm>
        </p:spPr>
        <p:txBody>
          <a:bodyPr anchor="t"/>
          <a:lstStyle>
            <a:lvl1pPr algn="ctr">
              <a:defRPr sz="5265">
                <a:solidFill>
                  <a:schemeClr val="bg1"/>
                </a:solidFill>
                <a:latin typeface="+mj-lt"/>
              </a:defRPr>
            </a:lvl1pPr>
          </a:lstStyle>
          <a:p>
            <a:pPr lvl="0"/>
            <a:r>
              <a:rPr lang="en-US" dirty="0"/>
              <a:t>More powerful than your old pc</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478793" y="2091810"/>
            <a:ext cx="4280365" cy="715451"/>
          </a:xfrm>
        </p:spPr>
        <p:txBody>
          <a:bodyPr anchor="ctr"/>
          <a:lstStyle>
            <a:lvl1pPr algn="ctr">
              <a:defRPr sz="1365" b="1">
                <a:solidFill>
                  <a:schemeClr val="bg1">
                    <a:lumMod val="95000"/>
                  </a:schemeClr>
                </a:solidFill>
                <a:latin typeface="+mn-lt"/>
              </a:defRPr>
            </a:lvl1pPr>
          </a:lstStyle>
          <a:p>
            <a:pPr lvl="0"/>
            <a:r>
              <a:rPr lang="en-US" dirty="0"/>
              <a:t>All Day Every Day</a:t>
            </a:r>
          </a:p>
        </p:txBody>
      </p:sp>
      <p:sp>
        <p:nvSpPr>
          <p:cNvPr id="4" name="Picture Placeholder 3">
            <a:extLst>
              <a:ext uri="{FF2B5EF4-FFF2-40B4-BE49-F238E27FC236}">
                <a16:creationId xmlns:a16="http://schemas.microsoft.com/office/drawing/2014/main" id="{CEE60095-DD41-4C3B-8BC4-59864763D4A4}"/>
              </a:ext>
            </a:extLst>
          </p:cNvPr>
          <p:cNvSpPr>
            <a:spLocks noGrp="1"/>
          </p:cNvSpPr>
          <p:nvPr>
            <p:ph type="pic" sz="quarter" idx="25"/>
          </p:nvPr>
        </p:nvSpPr>
        <p:spPr>
          <a:xfrm>
            <a:off x="6096002" y="1667937"/>
            <a:ext cx="5617205" cy="3177319"/>
          </a:xfrm>
          <a:noFill/>
        </p:spPr>
        <p:txBody>
          <a:bodyPr/>
          <a:lstStyle/>
          <a:p>
            <a:endParaRPr lang="en-US"/>
          </a:p>
        </p:txBody>
      </p:sp>
      <p:sp>
        <p:nvSpPr>
          <p:cNvPr id="23" name="Text Placeholder 9">
            <a:extLst>
              <a:ext uri="{FF2B5EF4-FFF2-40B4-BE49-F238E27FC236}">
                <a16:creationId xmlns:a16="http://schemas.microsoft.com/office/drawing/2014/main" id="{0C17AAF6-BF61-45D6-8021-6708A9E58196}"/>
              </a:ext>
            </a:extLst>
          </p:cNvPr>
          <p:cNvSpPr>
            <a:spLocks noGrp="1"/>
          </p:cNvSpPr>
          <p:nvPr>
            <p:ph type="body" sz="quarter" idx="26" hasCustomPrompt="1"/>
          </p:nvPr>
        </p:nvSpPr>
        <p:spPr>
          <a:xfrm>
            <a:off x="8117307" y="3601769"/>
            <a:ext cx="3595894" cy="1243484"/>
          </a:xfrm>
          <a:solidFill>
            <a:schemeClr val="tx1">
              <a:alpha val="40000"/>
            </a:schemeClr>
          </a:solidFill>
        </p:spPr>
        <p:txBody>
          <a:bodyPr anchor="ctr"/>
          <a:lstStyle>
            <a:lvl1pPr algn="ctr">
              <a:defRPr sz="975">
                <a:solidFill>
                  <a:schemeClr val="bg1"/>
                </a:solidFill>
                <a:latin typeface="+mn-lt"/>
              </a:defRPr>
            </a:lvl1pPr>
          </a:lstStyle>
          <a:p>
            <a:pPr lvl="0"/>
            <a:r>
              <a:rPr lang="en-US" dirty="0"/>
              <a:t>Place sub-text here</a:t>
            </a:r>
          </a:p>
        </p:txBody>
      </p:sp>
      <p:sp>
        <p:nvSpPr>
          <p:cNvPr id="25" name="Text Placeholder 9">
            <a:extLst>
              <a:ext uri="{FF2B5EF4-FFF2-40B4-BE49-F238E27FC236}">
                <a16:creationId xmlns:a16="http://schemas.microsoft.com/office/drawing/2014/main" id="{2566473B-4E1A-4F08-BAF8-57456ECC9B58}"/>
              </a:ext>
            </a:extLst>
          </p:cNvPr>
          <p:cNvSpPr>
            <a:spLocks noGrp="1"/>
          </p:cNvSpPr>
          <p:nvPr>
            <p:ph type="body" sz="quarter" idx="33" hasCustomPrompt="1"/>
          </p:nvPr>
        </p:nvSpPr>
        <p:spPr>
          <a:xfrm>
            <a:off x="6095999" y="3867597"/>
            <a:ext cx="2021302" cy="646960"/>
          </a:xfrm>
          <a:solidFill>
            <a:schemeClr val="tx1">
              <a:alpha val="40000"/>
            </a:schemeClr>
          </a:solidFill>
        </p:spPr>
        <p:txBody>
          <a:bodyPr/>
          <a:lstStyle>
            <a:lvl1pPr algn="ctr">
              <a:defRPr sz="2730">
                <a:solidFill>
                  <a:schemeClr val="accent4"/>
                </a:solidFill>
                <a:latin typeface="+mj-lt"/>
              </a:defRPr>
            </a:lvl1pPr>
          </a:lstStyle>
          <a:p>
            <a:pPr lvl="0"/>
            <a:r>
              <a:rPr lang="en-US" dirty="0"/>
              <a:t>3x</a:t>
            </a:r>
          </a:p>
        </p:txBody>
      </p:sp>
      <p:sp>
        <p:nvSpPr>
          <p:cNvPr id="26" name="Text Placeholder 9">
            <a:extLst>
              <a:ext uri="{FF2B5EF4-FFF2-40B4-BE49-F238E27FC236}">
                <a16:creationId xmlns:a16="http://schemas.microsoft.com/office/drawing/2014/main" id="{26E84B4C-3CCE-4020-9B79-1701B1EBA537}"/>
              </a:ext>
            </a:extLst>
          </p:cNvPr>
          <p:cNvSpPr>
            <a:spLocks noGrp="1"/>
          </p:cNvSpPr>
          <p:nvPr>
            <p:ph type="body" sz="quarter" idx="34" hasCustomPrompt="1"/>
          </p:nvPr>
        </p:nvSpPr>
        <p:spPr>
          <a:xfrm>
            <a:off x="6095998" y="4514561"/>
            <a:ext cx="2021301" cy="330695"/>
          </a:xfrm>
          <a:solidFill>
            <a:schemeClr val="tx1">
              <a:alpha val="40000"/>
            </a:schemeClr>
          </a:solidFill>
        </p:spPr>
        <p:txBody>
          <a:bodyPr anchor="ctr"/>
          <a:lstStyle>
            <a:lvl1pPr algn="ctr">
              <a:defRPr sz="878">
                <a:solidFill>
                  <a:schemeClr val="accent4"/>
                </a:solidFill>
                <a:latin typeface="+mn-lt"/>
              </a:defRPr>
            </a:lvl1pPr>
          </a:lstStyle>
          <a:p>
            <a:pPr lvl="0"/>
            <a:r>
              <a:rPr lang="en-US" dirty="0"/>
              <a:t>HIGHER FPS</a:t>
            </a:r>
          </a:p>
        </p:txBody>
      </p:sp>
      <p:sp>
        <p:nvSpPr>
          <p:cNvPr id="27" name="Text Placeholder 9">
            <a:extLst>
              <a:ext uri="{FF2B5EF4-FFF2-40B4-BE49-F238E27FC236}">
                <a16:creationId xmlns:a16="http://schemas.microsoft.com/office/drawing/2014/main" id="{39D506E4-3335-4845-B742-9E5A3514CF8B}"/>
              </a:ext>
            </a:extLst>
          </p:cNvPr>
          <p:cNvSpPr>
            <a:spLocks noGrp="1"/>
          </p:cNvSpPr>
          <p:nvPr>
            <p:ph type="body" sz="quarter" idx="35" hasCustomPrompt="1"/>
          </p:nvPr>
        </p:nvSpPr>
        <p:spPr>
          <a:xfrm>
            <a:off x="6095998" y="3601769"/>
            <a:ext cx="2021301" cy="265831"/>
          </a:xfrm>
          <a:solidFill>
            <a:schemeClr val="tx1">
              <a:alpha val="40000"/>
            </a:schemeClr>
          </a:solidFill>
        </p:spPr>
        <p:txBody>
          <a:bodyPr anchor="ctr"/>
          <a:lstStyle>
            <a:lvl1pPr algn="ctr">
              <a:defRPr sz="780">
                <a:solidFill>
                  <a:schemeClr val="bg1"/>
                </a:solidFill>
                <a:latin typeface="+mn-lt"/>
              </a:defRPr>
            </a:lvl1pPr>
          </a:lstStyle>
          <a:p>
            <a:pPr lvl="0"/>
            <a:r>
              <a:rPr lang="en-US" dirty="0"/>
              <a:t>UP TO</a:t>
            </a:r>
          </a:p>
        </p:txBody>
      </p:sp>
    </p:spTree>
    <p:extLst>
      <p:ext uri="{BB962C8B-B14F-4D97-AF65-F5344CB8AC3E}">
        <p14:creationId xmlns:p14="http://schemas.microsoft.com/office/powerpoint/2010/main" val="375247565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8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4" y="4553270"/>
            <a:ext cx="2188206" cy="1563044"/>
          </a:xfrm>
        </p:spPr>
        <p:txBody>
          <a:bodyPr numCol="2" anchor="ctr"/>
          <a:lstStyle>
            <a:lvl1pPr marL="0" indent="0" algn="l">
              <a:buFont typeface="Arial" panose="020B0604020202020204" pitchFamily="34" charset="0"/>
              <a:buNone/>
              <a:defRPr sz="878">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4" y="221695"/>
            <a:ext cx="11234412" cy="1243484"/>
          </a:xfrm>
        </p:spPr>
        <p:txBody>
          <a:bodyPr anchor="t"/>
          <a:lstStyle>
            <a:lvl1pPr algn="ctr">
              <a:defRPr sz="5265">
                <a:solidFill>
                  <a:schemeClr val="bg1"/>
                </a:solidFill>
                <a:latin typeface="+mj-lt"/>
              </a:defRPr>
            </a:lvl1pPr>
          </a:lstStyle>
          <a:p>
            <a:pPr lvl="0"/>
            <a:r>
              <a:rPr lang="en-US" dirty="0"/>
              <a:t>Timeline slide</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3955819" y="3566947"/>
            <a:ext cx="4280365" cy="445058"/>
          </a:xfrm>
        </p:spPr>
        <p:txBody>
          <a:bodyPr anchor="ctr"/>
          <a:lstStyle>
            <a:lvl1pPr algn="ctr">
              <a:defRPr sz="1170" b="1">
                <a:solidFill>
                  <a:schemeClr val="accent4"/>
                </a:solidFill>
                <a:latin typeface="+mn-lt"/>
              </a:defRPr>
            </a:lvl1pPr>
          </a:lstStyle>
          <a:p>
            <a:pPr lvl="0"/>
            <a:r>
              <a:rPr lang="en-US" dirty="0"/>
              <a:t>TIMELINE DETAILS</a:t>
            </a:r>
          </a:p>
        </p:txBody>
      </p:sp>
      <p:sp>
        <p:nvSpPr>
          <p:cNvPr id="11" name="Text Placeholder 9">
            <a:extLst>
              <a:ext uri="{FF2B5EF4-FFF2-40B4-BE49-F238E27FC236}">
                <a16:creationId xmlns:a16="http://schemas.microsoft.com/office/drawing/2014/main" id="{861C4DC9-043E-4CDD-A950-EA37D99B63B2}"/>
              </a:ext>
            </a:extLst>
          </p:cNvPr>
          <p:cNvSpPr>
            <a:spLocks noGrp="1"/>
          </p:cNvSpPr>
          <p:nvPr>
            <p:ph type="body" sz="quarter" idx="25" hasCustomPrompt="1"/>
          </p:nvPr>
        </p:nvSpPr>
        <p:spPr>
          <a:xfrm>
            <a:off x="478795" y="2899367"/>
            <a:ext cx="1924437" cy="445058"/>
          </a:xfrm>
        </p:spPr>
        <p:txBody>
          <a:bodyPr anchor="ctr"/>
          <a:lstStyle>
            <a:lvl1pPr algn="ctr">
              <a:defRPr sz="1170" b="0">
                <a:solidFill>
                  <a:schemeClr val="bg1"/>
                </a:solidFill>
                <a:latin typeface="+mn-lt"/>
              </a:defRPr>
            </a:lvl1pPr>
          </a:lstStyle>
          <a:p>
            <a:pPr lvl="0"/>
            <a:r>
              <a:rPr lang="en-US" dirty="0"/>
              <a:t>POINT 1</a:t>
            </a:r>
          </a:p>
        </p:txBody>
      </p:sp>
      <p:sp>
        <p:nvSpPr>
          <p:cNvPr id="12" name="Text Placeholder 9">
            <a:extLst>
              <a:ext uri="{FF2B5EF4-FFF2-40B4-BE49-F238E27FC236}">
                <a16:creationId xmlns:a16="http://schemas.microsoft.com/office/drawing/2014/main" id="{02C99B7A-F01D-442A-A83B-736F2AB7AF3B}"/>
              </a:ext>
            </a:extLst>
          </p:cNvPr>
          <p:cNvSpPr>
            <a:spLocks noGrp="1"/>
          </p:cNvSpPr>
          <p:nvPr>
            <p:ph type="body" sz="quarter" idx="26" hasCustomPrompt="1"/>
          </p:nvPr>
        </p:nvSpPr>
        <p:spPr>
          <a:xfrm>
            <a:off x="3516924" y="2899367"/>
            <a:ext cx="1924437" cy="445058"/>
          </a:xfrm>
        </p:spPr>
        <p:txBody>
          <a:bodyPr anchor="ctr"/>
          <a:lstStyle>
            <a:lvl1pPr algn="ctr">
              <a:defRPr sz="1170" b="0">
                <a:solidFill>
                  <a:schemeClr val="bg1"/>
                </a:solidFill>
                <a:latin typeface="+mn-lt"/>
              </a:defRPr>
            </a:lvl1pPr>
          </a:lstStyle>
          <a:p>
            <a:pPr lvl="0"/>
            <a:r>
              <a:rPr lang="en-US" dirty="0"/>
              <a:t>POINT 2</a:t>
            </a:r>
          </a:p>
        </p:txBody>
      </p:sp>
      <p:sp>
        <p:nvSpPr>
          <p:cNvPr id="13" name="Text Placeholder 9">
            <a:extLst>
              <a:ext uri="{FF2B5EF4-FFF2-40B4-BE49-F238E27FC236}">
                <a16:creationId xmlns:a16="http://schemas.microsoft.com/office/drawing/2014/main" id="{B9560858-108C-4566-A9E3-78748BCEC55C}"/>
              </a:ext>
            </a:extLst>
          </p:cNvPr>
          <p:cNvSpPr>
            <a:spLocks noGrp="1"/>
          </p:cNvSpPr>
          <p:nvPr>
            <p:ph type="body" sz="quarter" idx="27" hasCustomPrompt="1"/>
          </p:nvPr>
        </p:nvSpPr>
        <p:spPr>
          <a:xfrm>
            <a:off x="6750641" y="2899367"/>
            <a:ext cx="1924437" cy="445058"/>
          </a:xfrm>
        </p:spPr>
        <p:txBody>
          <a:bodyPr anchor="ctr"/>
          <a:lstStyle>
            <a:lvl1pPr algn="ctr">
              <a:defRPr sz="1170" b="0">
                <a:solidFill>
                  <a:schemeClr val="bg1"/>
                </a:solidFill>
                <a:latin typeface="+mn-lt"/>
              </a:defRPr>
            </a:lvl1pPr>
          </a:lstStyle>
          <a:p>
            <a:pPr lvl="0"/>
            <a:r>
              <a:rPr lang="en-US" dirty="0"/>
              <a:t>POINT 3</a:t>
            </a:r>
          </a:p>
        </p:txBody>
      </p:sp>
      <p:sp>
        <p:nvSpPr>
          <p:cNvPr id="14" name="Text Placeholder 9">
            <a:extLst>
              <a:ext uri="{FF2B5EF4-FFF2-40B4-BE49-F238E27FC236}">
                <a16:creationId xmlns:a16="http://schemas.microsoft.com/office/drawing/2014/main" id="{E2C8D161-19A6-4E37-9E23-315D1BC0C142}"/>
              </a:ext>
            </a:extLst>
          </p:cNvPr>
          <p:cNvSpPr>
            <a:spLocks noGrp="1"/>
          </p:cNvSpPr>
          <p:nvPr>
            <p:ph type="body" sz="quarter" idx="28" hasCustomPrompt="1"/>
          </p:nvPr>
        </p:nvSpPr>
        <p:spPr>
          <a:xfrm>
            <a:off x="9788769" y="2899367"/>
            <a:ext cx="1924437" cy="445058"/>
          </a:xfrm>
        </p:spPr>
        <p:txBody>
          <a:bodyPr anchor="ctr"/>
          <a:lstStyle>
            <a:lvl1pPr algn="ctr">
              <a:defRPr sz="1170" b="0">
                <a:solidFill>
                  <a:schemeClr val="bg1"/>
                </a:solidFill>
                <a:latin typeface="+mn-lt"/>
              </a:defRPr>
            </a:lvl1pPr>
          </a:lstStyle>
          <a:p>
            <a:pPr lvl="0"/>
            <a:r>
              <a:rPr lang="en-US" dirty="0"/>
              <a:t>POINT 4</a:t>
            </a:r>
          </a:p>
        </p:txBody>
      </p:sp>
      <p:sp>
        <p:nvSpPr>
          <p:cNvPr id="19" name="Text Placeholder 9">
            <a:extLst>
              <a:ext uri="{FF2B5EF4-FFF2-40B4-BE49-F238E27FC236}">
                <a16:creationId xmlns:a16="http://schemas.microsoft.com/office/drawing/2014/main" id="{F8DF3F48-E16C-49EF-A6A6-E675121E62D6}"/>
              </a:ext>
            </a:extLst>
          </p:cNvPr>
          <p:cNvSpPr>
            <a:spLocks noGrp="1"/>
          </p:cNvSpPr>
          <p:nvPr>
            <p:ph type="body" sz="quarter" idx="29" hasCustomPrompt="1"/>
          </p:nvPr>
        </p:nvSpPr>
        <p:spPr>
          <a:xfrm>
            <a:off x="3516926" y="4553270"/>
            <a:ext cx="2188206" cy="1563044"/>
          </a:xfrm>
        </p:spPr>
        <p:txBody>
          <a:bodyPr numCol="2" anchor="ctr"/>
          <a:lstStyle>
            <a:lvl1pPr marL="0" indent="0" algn="l">
              <a:buFont typeface="Arial" panose="020B0604020202020204" pitchFamily="34" charset="0"/>
              <a:buNone/>
              <a:defRPr sz="878">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20" name="Text Placeholder 9">
            <a:extLst>
              <a:ext uri="{FF2B5EF4-FFF2-40B4-BE49-F238E27FC236}">
                <a16:creationId xmlns:a16="http://schemas.microsoft.com/office/drawing/2014/main" id="{A454680E-0544-4B07-82AB-B1FE98673906}"/>
              </a:ext>
            </a:extLst>
          </p:cNvPr>
          <p:cNvSpPr>
            <a:spLocks noGrp="1"/>
          </p:cNvSpPr>
          <p:nvPr>
            <p:ph type="body" sz="quarter" idx="30" hasCustomPrompt="1"/>
          </p:nvPr>
        </p:nvSpPr>
        <p:spPr>
          <a:xfrm>
            <a:off x="6555056" y="4553270"/>
            <a:ext cx="2188206" cy="1563044"/>
          </a:xfrm>
        </p:spPr>
        <p:txBody>
          <a:bodyPr numCol="2" anchor="ctr"/>
          <a:lstStyle>
            <a:lvl1pPr marL="0" indent="0" algn="l">
              <a:buFont typeface="Arial" panose="020B0604020202020204" pitchFamily="34" charset="0"/>
              <a:buNone/>
              <a:defRPr sz="878">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21" name="Text Placeholder 9">
            <a:extLst>
              <a:ext uri="{FF2B5EF4-FFF2-40B4-BE49-F238E27FC236}">
                <a16:creationId xmlns:a16="http://schemas.microsoft.com/office/drawing/2014/main" id="{7BBB9545-DA3F-47B1-A5BC-4E00AE016F32}"/>
              </a:ext>
            </a:extLst>
          </p:cNvPr>
          <p:cNvSpPr>
            <a:spLocks noGrp="1"/>
          </p:cNvSpPr>
          <p:nvPr>
            <p:ph type="body" sz="quarter" idx="31" hasCustomPrompt="1"/>
          </p:nvPr>
        </p:nvSpPr>
        <p:spPr>
          <a:xfrm>
            <a:off x="9593185" y="4553270"/>
            <a:ext cx="2188206" cy="1563044"/>
          </a:xfrm>
        </p:spPr>
        <p:txBody>
          <a:bodyPr numCol="2" anchor="ctr"/>
          <a:lstStyle>
            <a:lvl1pPr marL="0" indent="0" algn="l">
              <a:buFont typeface="Arial" panose="020B0604020202020204" pitchFamily="34" charset="0"/>
              <a:buNone/>
              <a:defRPr sz="878">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22" name="Text Placeholder 9">
            <a:extLst>
              <a:ext uri="{FF2B5EF4-FFF2-40B4-BE49-F238E27FC236}">
                <a16:creationId xmlns:a16="http://schemas.microsoft.com/office/drawing/2014/main" id="{D92C16DA-B6CA-4C62-AABA-63624AEF1E43}"/>
              </a:ext>
            </a:extLst>
          </p:cNvPr>
          <p:cNvSpPr>
            <a:spLocks noGrp="1"/>
          </p:cNvSpPr>
          <p:nvPr>
            <p:ph type="body" sz="quarter" idx="32" hasCustomPrompt="1"/>
          </p:nvPr>
        </p:nvSpPr>
        <p:spPr>
          <a:xfrm>
            <a:off x="478794" y="4171378"/>
            <a:ext cx="2188206" cy="222529"/>
          </a:xfrm>
        </p:spPr>
        <p:txBody>
          <a:bodyPr anchor="ctr"/>
          <a:lstStyle>
            <a:lvl1pPr algn="ctr">
              <a:defRPr sz="975" b="1">
                <a:solidFill>
                  <a:schemeClr val="bg1"/>
                </a:solidFill>
                <a:latin typeface="+mn-lt"/>
              </a:defRPr>
            </a:lvl1pPr>
          </a:lstStyle>
          <a:p>
            <a:pPr lvl="0"/>
            <a:r>
              <a:rPr lang="en-US" dirty="0"/>
              <a:t>Point 1</a:t>
            </a:r>
          </a:p>
        </p:txBody>
      </p:sp>
      <p:sp>
        <p:nvSpPr>
          <p:cNvPr id="24" name="Text Placeholder 9">
            <a:extLst>
              <a:ext uri="{FF2B5EF4-FFF2-40B4-BE49-F238E27FC236}">
                <a16:creationId xmlns:a16="http://schemas.microsoft.com/office/drawing/2014/main" id="{A6EC1090-27A7-4C09-8088-FE0E31663578}"/>
              </a:ext>
            </a:extLst>
          </p:cNvPr>
          <p:cNvSpPr>
            <a:spLocks noGrp="1"/>
          </p:cNvSpPr>
          <p:nvPr>
            <p:ph type="body" sz="quarter" idx="33" hasCustomPrompt="1"/>
          </p:nvPr>
        </p:nvSpPr>
        <p:spPr>
          <a:xfrm>
            <a:off x="3516926" y="4171377"/>
            <a:ext cx="2188206" cy="222529"/>
          </a:xfrm>
        </p:spPr>
        <p:txBody>
          <a:bodyPr anchor="ctr"/>
          <a:lstStyle>
            <a:lvl1pPr algn="ctr">
              <a:defRPr sz="975" b="1">
                <a:solidFill>
                  <a:schemeClr val="bg1"/>
                </a:solidFill>
                <a:latin typeface="+mn-lt"/>
              </a:defRPr>
            </a:lvl1pPr>
          </a:lstStyle>
          <a:p>
            <a:pPr lvl="0"/>
            <a:r>
              <a:rPr lang="en-US" dirty="0"/>
              <a:t>Point 2</a:t>
            </a:r>
          </a:p>
        </p:txBody>
      </p:sp>
      <p:sp>
        <p:nvSpPr>
          <p:cNvPr id="28" name="Text Placeholder 9">
            <a:extLst>
              <a:ext uri="{FF2B5EF4-FFF2-40B4-BE49-F238E27FC236}">
                <a16:creationId xmlns:a16="http://schemas.microsoft.com/office/drawing/2014/main" id="{D46A0904-48C9-44BF-8D5D-7BE9608892F0}"/>
              </a:ext>
            </a:extLst>
          </p:cNvPr>
          <p:cNvSpPr>
            <a:spLocks noGrp="1"/>
          </p:cNvSpPr>
          <p:nvPr>
            <p:ph type="body" sz="quarter" idx="34" hasCustomPrompt="1"/>
          </p:nvPr>
        </p:nvSpPr>
        <p:spPr>
          <a:xfrm>
            <a:off x="6555056" y="4171376"/>
            <a:ext cx="2188206" cy="222529"/>
          </a:xfrm>
        </p:spPr>
        <p:txBody>
          <a:bodyPr anchor="ctr"/>
          <a:lstStyle>
            <a:lvl1pPr algn="ctr">
              <a:defRPr sz="975" b="1">
                <a:solidFill>
                  <a:schemeClr val="bg1"/>
                </a:solidFill>
                <a:latin typeface="+mn-lt"/>
              </a:defRPr>
            </a:lvl1pPr>
          </a:lstStyle>
          <a:p>
            <a:pPr lvl="0"/>
            <a:r>
              <a:rPr lang="en-US" dirty="0"/>
              <a:t>Point 3</a:t>
            </a:r>
          </a:p>
        </p:txBody>
      </p:sp>
      <p:sp>
        <p:nvSpPr>
          <p:cNvPr id="29" name="Text Placeholder 9">
            <a:extLst>
              <a:ext uri="{FF2B5EF4-FFF2-40B4-BE49-F238E27FC236}">
                <a16:creationId xmlns:a16="http://schemas.microsoft.com/office/drawing/2014/main" id="{4759B430-AC94-4B66-99C2-B8D6F1CAEAE4}"/>
              </a:ext>
            </a:extLst>
          </p:cNvPr>
          <p:cNvSpPr>
            <a:spLocks noGrp="1"/>
          </p:cNvSpPr>
          <p:nvPr>
            <p:ph type="body" sz="quarter" idx="35" hasCustomPrompt="1"/>
          </p:nvPr>
        </p:nvSpPr>
        <p:spPr>
          <a:xfrm>
            <a:off x="9593185" y="4171375"/>
            <a:ext cx="2188206" cy="222529"/>
          </a:xfrm>
        </p:spPr>
        <p:txBody>
          <a:bodyPr anchor="ctr"/>
          <a:lstStyle>
            <a:lvl1pPr algn="ctr">
              <a:defRPr sz="975" b="1">
                <a:solidFill>
                  <a:schemeClr val="bg1"/>
                </a:solidFill>
                <a:latin typeface="+mn-lt"/>
              </a:defRPr>
            </a:lvl1pPr>
          </a:lstStyle>
          <a:p>
            <a:pPr lvl="0"/>
            <a:r>
              <a:rPr lang="en-US" dirty="0"/>
              <a:t>Point 4</a:t>
            </a:r>
          </a:p>
        </p:txBody>
      </p:sp>
    </p:spTree>
    <p:extLst>
      <p:ext uri="{BB962C8B-B14F-4D97-AF65-F5344CB8AC3E}">
        <p14:creationId xmlns:p14="http://schemas.microsoft.com/office/powerpoint/2010/main" val="112034490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9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4" y="4553270"/>
            <a:ext cx="4654988" cy="1563044"/>
          </a:xfrm>
        </p:spPr>
        <p:txBody>
          <a:bodyPr numCol="2" anchor="ctr"/>
          <a:lstStyle>
            <a:lvl1pPr marL="167164" indent="-167164" algn="l">
              <a:buFont typeface="Arial" panose="020B0604020202020204" pitchFamily="34" charset="0"/>
              <a:buChar char="•"/>
              <a:defRPr sz="878">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a:p>
            <a:pPr lvl="0"/>
            <a:r>
              <a:rPr lang="en-US" dirty="0"/>
              <a:t>Text 6</a:t>
            </a:r>
          </a:p>
          <a:p>
            <a:pPr lvl="0"/>
            <a:r>
              <a:rPr lang="en-US" dirty="0"/>
              <a:t>Text 7</a:t>
            </a:r>
          </a:p>
          <a:p>
            <a:pPr lvl="0"/>
            <a:r>
              <a:rPr lang="en-US" dirty="0"/>
              <a:t>Text 8</a:t>
            </a:r>
          </a:p>
          <a:p>
            <a:pPr lvl="0"/>
            <a:r>
              <a:rPr lang="en-US" dirty="0"/>
              <a:t>Text 9</a:t>
            </a:r>
          </a:p>
          <a:p>
            <a:pPr lvl="0"/>
            <a:r>
              <a:rPr lang="en-US" dirty="0"/>
              <a:t>Text 10</a:t>
            </a:r>
          </a:p>
        </p:txBody>
      </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4" y="221695"/>
            <a:ext cx="11234412" cy="1243484"/>
          </a:xfrm>
        </p:spPr>
        <p:txBody>
          <a:bodyPr anchor="t"/>
          <a:lstStyle>
            <a:lvl1pPr algn="ctr">
              <a:defRPr sz="5265">
                <a:solidFill>
                  <a:schemeClr val="bg1"/>
                </a:solidFill>
                <a:latin typeface="+mj-lt"/>
              </a:defRPr>
            </a:lvl1pPr>
          </a:lstStyle>
          <a:p>
            <a:pPr lvl="0"/>
            <a:r>
              <a:rPr lang="en-US" dirty="0"/>
              <a:t>Summary option slide</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478795" y="1677010"/>
            <a:ext cx="11234411" cy="815397"/>
          </a:xfrm>
        </p:spPr>
        <p:txBody>
          <a:bodyPr anchor="ctr"/>
          <a:lstStyle>
            <a:lvl1pPr algn="ctr">
              <a:defRPr sz="1755" b="1">
                <a:solidFill>
                  <a:schemeClr val="accent4"/>
                </a:solidFill>
                <a:latin typeface="+mn-lt"/>
              </a:defRPr>
            </a:lvl1pPr>
          </a:lstStyle>
          <a:p>
            <a:pPr lvl="0"/>
            <a:r>
              <a:rPr lang="en-US" dirty="0"/>
              <a:t>Key message text</a:t>
            </a:r>
          </a:p>
        </p:txBody>
      </p:sp>
      <p:sp>
        <p:nvSpPr>
          <p:cNvPr id="11" name="Text Placeholder 9">
            <a:extLst>
              <a:ext uri="{FF2B5EF4-FFF2-40B4-BE49-F238E27FC236}">
                <a16:creationId xmlns:a16="http://schemas.microsoft.com/office/drawing/2014/main" id="{861C4DC9-043E-4CDD-A950-EA37D99B63B2}"/>
              </a:ext>
            </a:extLst>
          </p:cNvPr>
          <p:cNvSpPr>
            <a:spLocks noGrp="1"/>
          </p:cNvSpPr>
          <p:nvPr>
            <p:ph type="body" sz="quarter" idx="25" hasCustomPrompt="1"/>
          </p:nvPr>
        </p:nvSpPr>
        <p:spPr>
          <a:xfrm>
            <a:off x="478795" y="2899360"/>
            <a:ext cx="3116283" cy="815396"/>
          </a:xfrm>
        </p:spPr>
        <p:txBody>
          <a:bodyPr anchor="ctr"/>
          <a:lstStyle>
            <a:lvl1pPr algn="ctr">
              <a:defRPr sz="1073" b="0">
                <a:solidFill>
                  <a:schemeClr val="bg1"/>
                </a:solidFill>
                <a:latin typeface="+mn-lt"/>
              </a:defRPr>
            </a:lvl1pPr>
          </a:lstStyle>
          <a:p>
            <a:pPr lvl="0"/>
            <a:r>
              <a:rPr lang="en-US" dirty="0"/>
              <a:t>Key point 1</a:t>
            </a:r>
          </a:p>
        </p:txBody>
      </p:sp>
      <p:sp>
        <p:nvSpPr>
          <p:cNvPr id="12" name="Text Placeholder 9">
            <a:extLst>
              <a:ext uri="{FF2B5EF4-FFF2-40B4-BE49-F238E27FC236}">
                <a16:creationId xmlns:a16="http://schemas.microsoft.com/office/drawing/2014/main" id="{02C99B7A-F01D-442A-A83B-736F2AB7AF3B}"/>
              </a:ext>
            </a:extLst>
          </p:cNvPr>
          <p:cNvSpPr>
            <a:spLocks noGrp="1"/>
          </p:cNvSpPr>
          <p:nvPr>
            <p:ph type="body" sz="quarter" idx="26" hasCustomPrompt="1"/>
          </p:nvPr>
        </p:nvSpPr>
        <p:spPr>
          <a:xfrm>
            <a:off x="4537857" y="2886832"/>
            <a:ext cx="3116283" cy="815396"/>
          </a:xfrm>
        </p:spPr>
        <p:txBody>
          <a:bodyPr anchor="ctr"/>
          <a:lstStyle>
            <a:lvl1pPr algn="ctr">
              <a:defRPr sz="1073" b="0">
                <a:solidFill>
                  <a:schemeClr val="bg1"/>
                </a:solidFill>
                <a:latin typeface="+mn-lt"/>
              </a:defRPr>
            </a:lvl1pPr>
          </a:lstStyle>
          <a:p>
            <a:pPr lvl="0"/>
            <a:r>
              <a:rPr lang="en-US" dirty="0"/>
              <a:t>Key point 2</a:t>
            </a:r>
          </a:p>
        </p:txBody>
      </p:sp>
      <p:sp>
        <p:nvSpPr>
          <p:cNvPr id="13" name="Text Placeholder 9">
            <a:extLst>
              <a:ext uri="{FF2B5EF4-FFF2-40B4-BE49-F238E27FC236}">
                <a16:creationId xmlns:a16="http://schemas.microsoft.com/office/drawing/2014/main" id="{B9560858-108C-4566-A9E3-78748BCEC55C}"/>
              </a:ext>
            </a:extLst>
          </p:cNvPr>
          <p:cNvSpPr>
            <a:spLocks noGrp="1"/>
          </p:cNvSpPr>
          <p:nvPr>
            <p:ph type="body" sz="quarter" idx="27" hasCustomPrompt="1"/>
          </p:nvPr>
        </p:nvSpPr>
        <p:spPr>
          <a:xfrm>
            <a:off x="8596921" y="2899360"/>
            <a:ext cx="3116283" cy="815396"/>
          </a:xfrm>
        </p:spPr>
        <p:txBody>
          <a:bodyPr anchor="ctr"/>
          <a:lstStyle>
            <a:lvl1pPr algn="ctr">
              <a:defRPr sz="1073" b="0">
                <a:solidFill>
                  <a:schemeClr val="bg1"/>
                </a:solidFill>
                <a:latin typeface="+mn-lt"/>
              </a:defRPr>
            </a:lvl1pPr>
          </a:lstStyle>
          <a:p>
            <a:pPr lvl="0"/>
            <a:r>
              <a:rPr lang="en-US" dirty="0"/>
              <a:t>Key point 3</a:t>
            </a:r>
          </a:p>
        </p:txBody>
      </p:sp>
      <p:sp>
        <p:nvSpPr>
          <p:cNvPr id="19" name="Text Placeholder 9">
            <a:extLst>
              <a:ext uri="{FF2B5EF4-FFF2-40B4-BE49-F238E27FC236}">
                <a16:creationId xmlns:a16="http://schemas.microsoft.com/office/drawing/2014/main" id="{F8DF3F48-E16C-49EF-A6A6-E675121E62D6}"/>
              </a:ext>
            </a:extLst>
          </p:cNvPr>
          <p:cNvSpPr>
            <a:spLocks noGrp="1"/>
          </p:cNvSpPr>
          <p:nvPr>
            <p:ph type="body" sz="quarter" idx="29" hasCustomPrompt="1"/>
          </p:nvPr>
        </p:nvSpPr>
        <p:spPr>
          <a:xfrm>
            <a:off x="7058220" y="4553270"/>
            <a:ext cx="4654988" cy="1563044"/>
          </a:xfrm>
        </p:spPr>
        <p:txBody>
          <a:bodyPr numCol="2" anchor="ctr"/>
          <a:lstStyle>
            <a:lvl1pPr marL="167164" indent="-167164" algn="l">
              <a:buFont typeface="Arial" panose="020B0604020202020204" pitchFamily="34" charset="0"/>
              <a:buChar char="•"/>
              <a:defRPr sz="878">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a:p>
            <a:pPr lvl="0"/>
            <a:r>
              <a:rPr lang="en-US" dirty="0"/>
              <a:t>Text 6</a:t>
            </a:r>
          </a:p>
          <a:p>
            <a:pPr lvl="0"/>
            <a:r>
              <a:rPr lang="en-US" dirty="0"/>
              <a:t>Text 7</a:t>
            </a:r>
          </a:p>
          <a:p>
            <a:pPr lvl="0"/>
            <a:r>
              <a:rPr lang="en-US" dirty="0"/>
              <a:t>Text 8</a:t>
            </a:r>
          </a:p>
          <a:p>
            <a:pPr lvl="0"/>
            <a:r>
              <a:rPr lang="en-US" dirty="0"/>
              <a:t>Text 9</a:t>
            </a:r>
          </a:p>
          <a:p>
            <a:pPr lvl="0"/>
            <a:r>
              <a:rPr lang="en-US" dirty="0"/>
              <a:t>Text 10</a:t>
            </a:r>
          </a:p>
        </p:txBody>
      </p:sp>
      <p:sp>
        <p:nvSpPr>
          <p:cNvPr id="22" name="Text Placeholder 9">
            <a:extLst>
              <a:ext uri="{FF2B5EF4-FFF2-40B4-BE49-F238E27FC236}">
                <a16:creationId xmlns:a16="http://schemas.microsoft.com/office/drawing/2014/main" id="{D92C16DA-B6CA-4C62-AABA-63624AEF1E43}"/>
              </a:ext>
            </a:extLst>
          </p:cNvPr>
          <p:cNvSpPr>
            <a:spLocks noGrp="1"/>
          </p:cNvSpPr>
          <p:nvPr>
            <p:ph type="body" sz="quarter" idx="32" hasCustomPrompt="1"/>
          </p:nvPr>
        </p:nvSpPr>
        <p:spPr>
          <a:xfrm>
            <a:off x="478794" y="4171378"/>
            <a:ext cx="4654988" cy="222529"/>
          </a:xfrm>
          <a:solidFill>
            <a:schemeClr val="tx2">
              <a:lumMod val="50000"/>
            </a:schemeClr>
          </a:solidFill>
        </p:spPr>
        <p:txBody>
          <a:bodyPr anchor="ctr"/>
          <a:lstStyle>
            <a:lvl1pPr algn="ctr">
              <a:defRPr sz="975" b="1">
                <a:solidFill>
                  <a:schemeClr val="bg1"/>
                </a:solidFill>
                <a:latin typeface="+mn-lt"/>
              </a:defRPr>
            </a:lvl1pPr>
          </a:lstStyle>
          <a:p>
            <a:pPr lvl="0"/>
            <a:r>
              <a:rPr lang="en-US" dirty="0"/>
              <a:t>More Text Details</a:t>
            </a:r>
          </a:p>
        </p:txBody>
      </p:sp>
      <p:sp>
        <p:nvSpPr>
          <p:cNvPr id="24" name="Text Placeholder 9">
            <a:extLst>
              <a:ext uri="{FF2B5EF4-FFF2-40B4-BE49-F238E27FC236}">
                <a16:creationId xmlns:a16="http://schemas.microsoft.com/office/drawing/2014/main" id="{A6EC1090-27A7-4C09-8088-FE0E31663578}"/>
              </a:ext>
            </a:extLst>
          </p:cNvPr>
          <p:cNvSpPr>
            <a:spLocks noGrp="1"/>
          </p:cNvSpPr>
          <p:nvPr>
            <p:ph type="body" sz="quarter" idx="33" hasCustomPrompt="1"/>
          </p:nvPr>
        </p:nvSpPr>
        <p:spPr>
          <a:xfrm>
            <a:off x="7058220" y="4171377"/>
            <a:ext cx="4654988" cy="222529"/>
          </a:xfrm>
          <a:solidFill>
            <a:schemeClr val="tx2">
              <a:lumMod val="50000"/>
            </a:schemeClr>
          </a:solidFill>
        </p:spPr>
        <p:txBody>
          <a:bodyPr anchor="ctr"/>
          <a:lstStyle>
            <a:lvl1pPr algn="ctr">
              <a:defRPr sz="975" b="1">
                <a:solidFill>
                  <a:schemeClr val="bg1"/>
                </a:solidFill>
                <a:latin typeface="+mn-lt"/>
              </a:defRPr>
            </a:lvl1pPr>
          </a:lstStyle>
          <a:p>
            <a:pPr lvl="0"/>
            <a:r>
              <a:rPr lang="en-US" dirty="0"/>
              <a:t>More Text Details 2</a:t>
            </a:r>
          </a:p>
        </p:txBody>
      </p:sp>
    </p:spTree>
    <p:extLst>
      <p:ext uri="{BB962C8B-B14F-4D97-AF65-F5344CB8AC3E}">
        <p14:creationId xmlns:p14="http://schemas.microsoft.com/office/powerpoint/2010/main" val="293409554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Configuration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8" name="Text Placeholder 7">
            <a:extLst>
              <a:ext uri="{FF2B5EF4-FFF2-40B4-BE49-F238E27FC236}">
                <a16:creationId xmlns:a16="http://schemas.microsoft.com/office/drawing/2014/main" id="{C733C234-8E9C-4813-8A14-FA00366E79E8}"/>
              </a:ext>
            </a:extLst>
          </p:cNvPr>
          <p:cNvSpPr>
            <a:spLocks noGrp="1"/>
          </p:cNvSpPr>
          <p:nvPr>
            <p:ph type="body" sz="quarter" idx="12" hasCustomPrompt="1"/>
          </p:nvPr>
        </p:nvSpPr>
        <p:spPr>
          <a:xfrm>
            <a:off x="304800" y="315388"/>
            <a:ext cx="11582400" cy="1401233"/>
          </a:xfrm>
        </p:spPr>
        <p:txBody>
          <a:bodyPr anchor="ctr"/>
          <a:lstStyle>
            <a:lvl1pPr algn="ctr">
              <a:defRPr sz="4290" spc="293">
                <a:latin typeface="+mj-lt"/>
              </a:defRPr>
            </a:lvl1pPr>
          </a:lstStyle>
          <a:p>
            <a:pPr lvl="0"/>
            <a:r>
              <a:rPr lang="en-US" dirty="0"/>
              <a:t>System Configurations</a:t>
            </a:r>
          </a:p>
        </p:txBody>
      </p:sp>
      <p:sp>
        <p:nvSpPr>
          <p:cNvPr id="11" name="Text Placeholder 10">
            <a:extLst>
              <a:ext uri="{FF2B5EF4-FFF2-40B4-BE49-F238E27FC236}">
                <a16:creationId xmlns:a16="http://schemas.microsoft.com/office/drawing/2014/main" id="{9F7BE79C-FFCE-42F1-AD58-64EF27B9FA98}"/>
              </a:ext>
            </a:extLst>
          </p:cNvPr>
          <p:cNvSpPr>
            <a:spLocks noGrp="1"/>
          </p:cNvSpPr>
          <p:nvPr>
            <p:ph type="body" sz="quarter" idx="13" hasCustomPrompt="1"/>
          </p:nvPr>
        </p:nvSpPr>
        <p:spPr>
          <a:xfrm>
            <a:off x="304800" y="1885245"/>
            <a:ext cx="11582400" cy="4221340"/>
          </a:xfrm>
        </p:spPr>
        <p:txBody>
          <a:bodyPr/>
          <a:lstStyle>
            <a:lvl1pPr marL="167164" indent="-167164">
              <a:buFont typeface="Arial" panose="020B0604020202020204" pitchFamily="34" charset="0"/>
              <a:buChar char="•"/>
              <a:defRPr sz="878"/>
            </a:lvl1pPr>
            <a:lvl2pPr>
              <a:defRPr sz="878"/>
            </a:lvl2pPr>
            <a:lvl3pPr>
              <a:defRPr sz="878"/>
            </a:lvl3pPr>
            <a:lvl4pPr>
              <a:defRPr sz="878"/>
            </a:lvl4pPr>
            <a:lvl5pPr>
              <a:defRPr sz="878"/>
            </a:lvl5pPr>
          </a:lstStyle>
          <a:p>
            <a:pPr lvl="0"/>
            <a:r>
              <a:rPr lang="en-US" dirty="0"/>
              <a:t>SKU + configuration</a:t>
            </a:r>
          </a:p>
        </p:txBody>
      </p:sp>
    </p:spTree>
    <p:extLst>
      <p:ext uri="{BB962C8B-B14F-4D97-AF65-F5344CB8AC3E}">
        <p14:creationId xmlns:p14="http://schemas.microsoft.com/office/powerpoint/2010/main" val="370967094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Workload Details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
        <p:nvSpPr>
          <p:cNvPr id="9" name="Text Placeholder 8">
            <a:extLst>
              <a:ext uri="{FF2B5EF4-FFF2-40B4-BE49-F238E27FC236}">
                <a16:creationId xmlns:a16="http://schemas.microsoft.com/office/drawing/2014/main" id="{0A15F3C3-D300-4086-90A6-E949E45C05D6}"/>
              </a:ext>
            </a:extLst>
          </p:cNvPr>
          <p:cNvSpPr>
            <a:spLocks noGrp="1"/>
          </p:cNvSpPr>
          <p:nvPr>
            <p:ph type="body" sz="quarter" idx="12" hasCustomPrompt="1"/>
          </p:nvPr>
        </p:nvSpPr>
        <p:spPr>
          <a:xfrm>
            <a:off x="304800" y="236361"/>
            <a:ext cx="11582400" cy="1513416"/>
          </a:xfrm>
        </p:spPr>
        <p:txBody>
          <a:bodyPr anchor="ctr"/>
          <a:lstStyle>
            <a:lvl1pPr algn="ctr">
              <a:defRPr sz="4290" spc="293">
                <a:latin typeface="+mj-lt"/>
              </a:defRPr>
            </a:lvl1pPr>
            <a:lvl5pPr>
              <a:defRPr/>
            </a:lvl5pPr>
          </a:lstStyle>
          <a:p>
            <a:pPr lvl="0"/>
            <a:r>
              <a:rPr lang="en-US" dirty="0"/>
              <a:t>Workload Details</a:t>
            </a:r>
          </a:p>
        </p:txBody>
      </p:sp>
      <p:sp>
        <p:nvSpPr>
          <p:cNvPr id="11" name="Text Placeholder 10">
            <a:extLst>
              <a:ext uri="{FF2B5EF4-FFF2-40B4-BE49-F238E27FC236}">
                <a16:creationId xmlns:a16="http://schemas.microsoft.com/office/drawing/2014/main" id="{B0656D69-9725-49B2-853C-F132A4808FFB}"/>
              </a:ext>
            </a:extLst>
          </p:cNvPr>
          <p:cNvSpPr>
            <a:spLocks noGrp="1"/>
          </p:cNvSpPr>
          <p:nvPr>
            <p:ph type="body" sz="quarter" idx="13" hasCustomPrompt="1"/>
          </p:nvPr>
        </p:nvSpPr>
        <p:spPr>
          <a:xfrm>
            <a:off x="304800" y="1889817"/>
            <a:ext cx="11582400" cy="4240053"/>
          </a:xfrm>
        </p:spPr>
        <p:txBody>
          <a:bodyPr/>
          <a:lstStyle>
            <a:lvl1pPr>
              <a:defRPr sz="878"/>
            </a:lvl1pPr>
            <a:lvl2pPr>
              <a:defRPr sz="878"/>
            </a:lvl2pPr>
            <a:lvl3pPr>
              <a:defRPr sz="878"/>
            </a:lvl3pPr>
            <a:lvl4pPr>
              <a:defRPr sz="878"/>
            </a:lvl4pPr>
            <a:lvl5pPr>
              <a:defRPr sz="878"/>
            </a:lvl5pPr>
          </a:lstStyle>
          <a:p>
            <a:pPr lvl="1"/>
            <a:r>
              <a:rPr lang="en-US" dirty="0"/>
              <a:t>Workload Title – workload description</a:t>
            </a:r>
          </a:p>
        </p:txBody>
      </p:sp>
    </p:spTree>
    <p:extLst>
      <p:ext uri="{BB962C8B-B14F-4D97-AF65-F5344CB8AC3E}">
        <p14:creationId xmlns:p14="http://schemas.microsoft.com/office/powerpoint/2010/main" val="4486070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ide with Radial Gradi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63670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_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8" name="Footer Placeholder 4">
            <a:extLst>
              <a:ext uri="{FF2B5EF4-FFF2-40B4-BE49-F238E27FC236}">
                <a16:creationId xmlns:a16="http://schemas.microsoft.com/office/drawing/2014/main" id="{620AE7E6-F027-4D59-91B6-152842DD2E03}"/>
              </a:ext>
            </a:extLst>
          </p:cNvPr>
          <p:cNvSpPr>
            <a:spLocks noGrp="1"/>
          </p:cNvSpPr>
          <p:nvPr>
            <p:ph type="ftr" sz="quarter" idx="11"/>
          </p:nvPr>
        </p:nvSpPr>
        <p:spPr>
          <a:xfrm>
            <a:off x="6097846" y="6432519"/>
            <a:ext cx="1869603" cy="365125"/>
          </a:xfrm>
          <a:prstGeom prst="rect">
            <a:avLst/>
          </a:prstGeom>
        </p:spPr>
        <p:txBody>
          <a:bodyPr/>
          <a:lstStyle>
            <a:lvl1pPr>
              <a:defRPr sz="658"/>
            </a:lvl1pPr>
          </a:lstStyle>
          <a:p>
            <a:r>
              <a:rPr lang="en-US">
                <a:solidFill>
                  <a:prstClr val="white"/>
                </a:solidFill>
              </a:rPr>
              <a:t>Intel Confidential</a:t>
            </a:r>
            <a:endParaRPr lang="en-US" dirty="0">
              <a:solidFill>
                <a:prstClr val="white"/>
              </a:solidFill>
            </a:endParaRPr>
          </a:p>
        </p:txBody>
      </p:sp>
      <p:sp>
        <p:nvSpPr>
          <p:cNvPr id="10" name="Title Placeholder 1">
            <a:extLst>
              <a:ext uri="{FF2B5EF4-FFF2-40B4-BE49-F238E27FC236}">
                <a16:creationId xmlns:a16="http://schemas.microsoft.com/office/drawing/2014/main" id="{F1ACAB76-1165-4B42-BC03-A22C5D8A83FE}"/>
              </a:ext>
            </a:extLst>
          </p:cNvPr>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11" name="Text Placeholder 2">
            <a:extLst>
              <a:ext uri="{FF2B5EF4-FFF2-40B4-BE49-F238E27FC236}">
                <a16:creationId xmlns:a16="http://schemas.microsoft.com/office/drawing/2014/main" id="{8CD47FDB-6E49-4E51-9A08-15D150BE493D}"/>
              </a:ext>
            </a:extLst>
          </p:cNvPr>
          <p:cNvSpPr>
            <a:spLocks noGrp="1"/>
          </p:cNvSpPr>
          <p:nvPr>
            <p:ph idx="1"/>
          </p:nvPr>
        </p:nvSpPr>
        <p:spPr>
          <a:xfrm>
            <a:off x="607485" y="1604444"/>
            <a:ext cx="10970683" cy="4567767"/>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240699720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2_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11" name="Title Placeholder 1">
            <a:extLst>
              <a:ext uri="{FF2B5EF4-FFF2-40B4-BE49-F238E27FC236}">
                <a16:creationId xmlns:a16="http://schemas.microsoft.com/office/drawing/2014/main" id="{B45779AE-12B3-4494-ADA7-9B2CB27DD8A9}"/>
              </a:ext>
            </a:extLst>
          </p:cNvPr>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12" name="Text Placeholder 2">
            <a:extLst>
              <a:ext uri="{FF2B5EF4-FFF2-40B4-BE49-F238E27FC236}">
                <a16:creationId xmlns:a16="http://schemas.microsoft.com/office/drawing/2014/main" id="{58F8D5BA-37C7-4640-97A2-A7E15D32103A}"/>
              </a:ext>
            </a:extLst>
          </p:cNvPr>
          <p:cNvSpPr>
            <a:spLocks noGrp="1"/>
          </p:cNvSpPr>
          <p:nvPr>
            <p:ph idx="1"/>
          </p:nvPr>
        </p:nvSpPr>
        <p:spPr>
          <a:xfrm>
            <a:off x="607485" y="1604444"/>
            <a:ext cx="10970683" cy="4567767"/>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142408675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spTree>
    <p:extLst>
      <p:ext uri="{BB962C8B-B14F-4D97-AF65-F5344CB8AC3E}">
        <p14:creationId xmlns:p14="http://schemas.microsoft.com/office/powerpoint/2010/main" val="2721167683"/>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Title only dark background">
    <p:bg>
      <p:bgPr>
        <a:solidFill>
          <a:srgbClr val="051C3B"/>
        </a:solidFill>
        <a:effectLst/>
      </p:bgPr>
    </p:bg>
    <p:spTree>
      <p:nvGrpSpPr>
        <p:cNvPr id="1" name=""/>
        <p:cNvGrpSpPr/>
        <p:nvPr/>
      </p:nvGrpSpPr>
      <p:grpSpPr>
        <a:xfrm>
          <a:off x="0" y="0"/>
          <a:ext cx="0" cy="0"/>
          <a:chOff x="0" y="0"/>
          <a:chExt cx="0" cy="0"/>
        </a:xfrm>
      </p:grpSpPr>
      <p:sp>
        <p:nvSpPr>
          <p:cNvPr id="13" name="Title 6"/>
          <p:cNvSpPr>
            <a:spLocks noGrp="1"/>
          </p:cNvSpPr>
          <p:nvPr>
            <p:ph type="title" hasCustomPrompt="1"/>
          </p:nvPr>
        </p:nvSpPr>
        <p:spPr>
          <a:xfrm>
            <a:off x="0" y="4"/>
            <a:ext cx="12192000" cy="1164037"/>
          </a:xfrm>
          <a:prstGeom prst="rect">
            <a:avLst/>
          </a:prstGeom>
          <a:gradFill flip="none" rotWithShape="1">
            <a:gsLst>
              <a:gs pos="0">
                <a:srgbClr val="1E284C">
                  <a:shade val="30000"/>
                  <a:satMod val="115000"/>
                </a:srgbClr>
              </a:gs>
              <a:gs pos="50000">
                <a:srgbClr val="1E284C">
                  <a:shade val="67500"/>
                  <a:satMod val="115000"/>
                </a:srgbClr>
              </a:gs>
              <a:gs pos="100000">
                <a:srgbClr val="1E284C">
                  <a:shade val="100000"/>
                  <a:satMod val="115000"/>
                </a:srgbClr>
              </a:gs>
            </a:gsLst>
            <a:lin ang="5400000" scaled="1"/>
            <a:tileRect/>
          </a:gradFill>
        </p:spPr>
        <p:txBody>
          <a:bodyPr anchor="ctr"/>
          <a:lstStyle>
            <a:lvl1pPr algn="ctr">
              <a:defRPr sz="6844" b="1" i="0" baseline="0">
                <a:solidFill>
                  <a:schemeClr val="bg1"/>
                </a:solidFill>
                <a:effectLst>
                  <a:outerShdw blurRad="38100" dist="38100" dir="2700000" algn="tl">
                    <a:srgbClr val="000000">
                      <a:alpha val="43137"/>
                    </a:srgbClr>
                  </a:outerShdw>
                </a:effectLst>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dirty="0"/>
              <a:t>54pt Intel Clear Pro Headline</a:t>
            </a:r>
          </a:p>
        </p:txBody>
      </p:sp>
    </p:spTree>
    <p:extLst>
      <p:ext uri="{BB962C8B-B14F-4D97-AF65-F5344CB8AC3E}">
        <p14:creationId xmlns:p14="http://schemas.microsoft.com/office/powerpoint/2010/main" val="2224046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51"/>
            <a:ext cx="10363200" cy="1362075"/>
          </a:xfrm>
          <a:prstGeom prst="rect">
            <a:avLst/>
          </a:prstGeom>
        </p:spPr>
        <p:txBody>
          <a:bodyPr anchor="b" anchorCtr="0">
            <a:noAutofit/>
          </a:bodyPr>
          <a:lstStyle>
            <a:lvl1pPr algn="l">
              <a:lnSpc>
                <a:spcPct val="80000"/>
              </a:lnSpc>
              <a:defRPr sz="6844" b="0" cap="none" spc="0" baseline="0">
                <a:solidFill>
                  <a:srgbClr val="003C71"/>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white section break</a:t>
            </a:r>
          </a:p>
        </p:txBody>
      </p:sp>
      <p:sp>
        <p:nvSpPr>
          <p:cNvPr id="3" name="Text Placeholder 2"/>
          <p:cNvSpPr>
            <a:spLocks noGrp="1"/>
          </p:cNvSpPr>
          <p:nvPr>
            <p:ph type="body" idx="1" hasCustomPrompt="1"/>
          </p:nvPr>
        </p:nvSpPr>
        <p:spPr>
          <a:xfrm>
            <a:off x="607484" y="4321537"/>
            <a:ext cx="10363200" cy="1500187"/>
          </a:xfrm>
        </p:spPr>
        <p:txBody>
          <a:bodyPr anchor="t" anchorCtr="0">
            <a:noAutofit/>
          </a:bodyPr>
          <a:lstStyle>
            <a:lvl1pPr marL="0" indent="0">
              <a:buNone/>
              <a:defRPr sz="2028" b="0" baseline="0">
                <a:solidFill>
                  <a:schemeClr val="accent2"/>
                </a:solidFill>
                <a:latin typeface="+mn-lt"/>
                <a:cs typeface="Intel Clear" panose="020B0604020203020204" pitchFamily="34" charset="0"/>
              </a:defRPr>
            </a:lvl1pPr>
            <a:lvl2pPr marL="579486" indent="0">
              <a:buNone/>
              <a:defRPr sz="2282">
                <a:solidFill>
                  <a:schemeClr val="tx1">
                    <a:tint val="75000"/>
                  </a:schemeClr>
                </a:solidFill>
              </a:defRPr>
            </a:lvl2pPr>
            <a:lvl3pPr marL="1158974" indent="0">
              <a:buNone/>
              <a:defRPr sz="2028">
                <a:solidFill>
                  <a:schemeClr val="tx1">
                    <a:tint val="75000"/>
                  </a:schemeClr>
                </a:solidFill>
              </a:defRPr>
            </a:lvl3pPr>
            <a:lvl4pPr marL="1738459" indent="0">
              <a:buNone/>
              <a:defRPr sz="1775">
                <a:solidFill>
                  <a:schemeClr val="tx1">
                    <a:tint val="75000"/>
                  </a:schemeClr>
                </a:solidFill>
              </a:defRPr>
            </a:lvl4pPr>
            <a:lvl5pPr marL="2317946" indent="0">
              <a:buNone/>
              <a:defRPr sz="1775">
                <a:solidFill>
                  <a:schemeClr val="tx1">
                    <a:tint val="75000"/>
                  </a:schemeClr>
                </a:solidFill>
              </a:defRPr>
            </a:lvl5pPr>
            <a:lvl6pPr marL="2897433" indent="0">
              <a:buNone/>
              <a:defRPr sz="1775">
                <a:solidFill>
                  <a:schemeClr val="tx1">
                    <a:tint val="75000"/>
                  </a:schemeClr>
                </a:solidFill>
              </a:defRPr>
            </a:lvl6pPr>
            <a:lvl7pPr marL="3476919" indent="0">
              <a:buNone/>
              <a:defRPr sz="1775">
                <a:solidFill>
                  <a:schemeClr val="tx1">
                    <a:tint val="75000"/>
                  </a:schemeClr>
                </a:solidFill>
              </a:defRPr>
            </a:lvl7pPr>
            <a:lvl8pPr marL="4056406" indent="0">
              <a:buNone/>
              <a:defRPr sz="1775">
                <a:solidFill>
                  <a:schemeClr val="tx1">
                    <a:tint val="75000"/>
                  </a:schemeClr>
                </a:solidFill>
              </a:defRPr>
            </a:lvl8pPr>
            <a:lvl9pPr marL="4635892" indent="0">
              <a:buNone/>
              <a:defRPr sz="1775">
                <a:solidFill>
                  <a:schemeClr val="tx1">
                    <a:tint val="75000"/>
                  </a:schemeClr>
                </a:solidFill>
              </a:defRPr>
            </a:lvl9pPr>
          </a:lstStyle>
          <a:p>
            <a:r>
              <a:rPr lang="en-US" dirty="0"/>
              <a:t>16pt Intel Clear Subhead</a:t>
            </a:r>
          </a:p>
        </p:txBody>
      </p:sp>
      <p:sp>
        <p:nvSpPr>
          <p:cNvPr id="4" name="Slide Number Placeholder 4"/>
          <p:cNvSpPr>
            <a:spLocks noGrp="1"/>
          </p:cNvSpPr>
          <p:nvPr>
            <p:ph type="sldNum" sz="quarter" idx="12"/>
          </p:nvPr>
        </p:nvSpPr>
        <p:spPr>
          <a:xfrm>
            <a:off x="9342344" y="6289044"/>
            <a:ext cx="2844800" cy="365125"/>
          </a:xfrm>
        </p:spPr>
        <p:txBody>
          <a:bodyPr/>
          <a:lstStyle>
            <a:lvl1pPr>
              <a:defRPr>
                <a:solidFill>
                  <a:schemeClr val="bg1"/>
                </a:solidFill>
              </a:defRPr>
            </a:lvl1pPr>
          </a:lstStyle>
          <a:p>
            <a:fld id="{1A3E4AEE-B387-4673-A425-C592420F721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420673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userDrawn="1">
  <p:cSld name="White Section Break def">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07484" y="2810751"/>
            <a:ext cx="10363200" cy="1362075"/>
          </a:xfrm>
          <a:prstGeom prst="rect">
            <a:avLst/>
          </a:prstGeom>
        </p:spPr>
        <p:txBody>
          <a:bodyPr anchor="b" anchorCtr="0">
            <a:noAutofit/>
          </a:bodyPr>
          <a:lstStyle>
            <a:lvl1pPr algn="l">
              <a:lnSpc>
                <a:spcPct val="80000"/>
              </a:lnSpc>
              <a:defRPr sz="6844" b="0" cap="none" spc="0" baseline="0">
                <a:solidFill>
                  <a:srgbClr val="003C71"/>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white section break</a:t>
            </a:r>
          </a:p>
        </p:txBody>
      </p:sp>
      <p:sp>
        <p:nvSpPr>
          <p:cNvPr id="10" name="Text Placeholder 2"/>
          <p:cNvSpPr>
            <a:spLocks noGrp="1"/>
          </p:cNvSpPr>
          <p:nvPr>
            <p:ph type="body" idx="1" hasCustomPrompt="1"/>
          </p:nvPr>
        </p:nvSpPr>
        <p:spPr>
          <a:xfrm>
            <a:off x="607484" y="4321537"/>
            <a:ext cx="10363200" cy="1500187"/>
          </a:xfrm>
        </p:spPr>
        <p:txBody>
          <a:bodyPr anchor="t" anchorCtr="0">
            <a:noAutofit/>
          </a:bodyPr>
          <a:lstStyle>
            <a:lvl1pPr marL="0" indent="0">
              <a:buNone/>
              <a:defRPr sz="2028" b="0" baseline="0">
                <a:solidFill>
                  <a:schemeClr val="accent2"/>
                </a:solidFill>
                <a:latin typeface="+mn-lt"/>
                <a:cs typeface="Intel Clear" panose="020B0604020203020204" pitchFamily="34" charset="0"/>
              </a:defRPr>
            </a:lvl1pPr>
            <a:lvl2pPr marL="579486" indent="0">
              <a:buNone/>
              <a:defRPr sz="2282">
                <a:solidFill>
                  <a:schemeClr val="tx1">
                    <a:tint val="75000"/>
                  </a:schemeClr>
                </a:solidFill>
              </a:defRPr>
            </a:lvl2pPr>
            <a:lvl3pPr marL="1158974" indent="0">
              <a:buNone/>
              <a:defRPr sz="2028">
                <a:solidFill>
                  <a:schemeClr val="tx1">
                    <a:tint val="75000"/>
                  </a:schemeClr>
                </a:solidFill>
              </a:defRPr>
            </a:lvl3pPr>
            <a:lvl4pPr marL="1738459" indent="0">
              <a:buNone/>
              <a:defRPr sz="1775">
                <a:solidFill>
                  <a:schemeClr val="tx1">
                    <a:tint val="75000"/>
                  </a:schemeClr>
                </a:solidFill>
              </a:defRPr>
            </a:lvl4pPr>
            <a:lvl5pPr marL="2317946" indent="0">
              <a:buNone/>
              <a:defRPr sz="1775">
                <a:solidFill>
                  <a:schemeClr val="tx1">
                    <a:tint val="75000"/>
                  </a:schemeClr>
                </a:solidFill>
              </a:defRPr>
            </a:lvl5pPr>
            <a:lvl6pPr marL="2897433" indent="0">
              <a:buNone/>
              <a:defRPr sz="1775">
                <a:solidFill>
                  <a:schemeClr val="tx1">
                    <a:tint val="75000"/>
                  </a:schemeClr>
                </a:solidFill>
              </a:defRPr>
            </a:lvl6pPr>
            <a:lvl7pPr marL="3476919" indent="0">
              <a:buNone/>
              <a:defRPr sz="1775">
                <a:solidFill>
                  <a:schemeClr val="tx1">
                    <a:tint val="75000"/>
                  </a:schemeClr>
                </a:solidFill>
              </a:defRPr>
            </a:lvl7pPr>
            <a:lvl8pPr marL="4056406" indent="0">
              <a:buNone/>
              <a:defRPr sz="1775">
                <a:solidFill>
                  <a:schemeClr val="tx1">
                    <a:tint val="75000"/>
                  </a:schemeClr>
                </a:solidFill>
              </a:defRPr>
            </a:lvl8pPr>
            <a:lvl9pPr marL="4635892" indent="0">
              <a:buNone/>
              <a:defRPr sz="1775">
                <a:solidFill>
                  <a:schemeClr val="tx1">
                    <a:tint val="75000"/>
                  </a:schemeClr>
                </a:solidFill>
              </a:defRPr>
            </a:lvl9pPr>
          </a:lstStyle>
          <a:p>
            <a:r>
              <a:rPr lang="en-US" dirty="0"/>
              <a:t>16pt Intel Clear Subhead</a:t>
            </a:r>
          </a:p>
        </p:txBody>
      </p:sp>
    </p:spTree>
    <p:extLst>
      <p:ext uri="{BB962C8B-B14F-4D97-AF65-F5344CB8AC3E}">
        <p14:creationId xmlns:p14="http://schemas.microsoft.com/office/powerpoint/2010/main" val="168614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p:cSld name="Slide W/out Performance Claim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165600" y="6432520"/>
            <a:ext cx="3860800" cy="365125"/>
          </a:xfrm>
          <a:prstGeom prst="rect">
            <a:avLst/>
          </a:prstGeom>
        </p:spPr>
        <p:txBody>
          <a:bodyPr/>
          <a:lstStyle/>
          <a:p>
            <a:r>
              <a:rPr lang="en-US">
                <a:solidFill>
                  <a:prstClr val="black"/>
                </a:solidFill>
              </a:rPr>
              <a:t>Intel Confidential</a:t>
            </a:r>
          </a:p>
        </p:txBody>
      </p:sp>
      <p:sp>
        <p:nvSpPr>
          <p:cNvPr id="8" name="Content Placeholder 8"/>
          <p:cNvSpPr>
            <a:spLocks noGrp="1"/>
          </p:cNvSpPr>
          <p:nvPr>
            <p:ph sz="quarter" idx="13" hasCustomPrompt="1"/>
          </p:nvPr>
        </p:nvSpPr>
        <p:spPr>
          <a:xfrm>
            <a:off x="102502" y="1341738"/>
            <a:ext cx="10970683" cy="4567767"/>
          </a:xfrm>
        </p:spPr>
        <p:txBody>
          <a:bodyPr/>
          <a:lstStyle>
            <a:lvl1pPr>
              <a:defRPr>
                <a:solidFill>
                  <a:srgbClr val="0071C5"/>
                </a:solidFill>
              </a:defRPr>
            </a:lvl1pPr>
            <a:lvl2pPr>
              <a:defRPr sz="2282"/>
            </a:lvl2pPr>
            <a:lvl3pPr>
              <a:defRPr sz="2282"/>
            </a:lvl3pPr>
            <a:lvl4pPr>
              <a:defRPr sz="2028"/>
            </a:lvl4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
        <p:nvSpPr>
          <p:cNvPr id="9" name="Title Placeholder 1"/>
          <p:cNvSpPr>
            <a:spLocks noGrp="1"/>
          </p:cNvSpPr>
          <p:nvPr>
            <p:ph type="title" hasCustomPrompt="1"/>
          </p:nvPr>
        </p:nvSpPr>
        <p:spPr>
          <a:xfrm>
            <a:off x="100383" y="85821"/>
            <a:ext cx="10972800" cy="1158240"/>
          </a:xfrm>
          <a:prstGeom prst="rect">
            <a:avLst/>
          </a:prstGeom>
        </p:spPr>
        <p:txBody>
          <a:bodyPr vert="horz" lIns="0" tIns="0" rIns="0" bIns="0" rtlCol="0" anchor="t" anchorCtr="0">
            <a:noAutofit/>
          </a:bodyPr>
          <a:lstStyle>
            <a:lvl1pPr>
              <a:defRPr b="1"/>
            </a:lvl1pPr>
          </a:lstStyle>
          <a:p>
            <a:r>
              <a:rPr lang="en-US" dirty="0"/>
              <a:t>CLICK TO EDIT MASTER TITLE STYLE</a:t>
            </a:r>
          </a:p>
        </p:txBody>
      </p:sp>
    </p:spTree>
    <p:extLst>
      <p:ext uri="{BB962C8B-B14F-4D97-AF65-F5344CB8AC3E}">
        <p14:creationId xmlns:p14="http://schemas.microsoft.com/office/powerpoint/2010/main" val="2522077614"/>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dirty="0"/>
              <a:t>28pt Intel Clear Headline</a:t>
            </a:r>
          </a:p>
        </p:txBody>
      </p:sp>
    </p:spTree>
    <p:extLst>
      <p:ext uri="{BB962C8B-B14F-4D97-AF65-F5344CB8AC3E}">
        <p14:creationId xmlns:p14="http://schemas.microsoft.com/office/powerpoint/2010/main" val="3959411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with Linear Gradi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7" y="3305899"/>
            <a:ext cx="10950515" cy="1470025"/>
          </a:xfrm>
        </p:spPr>
        <p:txBody>
          <a:bodyPr lIns="0" rIns="0" anchor="b" anchorCtr="0">
            <a:noAutofit/>
          </a:bodyPr>
          <a:lstStyle>
            <a:lvl1pPr>
              <a:lnSpc>
                <a:spcPct val="80000"/>
              </a:lnSpc>
              <a:defRPr sz="6500"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Linear gradient</a:t>
            </a:r>
          </a:p>
        </p:txBody>
      </p:sp>
      <p:sp>
        <p:nvSpPr>
          <p:cNvPr id="3" name="Subtitle 2"/>
          <p:cNvSpPr>
            <a:spLocks noGrp="1"/>
          </p:cNvSpPr>
          <p:nvPr>
            <p:ph type="subTitle" idx="1" hasCustomPrompt="1"/>
          </p:nvPr>
        </p:nvSpPr>
        <p:spPr>
          <a:xfrm>
            <a:off x="607485" y="4657345"/>
            <a:ext cx="8440283" cy="1233813"/>
          </a:xfrm>
        </p:spPr>
        <p:txBody>
          <a:bodyPr lIns="0" rIns="0">
            <a:noAutofit/>
          </a:bodyPr>
          <a:lstStyle>
            <a:lvl1pPr marL="0" indent="0" algn="l">
              <a:buNone/>
              <a:defRPr sz="1600" b="0" i="0" baseline="0">
                <a:solidFill>
                  <a:schemeClr val="accent4"/>
                </a:solidFill>
                <a:latin typeface="Intel Clear"/>
                <a:cs typeface="Intel Clear"/>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16pt Intel Clear Subhead, Date, Etc.</a:t>
            </a:r>
          </a:p>
        </p:txBody>
      </p:sp>
      <p:sp>
        <p:nvSpPr>
          <p:cNvPr id="6" name="Slide Number Placeholder 5"/>
          <p:cNvSpPr>
            <a:spLocks noGrp="1"/>
          </p:cNvSpPr>
          <p:nvPr>
            <p:ph type="sldNum" sz="quarter" idx="11"/>
          </p:nvPr>
        </p:nvSpPr>
        <p:spPr/>
        <p:txBody>
          <a:bodyPr/>
          <a:lstStyle/>
          <a:p>
            <a:fld id="{EE2556C5-CE8C-6547-B838-EA80C61A4AF7}" type="slidenum">
              <a:rPr lang="en-US" smtClean="0"/>
              <a:pPr/>
              <a:t>‹#›</a:t>
            </a:fld>
            <a:endParaRPr lang="en-US" dirty="0"/>
          </a:p>
        </p:txBody>
      </p:sp>
      <p:pic>
        <p:nvPicPr>
          <p:cNvPr id="7" name="Picture 2" descr="\\.psf\Home\Desktop\Intel.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2917" y="584729"/>
            <a:ext cx="1615222" cy="1064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84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Blue Section Break">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4" y="2810750"/>
            <a:ext cx="10363200" cy="1362075"/>
          </a:xfrm>
        </p:spPr>
        <p:txBody>
          <a:bodyPr anchor="b" anchorCtr="0">
            <a:noAutofit/>
          </a:bodyPr>
          <a:lstStyle>
            <a:lvl1pPr algn="l">
              <a:lnSpc>
                <a:spcPct val="80000"/>
              </a:lnSpc>
              <a:defRPr sz="54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blue section break</a:t>
            </a:r>
          </a:p>
        </p:txBody>
      </p:sp>
      <p:sp>
        <p:nvSpPr>
          <p:cNvPr id="3" name="Text Placeholder 2"/>
          <p:cNvSpPr>
            <a:spLocks noGrp="1"/>
          </p:cNvSpPr>
          <p:nvPr userDrawn="1">
            <p:ph type="body" idx="1" hasCustomPrompt="1"/>
          </p:nvPr>
        </p:nvSpPr>
        <p:spPr>
          <a:xfrm>
            <a:off x="607484" y="4321534"/>
            <a:ext cx="10363200" cy="1500187"/>
          </a:xfrm>
        </p:spPr>
        <p:txBody>
          <a:bodyPr anchor="t" anchorCtr="0">
            <a:noAutofit/>
          </a:bodyPr>
          <a:lstStyle>
            <a:lvl1pPr marL="0" indent="0">
              <a:buNone/>
              <a:defRPr sz="1600" b="0" i="0" baseline="0">
                <a:solidFill>
                  <a:srgbClr val="F3D54E"/>
                </a:solidFill>
                <a:latin typeface="Intel Clear"/>
                <a:cs typeface="Intel Clear"/>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r>
              <a:rPr lang="en-US" dirty="0"/>
              <a:t>16pt Intel Clear Subhead</a:t>
            </a:r>
          </a:p>
        </p:txBody>
      </p:sp>
      <p:sp>
        <p:nvSpPr>
          <p:cNvPr id="5" name="Slide Number Placeholder 4"/>
          <p:cNvSpPr>
            <a:spLocks noGrp="1"/>
          </p:cNvSpPr>
          <p:nvPr>
            <p:ph type="sldNum" sz="quarter" idx="11"/>
          </p:nvPr>
        </p:nvSpPr>
        <p:spPr/>
        <p:txBody>
          <a:body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616732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22" name="Picture Placeholder 21">
            <a:extLst>
              <a:ext uri="{FF2B5EF4-FFF2-40B4-BE49-F238E27FC236}">
                <a16:creationId xmlns:a16="http://schemas.microsoft.com/office/drawing/2014/main" id="{7176536F-1A9D-415D-B79B-D58E06B11549}"/>
              </a:ext>
            </a:extLst>
          </p:cNvPr>
          <p:cNvSpPr>
            <a:spLocks noGrp="1"/>
          </p:cNvSpPr>
          <p:nvPr>
            <p:ph type="pic" sz="quarter" idx="13"/>
          </p:nvPr>
        </p:nvSpPr>
        <p:spPr>
          <a:xfrm>
            <a:off x="6096000" y="189442"/>
            <a:ext cx="5911850" cy="5913967"/>
          </a:xfrm>
        </p:spPr>
        <p:txBody>
          <a:bodyPr/>
          <a:lstStyle>
            <a:lvl1pPr>
              <a:defRPr>
                <a:solidFill>
                  <a:schemeClr val="tx2"/>
                </a:solidFill>
              </a:defRPr>
            </a:lvl1pPr>
          </a:lstStyle>
          <a:p>
            <a:endParaRPr lang="en-US" dirty="0"/>
          </a:p>
        </p:txBody>
      </p:sp>
      <p:sp>
        <p:nvSpPr>
          <p:cNvPr id="18" name="Text Placeholder 17">
            <a:extLst>
              <a:ext uri="{FF2B5EF4-FFF2-40B4-BE49-F238E27FC236}">
                <a16:creationId xmlns:a16="http://schemas.microsoft.com/office/drawing/2014/main" id="{B4D1AB2E-7CC5-4162-9A9D-AB6EE60AFC21}"/>
              </a:ext>
            </a:extLst>
          </p:cNvPr>
          <p:cNvSpPr>
            <a:spLocks noGrp="1"/>
          </p:cNvSpPr>
          <p:nvPr>
            <p:ph type="body" sz="quarter" idx="11" hasCustomPrompt="1"/>
          </p:nvPr>
        </p:nvSpPr>
        <p:spPr>
          <a:xfrm>
            <a:off x="658286" y="825500"/>
            <a:ext cx="4675716" cy="2118784"/>
          </a:xfrm>
        </p:spPr>
        <p:txBody>
          <a:bodyPr/>
          <a:lstStyle>
            <a:lvl1pPr>
              <a:defRPr sz="4400">
                <a:latin typeface="+mj-lt"/>
              </a:defRPr>
            </a:lvl1pPr>
          </a:lstStyle>
          <a:p>
            <a:pPr lvl="0"/>
            <a:r>
              <a:rPr lang="en-US" dirty="0"/>
              <a:t>INTRODUCING INTEL® CORE™ I9 PROCESSOR</a:t>
            </a:r>
          </a:p>
        </p:txBody>
      </p:sp>
      <p:sp>
        <p:nvSpPr>
          <p:cNvPr id="20" name="Text Placeholder 19">
            <a:extLst>
              <a:ext uri="{FF2B5EF4-FFF2-40B4-BE49-F238E27FC236}">
                <a16:creationId xmlns:a16="http://schemas.microsoft.com/office/drawing/2014/main" id="{EBE655C2-C73F-4341-84C9-EBD1BA47784B}"/>
              </a:ext>
            </a:extLst>
          </p:cNvPr>
          <p:cNvSpPr>
            <a:spLocks noGrp="1"/>
          </p:cNvSpPr>
          <p:nvPr>
            <p:ph type="body" sz="quarter" idx="12" hasCustomPrompt="1"/>
          </p:nvPr>
        </p:nvSpPr>
        <p:spPr>
          <a:xfrm>
            <a:off x="658285" y="3325285"/>
            <a:ext cx="4685241" cy="1915331"/>
          </a:xfrm>
        </p:spPr>
        <p:txBody>
          <a:bodyPr/>
          <a:lstStyle>
            <a:lvl1pPr algn="l">
              <a:defRPr sz="1600" b="1" i="0">
                <a:solidFill>
                  <a:srgbClr val="F3D54E"/>
                </a:solidFill>
                <a:latin typeface="+mn-lt"/>
              </a:defRPr>
            </a:lvl1pPr>
          </a:lstStyle>
          <a:p>
            <a:pPr lvl="0"/>
            <a:r>
              <a:rPr lang="en-US" dirty="0"/>
              <a:t>ENTHUSIAST GAMING AND CONTENT CREATION ON-THE-GO</a:t>
            </a:r>
          </a:p>
        </p:txBody>
      </p:sp>
    </p:spTree>
    <p:extLst>
      <p:ext uri="{BB962C8B-B14F-4D97-AF65-F5344CB8AC3E}">
        <p14:creationId xmlns:p14="http://schemas.microsoft.com/office/powerpoint/2010/main" val="266079182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2_P2CA Layout Blue">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308B5F95-1384-48C6-AA16-A2634351CEB4}"/>
              </a:ext>
            </a:extLst>
          </p:cNvPr>
          <p:cNvSpPr>
            <a:spLocks noGrp="1"/>
          </p:cNvSpPr>
          <p:nvPr>
            <p:ph type="pic" sz="quarter" idx="18"/>
          </p:nvPr>
        </p:nvSpPr>
        <p:spPr>
          <a:xfrm>
            <a:off x="-127613" y="1"/>
            <a:ext cx="12287250" cy="6352117"/>
          </a:xfrm>
        </p:spPr>
        <p:txBody>
          <a:bodyPr/>
          <a:lstStyle/>
          <a:p>
            <a:endParaRPr lang="en-US"/>
          </a:p>
        </p:txBody>
      </p:sp>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16" name="Text Placeholder 15">
            <a:extLst>
              <a:ext uri="{FF2B5EF4-FFF2-40B4-BE49-F238E27FC236}">
                <a16:creationId xmlns:a16="http://schemas.microsoft.com/office/drawing/2014/main" id="{3BB49E76-F578-4AC7-BE66-5A2928ED80BD}"/>
              </a:ext>
            </a:extLst>
          </p:cNvPr>
          <p:cNvSpPr>
            <a:spLocks noGrp="1"/>
          </p:cNvSpPr>
          <p:nvPr>
            <p:ph type="body" sz="quarter" idx="12" hasCustomPrompt="1"/>
          </p:nvPr>
        </p:nvSpPr>
        <p:spPr>
          <a:xfrm>
            <a:off x="349479" y="3745518"/>
            <a:ext cx="3600177" cy="1283683"/>
          </a:xfrm>
        </p:spPr>
        <p:txBody>
          <a:bodyPr/>
          <a:lstStyle>
            <a:lvl1pPr>
              <a:defRPr sz="1400"/>
            </a:lvl1pPr>
          </a:lstStyle>
          <a:p>
            <a:pPr lvl="0"/>
            <a:r>
              <a:rPr lang="en-US" dirty="0"/>
              <a:t>First mobile Intel® processor with up to 6 cores, 12 threads and first mobile Intel® Core™ i9 Processor</a:t>
            </a:r>
          </a:p>
        </p:txBody>
      </p:sp>
      <p:sp>
        <p:nvSpPr>
          <p:cNvPr id="21" name="Text Placeholder 15">
            <a:extLst>
              <a:ext uri="{FF2B5EF4-FFF2-40B4-BE49-F238E27FC236}">
                <a16:creationId xmlns:a16="http://schemas.microsoft.com/office/drawing/2014/main" id="{9F3A8825-5B43-4DAA-A218-5E4D8B1645C6}"/>
              </a:ext>
            </a:extLst>
          </p:cNvPr>
          <p:cNvSpPr>
            <a:spLocks noGrp="1"/>
          </p:cNvSpPr>
          <p:nvPr>
            <p:ph type="body" sz="quarter" idx="13" hasCustomPrompt="1"/>
          </p:nvPr>
        </p:nvSpPr>
        <p:spPr>
          <a:xfrm>
            <a:off x="4351383" y="3745518"/>
            <a:ext cx="3489236" cy="1283683"/>
          </a:xfrm>
        </p:spPr>
        <p:txBody>
          <a:bodyPr/>
          <a:lstStyle>
            <a:lvl1pPr>
              <a:defRPr sz="1400"/>
            </a:lvl1pPr>
          </a:lstStyle>
          <a:p>
            <a:pPr lvl="0"/>
            <a:r>
              <a:rPr lang="en-US" dirty="0"/>
              <a:t>Amazing level of rich visuals and responsive game play never before possible in a laptop</a:t>
            </a:r>
          </a:p>
        </p:txBody>
      </p:sp>
      <p:sp>
        <p:nvSpPr>
          <p:cNvPr id="23" name="Text Placeholder 15">
            <a:extLst>
              <a:ext uri="{FF2B5EF4-FFF2-40B4-BE49-F238E27FC236}">
                <a16:creationId xmlns:a16="http://schemas.microsoft.com/office/drawing/2014/main" id="{A85954EB-75F5-4699-8C27-B5535AF7EADC}"/>
              </a:ext>
            </a:extLst>
          </p:cNvPr>
          <p:cNvSpPr>
            <a:spLocks noGrp="1"/>
          </p:cNvSpPr>
          <p:nvPr>
            <p:ph type="body" sz="quarter" idx="14" hasCustomPrompt="1"/>
          </p:nvPr>
        </p:nvSpPr>
        <p:spPr>
          <a:xfrm>
            <a:off x="8193313" y="3745518"/>
            <a:ext cx="3489236" cy="1283683"/>
          </a:xfrm>
        </p:spPr>
        <p:txBody>
          <a:bodyPr/>
          <a:lstStyle>
            <a:lvl1pPr>
              <a:spcAft>
                <a:spcPts val="300"/>
              </a:spcAft>
              <a:defRPr sz="1400"/>
            </a:lvl1pPr>
          </a:lstStyle>
          <a:p>
            <a:pPr>
              <a:spcAft>
                <a:spcPts val="300"/>
              </a:spcAft>
            </a:pPr>
            <a:r>
              <a:rPr lang="en-US" sz="1400" dirty="0">
                <a:solidFill>
                  <a:schemeClr val="bg1"/>
                </a:solidFill>
              </a:rPr>
              <a:t>Intel’s most-powerful mobile platform for creators enables faster 4K video editing</a:t>
            </a:r>
            <a:endParaRPr lang="en-US" sz="1400" dirty="0">
              <a:solidFill>
                <a:schemeClr val="bg1">
                  <a:lumMod val="95000"/>
                </a:schemeClr>
              </a:solidFill>
            </a:endParaRPr>
          </a:p>
        </p:txBody>
      </p:sp>
      <p:sp>
        <p:nvSpPr>
          <p:cNvPr id="19" name="Text Placeholder 18">
            <a:extLst>
              <a:ext uri="{FF2B5EF4-FFF2-40B4-BE49-F238E27FC236}">
                <a16:creationId xmlns:a16="http://schemas.microsoft.com/office/drawing/2014/main" id="{C52371F0-43C3-47EB-B093-35CCA74FD693}"/>
              </a:ext>
            </a:extLst>
          </p:cNvPr>
          <p:cNvSpPr>
            <a:spLocks noGrp="1"/>
          </p:cNvSpPr>
          <p:nvPr>
            <p:ph type="body" sz="quarter" idx="15" hasCustomPrompt="1"/>
          </p:nvPr>
        </p:nvSpPr>
        <p:spPr>
          <a:xfrm>
            <a:off x="8193313" y="2214532"/>
            <a:ext cx="3489236" cy="656167"/>
          </a:xfrm>
        </p:spPr>
        <p:txBody>
          <a:bodyPr/>
          <a:lstStyle>
            <a:lvl1pPr algn="ctr">
              <a:defRPr sz="1600" b="1">
                <a:solidFill>
                  <a:schemeClr val="accent4"/>
                </a:solidFill>
              </a:defRPr>
            </a:lvl1pPr>
            <a:lvl5pPr>
              <a:defRPr/>
            </a:lvl5pPr>
          </a:lstStyle>
          <a:p>
            <a:pPr lvl="0"/>
            <a:r>
              <a:rPr lang="en-US" dirty="0"/>
              <a:t>NEXT-LEVEL CONTENT CREATION</a:t>
            </a:r>
          </a:p>
        </p:txBody>
      </p:sp>
      <p:sp>
        <p:nvSpPr>
          <p:cNvPr id="25" name="Text Placeholder 18">
            <a:extLst>
              <a:ext uri="{FF2B5EF4-FFF2-40B4-BE49-F238E27FC236}">
                <a16:creationId xmlns:a16="http://schemas.microsoft.com/office/drawing/2014/main" id="{4463F2A6-2AFD-4939-9EBC-6C1EBA225551}"/>
              </a:ext>
            </a:extLst>
          </p:cNvPr>
          <p:cNvSpPr>
            <a:spLocks noGrp="1"/>
          </p:cNvSpPr>
          <p:nvPr>
            <p:ph type="body" sz="quarter" idx="16" hasCustomPrompt="1"/>
          </p:nvPr>
        </p:nvSpPr>
        <p:spPr>
          <a:xfrm>
            <a:off x="4395014" y="2214532"/>
            <a:ext cx="3401969" cy="656167"/>
          </a:xfrm>
        </p:spPr>
        <p:txBody>
          <a:bodyPr/>
          <a:lstStyle>
            <a:lvl1pPr algn="ctr">
              <a:defRPr sz="1600" b="1">
                <a:solidFill>
                  <a:schemeClr val="accent4"/>
                </a:solidFill>
              </a:defRPr>
            </a:lvl1pPr>
            <a:lvl5pPr>
              <a:defRPr/>
            </a:lvl5pPr>
          </a:lstStyle>
          <a:p>
            <a:pPr lvl="0"/>
            <a:r>
              <a:rPr lang="en-US" dirty="0"/>
              <a:t>NO-COMPROMISE GAMING</a:t>
            </a:r>
          </a:p>
        </p:txBody>
      </p:sp>
      <p:sp>
        <p:nvSpPr>
          <p:cNvPr id="26" name="Text Placeholder 18">
            <a:extLst>
              <a:ext uri="{FF2B5EF4-FFF2-40B4-BE49-F238E27FC236}">
                <a16:creationId xmlns:a16="http://schemas.microsoft.com/office/drawing/2014/main" id="{D3D408D8-D242-473A-91F3-7C6951FB7DAE}"/>
              </a:ext>
            </a:extLst>
          </p:cNvPr>
          <p:cNvSpPr>
            <a:spLocks noGrp="1"/>
          </p:cNvSpPr>
          <p:nvPr>
            <p:ph type="body" sz="quarter" idx="17" hasCustomPrompt="1"/>
          </p:nvPr>
        </p:nvSpPr>
        <p:spPr>
          <a:xfrm>
            <a:off x="448581" y="2214532"/>
            <a:ext cx="3401969" cy="656167"/>
          </a:xfrm>
        </p:spPr>
        <p:txBody>
          <a:bodyPr/>
          <a:lstStyle>
            <a:lvl1pPr algn="ctr">
              <a:defRPr sz="1600" b="1">
                <a:solidFill>
                  <a:schemeClr val="accent4"/>
                </a:solidFill>
              </a:defRPr>
            </a:lvl1pPr>
            <a:lvl5pPr>
              <a:defRPr/>
            </a:lvl5pPr>
          </a:lstStyle>
          <a:p>
            <a:pPr lvl="0"/>
            <a:r>
              <a:rPr lang="en-US" dirty="0"/>
              <a:t>ULTIMATE MOBILE PERFORMANCE</a:t>
            </a:r>
          </a:p>
        </p:txBody>
      </p:sp>
      <p:sp>
        <p:nvSpPr>
          <p:cNvPr id="30" name="Text Placeholder 29">
            <a:extLst>
              <a:ext uri="{FF2B5EF4-FFF2-40B4-BE49-F238E27FC236}">
                <a16:creationId xmlns:a16="http://schemas.microsoft.com/office/drawing/2014/main" id="{8F514276-C9EA-4094-8139-50CDAD89F131}"/>
              </a:ext>
            </a:extLst>
          </p:cNvPr>
          <p:cNvSpPr>
            <a:spLocks noGrp="1"/>
          </p:cNvSpPr>
          <p:nvPr>
            <p:ph type="body" sz="quarter" idx="19" hasCustomPrompt="1"/>
          </p:nvPr>
        </p:nvSpPr>
        <p:spPr>
          <a:xfrm>
            <a:off x="349478" y="191505"/>
            <a:ext cx="11333071" cy="1054067"/>
          </a:xfrm>
        </p:spPr>
        <p:txBody>
          <a:bodyPr anchor="ctr"/>
          <a:lstStyle>
            <a:lvl1pPr algn="ctr">
              <a:lnSpc>
                <a:spcPct val="200000"/>
              </a:lnSpc>
              <a:defRPr sz="5400" spc="300" baseline="30000">
                <a:latin typeface="+mj-lt"/>
              </a:defRPr>
            </a:lvl1pPr>
          </a:lstStyle>
          <a:p>
            <a:pPr lvl="0"/>
            <a:r>
              <a:rPr lang="en-US" dirty="0"/>
              <a:t>HIGH PERFORMANCE 8TH GEN INTEL® CORE™ PROCESSORS</a:t>
            </a:r>
          </a:p>
        </p:txBody>
      </p:sp>
    </p:spTree>
    <p:extLst>
      <p:ext uri="{BB962C8B-B14F-4D97-AF65-F5344CB8AC3E}">
        <p14:creationId xmlns:p14="http://schemas.microsoft.com/office/powerpoint/2010/main" val="62523663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3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cxnSp>
        <p:nvCxnSpPr>
          <p:cNvPr id="29" name="Straight Connector 28">
            <a:extLst>
              <a:ext uri="{FF2B5EF4-FFF2-40B4-BE49-F238E27FC236}">
                <a16:creationId xmlns:a16="http://schemas.microsoft.com/office/drawing/2014/main" id="{1E3F7115-CD77-4EC8-AD35-18E36D14F418}"/>
              </a:ext>
            </a:extLst>
          </p:cNvPr>
          <p:cNvCxnSpPr>
            <a:cxnSpLocks/>
          </p:cNvCxnSpPr>
          <p:nvPr userDrawn="1"/>
        </p:nvCxnSpPr>
        <p:spPr>
          <a:xfrm>
            <a:off x="899603" y="3909320"/>
            <a:ext cx="3224728" cy="0"/>
          </a:xfrm>
          <a:prstGeom prst="line">
            <a:avLst/>
          </a:prstGeom>
          <a:ln w="9525">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sp>
        <p:nvSpPr>
          <p:cNvPr id="4" name="Chart Placeholder 3">
            <a:extLst>
              <a:ext uri="{FF2B5EF4-FFF2-40B4-BE49-F238E27FC236}">
                <a16:creationId xmlns:a16="http://schemas.microsoft.com/office/drawing/2014/main" id="{9304ACC7-9ADB-4C4C-8AA1-D9B80189317F}"/>
              </a:ext>
            </a:extLst>
          </p:cNvPr>
          <p:cNvSpPr>
            <a:spLocks noGrp="1"/>
          </p:cNvSpPr>
          <p:nvPr userDrawn="1">
            <p:ph type="chart" sz="quarter" idx="11"/>
          </p:nvPr>
        </p:nvSpPr>
        <p:spPr>
          <a:xfrm>
            <a:off x="503675" y="431986"/>
            <a:ext cx="4007274" cy="2625268"/>
          </a:xfrm>
        </p:spPr>
        <p:txBody>
          <a:bodyPr/>
          <a:lstStyle/>
          <a:p>
            <a:endParaRPr lang="en-US"/>
          </a:p>
        </p:txBody>
      </p:sp>
      <p:sp>
        <p:nvSpPr>
          <p:cNvPr id="8" name="Text Placeholder 7">
            <a:extLst>
              <a:ext uri="{FF2B5EF4-FFF2-40B4-BE49-F238E27FC236}">
                <a16:creationId xmlns:a16="http://schemas.microsoft.com/office/drawing/2014/main" id="{5AD1F363-FB31-4F0C-A527-D64AAB5B018C}"/>
              </a:ext>
            </a:extLst>
          </p:cNvPr>
          <p:cNvSpPr>
            <a:spLocks noGrp="1"/>
          </p:cNvSpPr>
          <p:nvPr userDrawn="1">
            <p:ph type="body" sz="quarter" idx="12" hasCustomPrompt="1"/>
          </p:nvPr>
        </p:nvSpPr>
        <p:spPr>
          <a:xfrm>
            <a:off x="1095773" y="3354968"/>
            <a:ext cx="1100298"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7" name="Text Placeholder 7">
            <a:extLst>
              <a:ext uri="{FF2B5EF4-FFF2-40B4-BE49-F238E27FC236}">
                <a16:creationId xmlns:a16="http://schemas.microsoft.com/office/drawing/2014/main" id="{B068B802-92D0-4856-82B6-52C7DE76E02E}"/>
              </a:ext>
            </a:extLst>
          </p:cNvPr>
          <p:cNvSpPr>
            <a:spLocks noGrp="1"/>
          </p:cNvSpPr>
          <p:nvPr userDrawn="1">
            <p:ph type="body" sz="quarter" idx="13" hasCustomPrompt="1"/>
          </p:nvPr>
        </p:nvSpPr>
        <p:spPr>
          <a:xfrm>
            <a:off x="3125529" y="3334164"/>
            <a:ext cx="1100298"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8" name="Text Placeholder 7">
            <a:extLst>
              <a:ext uri="{FF2B5EF4-FFF2-40B4-BE49-F238E27FC236}">
                <a16:creationId xmlns:a16="http://schemas.microsoft.com/office/drawing/2014/main" id="{C124BB58-E8AC-4A6C-9F24-5EA70E7E767E}"/>
              </a:ext>
            </a:extLst>
          </p:cNvPr>
          <p:cNvSpPr>
            <a:spLocks noGrp="1"/>
          </p:cNvSpPr>
          <p:nvPr userDrawn="1">
            <p:ph type="body" sz="quarter" idx="14" hasCustomPrompt="1"/>
          </p:nvPr>
        </p:nvSpPr>
        <p:spPr>
          <a:xfrm>
            <a:off x="788792" y="4002962"/>
            <a:ext cx="3437035" cy="451399"/>
          </a:xfrm>
        </p:spPr>
        <p:txBody>
          <a:bodyPr anchor="ctr"/>
          <a:lstStyle>
            <a:lvl1pPr algn="l">
              <a:defRPr sz="800" b="1"/>
            </a:lvl1pPr>
          </a:lstStyle>
          <a:p>
            <a:pPr lvl="0"/>
            <a:r>
              <a:rPr lang="en-US" dirty="0"/>
              <a:t>As measured by: </a:t>
            </a:r>
          </a:p>
        </p:txBody>
      </p:sp>
      <p:sp>
        <p:nvSpPr>
          <p:cNvPr id="10" name="Text Placeholder 9">
            <a:extLst>
              <a:ext uri="{FF2B5EF4-FFF2-40B4-BE49-F238E27FC236}">
                <a16:creationId xmlns:a16="http://schemas.microsoft.com/office/drawing/2014/main" id="{696CAFAD-97E6-4E28-BD88-71D1F37540C9}"/>
              </a:ext>
            </a:extLst>
          </p:cNvPr>
          <p:cNvSpPr>
            <a:spLocks noGrp="1"/>
          </p:cNvSpPr>
          <p:nvPr userDrawn="1">
            <p:ph type="body" sz="quarter" idx="15" hasCustomPrompt="1"/>
          </p:nvPr>
        </p:nvSpPr>
        <p:spPr>
          <a:xfrm>
            <a:off x="8376874" y="2022579"/>
            <a:ext cx="1257144" cy="1193800"/>
          </a:xfrm>
        </p:spPr>
        <p:txBody>
          <a:bodyPr/>
          <a:lstStyle>
            <a:lvl1pPr algn="ctr">
              <a:defRPr sz="5400">
                <a:solidFill>
                  <a:schemeClr val="accent4"/>
                </a:solidFill>
                <a:latin typeface="+mj-lt"/>
              </a:defRPr>
            </a:lvl1pPr>
          </a:lstStyle>
          <a:p>
            <a:pPr lvl="0"/>
            <a:r>
              <a:rPr lang="en-US" dirty="0"/>
              <a:t>3X</a:t>
            </a:r>
          </a:p>
        </p:txBody>
      </p:sp>
      <p:sp>
        <p:nvSpPr>
          <p:cNvPr id="39" name="Text Placeholder 9">
            <a:extLst>
              <a:ext uri="{FF2B5EF4-FFF2-40B4-BE49-F238E27FC236}">
                <a16:creationId xmlns:a16="http://schemas.microsoft.com/office/drawing/2014/main" id="{8C683AEB-537B-46E7-9968-355607C91910}"/>
              </a:ext>
            </a:extLst>
          </p:cNvPr>
          <p:cNvSpPr>
            <a:spLocks noGrp="1"/>
          </p:cNvSpPr>
          <p:nvPr userDrawn="1">
            <p:ph type="body" sz="quarter" idx="16" hasCustomPrompt="1"/>
          </p:nvPr>
        </p:nvSpPr>
        <p:spPr>
          <a:xfrm>
            <a:off x="8376874" y="3289715"/>
            <a:ext cx="1245200" cy="265332"/>
          </a:xfrm>
        </p:spPr>
        <p:txBody>
          <a:bodyPr/>
          <a:lstStyle>
            <a:lvl1pPr>
              <a:defRPr sz="1200">
                <a:solidFill>
                  <a:schemeClr val="accent4"/>
                </a:solidFill>
                <a:latin typeface="+mn-lt"/>
              </a:defRPr>
            </a:lvl1pPr>
          </a:lstStyle>
          <a:p>
            <a:pPr lvl="0"/>
            <a:r>
              <a:rPr lang="en-US" dirty="0"/>
              <a:t>HIGHER FPS</a:t>
            </a:r>
          </a:p>
        </p:txBody>
      </p:sp>
      <p:sp>
        <p:nvSpPr>
          <p:cNvPr id="40" name="Text Placeholder 9">
            <a:extLst>
              <a:ext uri="{FF2B5EF4-FFF2-40B4-BE49-F238E27FC236}">
                <a16:creationId xmlns:a16="http://schemas.microsoft.com/office/drawing/2014/main" id="{42554888-3BF9-42BC-A3F7-3FA7F5792608}"/>
              </a:ext>
            </a:extLst>
          </p:cNvPr>
          <p:cNvSpPr>
            <a:spLocks noGrp="1"/>
          </p:cNvSpPr>
          <p:nvPr userDrawn="1">
            <p:ph type="body" sz="quarter" idx="17" hasCustomPrompt="1"/>
          </p:nvPr>
        </p:nvSpPr>
        <p:spPr>
          <a:xfrm>
            <a:off x="8376872" y="1680917"/>
            <a:ext cx="1257144" cy="268327"/>
          </a:xfrm>
        </p:spPr>
        <p:txBody>
          <a:bodyPr/>
          <a:lstStyle>
            <a:lvl1pPr algn="ctr">
              <a:defRPr sz="1200">
                <a:solidFill>
                  <a:schemeClr val="bg1"/>
                </a:solidFill>
                <a:latin typeface="+mn-lt"/>
              </a:defRPr>
            </a:lvl1pPr>
          </a:lstStyle>
          <a:p>
            <a:pPr lvl="0"/>
            <a:r>
              <a:rPr lang="en-US" dirty="0"/>
              <a:t>UP TO</a:t>
            </a:r>
          </a:p>
        </p:txBody>
      </p:sp>
      <p:sp>
        <p:nvSpPr>
          <p:cNvPr id="41" name="Text Placeholder 9">
            <a:extLst>
              <a:ext uri="{FF2B5EF4-FFF2-40B4-BE49-F238E27FC236}">
                <a16:creationId xmlns:a16="http://schemas.microsoft.com/office/drawing/2014/main" id="{AFA4A10A-5736-403B-894F-0E82C792CEF5}"/>
              </a:ext>
            </a:extLst>
          </p:cNvPr>
          <p:cNvSpPr>
            <a:spLocks noGrp="1"/>
          </p:cNvSpPr>
          <p:nvPr>
            <p:ph type="body" sz="quarter" idx="18" hasCustomPrompt="1"/>
          </p:nvPr>
        </p:nvSpPr>
        <p:spPr>
          <a:xfrm>
            <a:off x="9768868" y="2034155"/>
            <a:ext cx="1104901" cy="1193800"/>
          </a:xfrm>
        </p:spPr>
        <p:txBody>
          <a:bodyPr anchor="ctr"/>
          <a:lstStyle>
            <a:lvl1pPr algn="ctr">
              <a:defRPr sz="1600">
                <a:solidFill>
                  <a:schemeClr val="bg1"/>
                </a:solidFill>
                <a:latin typeface="+mn-lt"/>
              </a:defRPr>
            </a:lvl1pPr>
          </a:lstStyle>
          <a:p>
            <a:pPr lvl="0"/>
            <a:r>
              <a:rPr lang="en-US" dirty="0"/>
              <a:t>THAN 3 YEAR OLD PC</a:t>
            </a:r>
          </a:p>
        </p:txBody>
      </p:sp>
      <p:sp>
        <p:nvSpPr>
          <p:cNvPr id="42" name="Text Placeholder 9">
            <a:extLst>
              <a:ext uri="{FF2B5EF4-FFF2-40B4-BE49-F238E27FC236}">
                <a16:creationId xmlns:a16="http://schemas.microsoft.com/office/drawing/2014/main" id="{CD9FAF51-192A-4DA0-A38D-0564D573CB4A}"/>
              </a:ext>
            </a:extLst>
          </p:cNvPr>
          <p:cNvSpPr>
            <a:spLocks noGrp="1"/>
          </p:cNvSpPr>
          <p:nvPr>
            <p:ph type="body" sz="quarter" idx="19" hasCustomPrompt="1"/>
          </p:nvPr>
        </p:nvSpPr>
        <p:spPr>
          <a:xfrm>
            <a:off x="6470673" y="3761767"/>
            <a:ext cx="5416527" cy="905215"/>
          </a:xfrm>
        </p:spPr>
        <p:txBody>
          <a:bodyPr anchor="ctr"/>
          <a:lstStyle>
            <a:lvl1pPr algn="l">
              <a:defRPr sz="1200">
                <a:solidFill>
                  <a:schemeClr val="bg1"/>
                </a:solidFill>
                <a:latin typeface="+mn-lt"/>
              </a:defRPr>
            </a:lvl1pPr>
          </a:lstStyle>
          <a:p>
            <a:pPr lvl="0"/>
            <a:r>
              <a:rPr lang="en-US" dirty="0"/>
              <a:t>Enjoy higher quality gameplay with Total War: WARHAMMER* ii on the 8th Generation Intel® Core™ i9-8950HK Processor</a:t>
            </a:r>
          </a:p>
        </p:txBody>
      </p:sp>
      <p:sp>
        <p:nvSpPr>
          <p:cNvPr id="52" name="Text Placeholder 51">
            <a:extLst>
              <a:ext uri="{FF2B5EF4-FFF2-40B4-BE49-F238E27FC236}">
                <a16:creationId xmlns:a16="http://schemas.microsoft.com/office/drawing/2014/main" id="{79C1A146-D812-419F-A825-DF43FDAED841}"/>
              </a:ext>
            </a:extLst>
          </p:cNvPr>
          <p:cNvSpPr>
            <a:spLocks noGrp="1"/>
          </p:cNvSpPr>
          <p:nvPr>
            <p:ph type="body" sz="quarter" idx="20" hasCustomPrompt="1"/>
          </p:nvPr>
        </p:nvSpPr>
        <p:spPr>
          <a:xfrm>
            <a:off x="2333935" y="3467977"/>
            <a:ext cx="334501" cy="221763"/>
          </a:xfrm>
        </p:spPr>
        <p:txBody>
          <a:bodyPr/>
          <a:lstStyle>
            <a:lvl1pPr algn="ctr">
              <a:defRPr sz="800" b="1"/>
            </a:lvl1pPr>
          </a:lstStyle>
          <a:p>
            <a:pPr lvl="0"/>
            <a:r>
              <a:rPr lang="en-US" dirty="0"/>
              <a:t>vs</a:t>
            </a:r>
          </a:p>
        </p:txBody>
      </p:sp>
      <p:sp>
        <p:nvSpPr>
          <p:cNvPr id="54" name="Text Placeholder 53">
            <a:extLst>
              <a:ext uri="{FF2B5EF4-FFF2-40B4-BE49-F238E27FC236}">
                <a16:creationId xmlns:a16="http://schemas.microsoft.com/office/drawing/2014/main" id="{0A24A722-1BEF-4B75-9D60-7FC57A41A90B}"/>
              </a:ext>
            </a:extLst>
          </p:cNvPr>
          <p:cNvSpPr>
            <a:spLocks noGrp="1"/>
          </p:cNvSpPr>
          <p:nvPr>
            <p:ph type="body" sz="quarter" idx="21" hasCustomPrompt="1"/>
          </p:nvPr>
        </p:nvSpPr>
        <p:spPr>
          <a:xfrm>
            <a:off x="6470672" y="342900"/>
            <a:ext cx="5416528" cy="1131297"/>
          </a:xfrm>
        </p:spPr>
        <p:txBody>
          <a:bodyPr anchor="t"/>
          <a:lstStyle>
            <a:lvl1pPr algn="ctr">
              <a:defRPr sz="4400" spc="300">
                <a:latin typeface="+mj-lt"/>
              </a:defRPr>
            </a:lvl1pPr>
          </a:lstStyle>
          <a:p>
            <a:pPr lvl="0"/>
            <a:r>
              <a:rPr lang="en-US" dirty="0"/>
              <a:t>HIGH QUALITY GAMING</a:t>
            </a:r>
          </a:p>
        </p:txBody>
      </p:sp>
      <p:sp>
        <p:nvSpPr>
          <p:cNvPr id="56" name="Picture Placeholder 55">
            <a:extLst>
              <a:ext uri="{FF2B5EF4-FFF2-40B4-BE49-F238E27FC236}">
                <a16:creationId xmlns:a16="http://schemas.microsoft.com/office/drawing/2014/main" id="{3F05378B-FAD6-4F7F-AACB-6619BAA637DE}"/>
              </a:ext>
            </a:extLst>
          </p:cNvPr>
          <p:cNvSpPr>
            <a:spLocks noGrp="1"/>
          </p:cNvSpPr>
          <p:nvPr>
            <p:ph type="pic" sz="quarter" idx="22" hasCustomPrompt="1"/>
          </p:nvPr>
        </p:nvSpPr>
        <p:spPr>
          <a:xfrm>
            <a:off x="6470652" y="1680634"/>
            <a:ext cx="1771370" cy="1771372"/>
          </a:xfrm>
        </p:spPr>
        <p:txBody>
          <a:bodyPr/>
          <a:lstStyle>
            <a:lvl1pPr>
              <a:defRPr/>
            </a:lvl1pPr>
          </a:lstStyle>
          <a:p>
            <a:r>
              <a:rPr lang="en-US" dirty="0"/>
              <a:t>Badge</a:t>
            </a:r>
          </a:p>
        </p:txBody>
      </p:sp>
    </p:spTree>
    <p:extLst>
      <p:ext uri="{BB962C8B-B14F-4D97-AF65-F5344CB8AC3E}">
        <p14:creationId xmlns:p14="http://schemas.microsoft.com/office/powerpoint/2010/main" val="95615105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4_P2CA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4" name="Chart Placeholder 3">
            <a:extLst>
              <a:ext uri="{FF2B5EF4-FFF2-40B4-BE49-F238E27FC236}">
                <a16:creationId xmlns:a16="http://schemas.microsoft.com/office/drawing/2014/main" id="{9304ACC7-9ADB-4C4C-8AA1-D9B80189317F}"/>
              </a:ext>
            </a:extLst>
          </p:cNvPr>
          <p:cNvSpPr>
            <a:spLocks noGrp="1"/>
          </p:cNvSpPr>
          <p:nvPr userDrawn="1">
            <p:ph type="chart" sz="quarter" idx="11"/>
          </p:nvPr>
        </p:nvSpPr>
        <p:spPr>
          <a:xfrm>
            <a:off x="5674582" y="2492844"/>
            <a:ext cx="6333352" cy="2333859"/>
          </a:xfrm>
        </p:spPr>
        <p:txBody>
          <a:bodyPr/>
          <a:lstStyle/>
          <a:p>
            <a:endParaRPr lang="en-US"/>
          </a:p>
        </p:txBody>
      </p:sp>
      <p:sp>
        <p:nvSpPr>
          <p:cNvPr id="10" name="Text Placeholder 9">
            <a:extLst>
              <a:ext uri="{FF2B5EF4-FFF2-40B4-BE49-F238E27FC236}">
                <a16:creationId xmlns:a16="http://schemas.microsoft.com/office/drawing/2014/main" id="{696CAFAD-97E6-4E28-BD88-71D1F37540C9}"/>
              </a:ext>
            </a:extLst>
          </p:cNvPr>
          <p:cNvSpPr>
            <a:spLocks noGrp="1"/>
          </p:cNvSpPr>
          <p:nvPr userDrawn="1">
            <p:ph type="body" sz="quarter" idx="15" hasCustomPrompt="1"/>
          </p:nvPr>
        </p:nvSpPr>
        <p:spPr>
          <a:xfrm>
            <a:off x="7363459" y="767019"/>
            <a:ext cx="1257144" cy="1193800"/>
          </a:xfrm>
        </p:spPr>
        <p:txBody>
          <a:bodyPr/>
          <a:lstStyle>
            <a:lvl1pPr algn="ctr">
              <a:defRPr sz="4000">
                <a:solidFill>
                  <a:schemeClr val="accent4"/>
                </a:solidFill>
                <a:latin typeface="+mj-lt"/>
              </a:defRPr>
            </a:lvl1pPr>
          </a:lstStyle>
          <a:p>
            <a:pPr lvl="0"/>
            <a:r>
              <a:rPr lang="en-US" dirty="0"/>
              <a:t>30%</a:t>
            </a:r>
          </a:p>
        </p:txBody>
      </p:sp>
      <p:sp>
        <p:nvSpPr>
          <p:cNvPr id="39" name="Text Placeholder 9">
            <a:extLst>
              <a:ext uri="{FF2B5EF4-FFF2-40B4-BE49-F238E27FC236}">
                <a16:creationId xmlns:a16="http://schemas.microsoft.com/office/drawing/2014/main" id="{8C683AEB-537B-46E7-9968-355607C91910}"/>
              </a:ext>
            </a:extLst>
          </p:cNvPr>
          <p:cNvSpPr>
            <a:spLocks noGrp="1"/>
          </p:cNvSpPr>
          <p:nvPr userDrawn="1">
            <p:ph type="body" sz="quarter" idx="16" hasCustomPrompt="1"/>
          </p:nvPr>
        </p:nvSpPr>
        <p:spPr>
          <a:xfrm>
            <a:off x="7363458" y="2034155"/>
            <a:ext cx="1245200" cy="265332"/>
          </a:xfrm>
        </p:spPr>
        <p:txBody>
          <a:bodyPr/>
          <a:lstStyle>
            <a:lvl1pPr algn="ctr">
              <a:defRPr sz="900">
                <a:solidFill>
                  <a:schemeClr val="accent4"/>
                </a:solidFill>
                <a:latin typeface="+mn-lt"/>
              </a:defRPr>
            </a:lvl1pPr>
          </a:lstStyle>
          <a:p>
            <a:pPr lvl="0"/>
            <a:r>
              <a:rPr lang="en-US" dirty="0"/>
              <a:t>HIGHER FPS</a:t>
            </a:r>
          </a:p>
        </p:txBody>
      </p:sp>
      <p:sp>
        <p:nvSpPr>
          <p:cNvPr id="40" name="Text Placeholder 9">
            <a:extLst>
              <a:ext uri="{FF2B5EF4-FFF2-40B4-BE49-F238E27FC236}">
                <a16:creationId xmlns:a16="http://schemas.microsoft.com/office/drawing/2014/main" id="{42554888-3BF9-42BC-A3F7-3FA7F5792608}"/>
              </a:ext>
            </a:extLst>
          </p:cNvPr>
          <p:cNvSpPr>
            <a:spLocks noGrp="1"/>
          </p:cNvSpPr>
          <p:nvPr userDrawn="1">
            <p:ph type="body" sz="quarter" idx="17" hasCustomPrompt="1"/>
          </p:nvPr>
        </p:nvSpPr>
        <p:spPr>
          <a:xfrm>
            <a:off x="7363458" y="425358"/>
            <a:ext cx="1257144" cy="268327"/>
          </a:xfrm>
        </p:spPr>
        <p:txBody>
          <a:bodyPr/>
          <a:lstStyle>
            <a:lvl1pPr algn="ctr">
              <a:defRPr sz="900">
                <a:solidFill>
                  <a:schemeClr val="bg1"/>
                </a:solidFill>
                <a:latin typeface="+mn-lt"/>
              </a:defRPr>
            </a:lvl1pPr>
          </a:lstStyle>
          <a:p>
            <a:pPr lvl="0"/>
            <a:r>
              <a:rPr lang="en-US" dirty="0"/>
              <a:t>UP TO</a:t>
            </a:r>
          </a:p>
        </p:txBody>
      </p:sp>
      <p:sp>
        <p:nvSpPr>
          <p:cNvPr id="42" name="Text Placeholder 9">
            <a:extLst>
              <a:ext uri="{FF2B5EF4-FFF2-40B4-BE49-F238E27FC236}">
                <a16:creationId xmlns:a16="http://schemas.microsoft.com/office/drawing/2014/main" id="{CD9FAF51-192A-4DA0-A38D-0564D573CB4A}"/>
              </a:ext>
            </a:extLst>
          </p:cNvPr>
          <p:cNvSpPr>
            <a:spLocks noGrp="1"/>
          </p:cNvSpPr>
          <p:nvPr>
            <p:ph type="body" sz="quarter" idx="19" hasCustomPrompt="1"/>
          </p:nvPr>
        </p:nvSpPr>
        <p:spPr>
          <a:xfrm>
            <a:off x="196010" y="1719098"/>
            <a:ext cx="4703823" cy="905215"/>
          </a:xfrm>
        </p:spPr>
        <p:txBody>
          <a:bodyPr anchor="ctr"/>
          <a:lstStyle>
            <a:lvl1pPr algn="l">
              <a:defRPr sz="1200">
                <a:solidFill>
                  <a:schemeClr val="bg1"/>
                </a:solidFill>
                <a:latin typeface="+mn-lt"/>
              </a:defRPr>
            </a:lvl1pPr>
          </a:lstStyle>
          <a:p>
            <a:pPr lvl="0"/>
            <a:r>
              <a:rPr lang="en-US" dirty="0"/>
              <a:t>Delivers better performance for your every day needs than 7th Gen Intel® Core™ i7 Processor.</a:t>
            </a:r>
          </a:p>
        </p:txBody>
      </p:sp>
      <p:sp>
        <p:nvSpPr>
          <p:cNvPr id="54" name="Text Placeholder 53">
            <a:extLst>
              <a:ext uri="{FF2B5EF4-FFF2-40B4-BE49-F238E27FC236}">
                <a16:creationId xmlns:a16="http://schemas.microsoft.com/office/drawing/2014/main" id="{0A24A722-1BEF-4B75-9D60-7FC57A41A90B}"/>
              </a:ext>
            </a:extLst>
          </p:cNvPr>
          <p:cNvSpPr>
            <a:spLocks noGrp="1"/>
          </p:cNvSpPr>
          <p:nvPr>
            <p:ph type="body" sz="quarter" idx="21" hasCustomPrompt="1"/>
          </p:nvPr>
        </p:nvSpPr>
        <p:spPr>
          <a:xfrm>
            <a:off x="196010" y="419490"/>
            <a:ext cx="4703823" cy="1131297"/>
          </a:xfrm>
        </p:spPr>
        <p:txBody>
          <a:bodyPr anchor="ctr"/>
          <a:lstStyle>
            <a:lvl1pPr algn="ctr">
              <a:defRPr sz="3200" spc="0">
                <a:latin typeface="Intel Clear Pro" panose="020B0804020202060201" pitchFamily="34" charset="0"/>
                <a:ea typeface="Intel Clear Pro" panose="020B0804020202060201" pitchFamily="34" charset="0"/>
                <a:cs typeface="Intel Clear Pro" panose="020B0804020202060201" pitchFamily="34" charset="0"/>
              </a:defRPr>
            </a:lvl1pPr>
          </a:lstStyle>
          <a:p>
            <a:pPr lvl="0"/>
            <a:r>
              <a:rPr lang="en-US" dirty="0"/>
              <a:t>8th Gen intel® core™ processor</a:t>
            </a:r>
          </a:p>
        </p:txBody>
      </p:sp>
      <p:sp>
        <p:nvSpPr>
          <p:cNvPr id="28" name="Text Placeholder 7">
            <a:extLst>
              <a:ext uri="{FF2B5EF4-FFF2-40B4-BE49-F238E27FC236}">
                <a16:creationId xmlns:a16="http://schemas.microsoft.com/office/drawing/2014/main" id="{53C64DD0-5836-4228-BC62-7C688C6AF9AF}"/>
              </a:ext>
            </a:extLst>
          </p:cNvPr>
          <p:cNvSpPr>
            <a:spLocks noGrp="1"/>
          </p:cNvSpPr>
          <p:nvPr>
            <p:ph type="body" sz="quarter" idx="23" hasCustomPrompt="1"/>
          </p:nvPr>
        </p:nvSpPr>
        <p:spPr>
          <a:xfrm>
            <a:off x="550008" y="2887400"/>
            <a:ext cx="1100298"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0" name="Text Placeholder 7">
            <a:extLst>
              <a:ext uri="{FF2B5EF4-FFF2-40B4-BE49-F238E27FC236}">
                <a16:creationId xmlns:a16="http://schemas.microsoft.com/office/drawing/2014/main" id="{A7B7F12E-EFEB-456D-9442-7714C36786EB}"/>
              </a:ext>
            </a:extLst>
          </p:cNvPr>
          <p:cNvSpPr>
            <a:spLocks noGrp="1"/>
          </p:cNvSpPr>
          <p:nvPr>
            <p:ph type="body" sz="quarter" idx="24" hasCustomPrompt="1"/>
          </p:nvPr>
        </p:nvSpPr>
        <p:spPr>
          <a:xfrm>
            <a:off x="3289806" y="2866595"/>
            <a:ext cx="1100298"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1" name="Text Placeholder 7">
            <a:extLst>
              <a:ext uri="{FF2B5EF4-FFF2-40B4-BE49-F238E27FC236}">
                <a16:creationId xmlns:a16="http://schemas.microsoft.com/office/drawing/2014/main" id="{82C43E10-33B9-4EEB-AE2A-18C58091A237}"/>
              </a:ext>
            </a:extLst>
          </p:cNvPr>
          <p:cNvSpPr>
            <a:spLocks noGrp="1"/>
          </p:cNvSpPr>
          <p:nvPr>
            <p:ph type="body" sz="quarter" idx="25" hasCustomPrompt="1"/>
          </p:nvPr>
        </p:nvSpPr>
        <p:spPr>
          <a:xfrm>
            <a:off x="196008" y="3635830"/>
            <a:ext cx="4703822" cy="1193347"/>
          </a:xfrm>
        </p:spPr>
        <p:txBody>
          <a:bodyPr anchor="t"/>
          <a:lstStyle>
            <a:lvl1pPr algn="l">
              <a:defRPr sz="800" b="1"/>
            </a:lvl1pPr>
          </a:lstStyle>
          <a:p>
            <a:pPr lvl="0"/>
            <a:r>
              <a:rPr lang="en-US" dirty="0"/>
              <a:t>As measured by: </a:t>
            </a:r>
          </a:p>
        </p:txBody>
      </p:sp>
      <p:sp>
        <p:nvSpPr>
          <p:cNvPr id="32" name="Text Placeholder 51">
            <a:extLst>
              <a:ext uri="{FF2B5EF4-FFF2-40B4-BE49-F238E27FC236}">
                <a16:creationId xmlns:a16="http://schemas.microsoft.com/office/drawing/2014/main" id="{0FB719FC-747A-40A5-BFA0-0669752E3A84}"/>
              </a:ext>
            </a:extLst>
          </p:cNvPr>
          <p:cNvSpPr>
            <a:spLocks noGrp="1"/>
          </p:cNvSpPr>
          <p:nvPr>
            <p:ph type="body" sz="quarter" idx="26" hasCustomPrompt="1"/>
          </p:nvPr>
        </p:nvSpPr>
        <p:spPr>
          <a:xfrm>
            <a:off x="2302806" y="3000409"/>
            <a:ext cx="334501" cy="221763"/>
          </a:xfrm>
        </p:spPr>
        <p:txBody>
          <a:bodyPr/>
          <a:lstStyle>
            <a:lvl1pPr algn="ctr">
              <a:defRPr sz="800" b="1"/>
            </a:lvl1pPr>
          </a:lstStyle>
          <a:p>
            <a:pPr lvl="0"/>
            <a:r>
              <a:rPr lang="en-US" dirty="0"/>
              <a:t>vs</a:t>
            </a:r>
          </a:p>
        </p:txBody>
      </p:sp>
      <p:sp>
        <p:nvSpPr>
          <p:cNvPr id="33" name="Text Placeholder 9">
            <a:extLst>
              <a:ext uri="{FF2B5EF4-FFF2-40B4-BE49-F238E27FC236}">
                <a16:creationId xmlns:a16="http://schemas.microsoft.com/office/drawing/2014/main" id="{0C99B82F-539C-4FE1-8878-4ABF786455F0}"/>
              </a:ext>
            </a:extLst>
          </p:cNvPr>
          <p:cNvSpPr>
            <a:spLocks noGrp="1"/>
          </p:cNvSpPr>
          <p:nvPr>
            <p:ph type="body" sz="quarter" idx="27" hasCustomPrompt="1"/>
          </p:nvPr>
        </p:nvSpPr>
        <p:spPr>
          <a:xfrm>
            <a:off x="9057125" y="767019"/>
            <a:ext cx="1257144" cy="1193800"/>
          </a:xfrm>
        </p:spPr>
        <p:txBody>
          <a:bodyPr/>
          <a:lstStyle>
            <a:lvl1pPr algn="ctr">
              <a:defRPr sz="4000">
                <a:solidFill>
                  <a:schemeClr val="accent4"/>
                </a:solidFill>
                <a:latin typeface="+mj-lt"/>
              </a:defRPr>
            </a:lvl1pPr>
          </a:lstStyle>
          <a:p>
            <a:pPr lvl="0"/>
            <a:r>
              <a:rPr lang="en-US" dirty="0"/>
              <a:t>30%</a:t>
            </a:r>
          </a:p>
        </p:txBody>
      </p:sp>
      <p:sp>
        <p:nvSpPr>
          <p:cNvPr id="34" name="Text Placeholder 9">
            <a:extLst>
              <a:ext uri="{FF2B5EF4-FFF2-40B4-BE49-F238E27FC236}">
                <a16:creationId xmlns:a16="http://schemas.microsoft.com/office/drawing/2014/main" id="{6519E401-135C-48F9-A216-DDFED0F2FB80}"/>
              </a:ext>
            </a:extLst>
          </p:cNvPr>
          <p:cNvSpPr>
            <a:spLocks noGrp="1"/>
          </p:cNvSpPr>
          <p:nvPr>
            <p:ph type="body" sz="quarter" idx="28" hasCustomPrompt="1"/>
          </p:nvPr>
        </p:nvSpPr>
        <p:spPr>
          <a:xfrm>
            <a:off x="9057125" y="2034155"/>
            <a:ext cx="1245200" cy="265332"/>
          </a:xfrm>
        </p:spPr>
        <p:txBody>
          <a:bodyPr/>
          <a:lstStyle>
            <a:lvl1pPr algn="ctr">
              <a:defRPr sz="900">
                <a:solidFill>
                  <a:schemeClr val="accent4"/>
                </a:solidFill>
                <a:latin typeface="+mn-lt"/>
              </a:defRPr>
            </a:lvl1pPr>
          </a:lstStyle>
          <a:p>
            <a:pPr lvl="0"/>
            <a:r>
              <a:rPr lang="en-US" dirty="0"/>
              <a:t>HIGHER FPS</a:t>
            </a:r>
          </a:p>
        </p:txBody>
      </p:sp>
      <p:sp>
        <p:nvSpPr>
          <p:cNvPr id="35" name="Text Placeholder 9">
            <a:extLst>
              <a:ext uri="{FF2B5EF4-FFF2-40B4-BE49-F238E27FC236}">
                <a16:creationId xmlns:a16="http://schemas.microsoft.com/office/drawing/2014/main" id="{EDB3C055-924C-4810-8C59-5E73C6DCC6B5}"/>
              </a:ext>
            </a:extLst>
          </p:cNvPr>
          <p:cNvSpPr>
            <a:spLocks noGrp="1"/>
          </p:cNvSpPr>
          <p:nvPr>
            <p:ph type="body" sz="quarter" idx="29" hasCustomPrompt="1"/>
          </p:nvPr>
        </p:nvSpPr>
        <p:spPr>
          <a:xfrm>
            <a:off x="9057124" y="425358"/>
            <a:ext cx="1257144" cy="268327"/>
          </a:xfrm>
        </p:spPr>
        <p:txBody>
          <a:bodyPr/>
          <a:lstStyle>
            <a:lvl1pPr algn="ctr">
              <a:defRPr sz="900">
                <a:solidFill>
                  <a:schemeClr val="bg1"/>
                </a:solidFill>
                <a:latin typeface="+mn-lt"/>
              </a:defRPr>
            </a:lvl1pPr>
          </a:lstStyle>
          <a:p>
            <a:pPr lvl="0"/>
            <a:r>
              <a:rPr lang="en-US" dirty="0"/>
              <a:t>UP TO</a:t>
            </a:r>
          </a:p>
        </p:txBody>
      </p:sp>
      <p:sp>
        <p:nvSpPr>
          <p:cNvPr id="36" name="Text Placeholder 9">
            <a:extLst>
              <a:ext uri="{FF2B5EF4-FFF2-40B4-BE49-F238E27FC236}">
                <a16:creationId xmlns:a16="http://schemas.microsoft.com/office/drawing/2014/main" id="{B033CC64-5254-4050-8A7F-6804618C8987}"/>
              </a:ext>
            </a:extLst>
          </p:cNvPr>
          <p:cNvSpPr>
            <a:spLocks noGrp="1"/>
          </p:cNvSpPr>
          <p:nvPr>
            <p:ph type="body" sz="quarter" idx="30" hasCustomPrompt="1"/>
          </p:nvPr>
        </p:nvSpPr>
        <p:spPr>
          <a:xfrm>
            <a:off x="10750792" y="767019"/>
            <a:ext cx="1257144" cy="1193800"/>
          </a:xfrm>
        </p:spPr>
        <p:txBody>
          <a:bodyPr/>
          <a:lstStyle>
            <a:lvl1pPr algn="ctr">
              <a:defRPr sz="4000">
                <a:solidFill>
                  <a:schemeClr val="accent4"/>
                </a:solidFill>
                <a:latin typeface="+mj-lt"/>
              </a:defRPr>
            </a:lvl1pPr>
          </a:lstStyle>
          <a:p>
            <a:pPr lvl="0"/>
            <a:r>
              <a:rPr lang="en-US" dirty="0"/>
              <a:t>30%</a:t>
            </a:r>
          </a:p>
        </p:txBody>
      </p:sp>
      <p:sp>
        <p:nvSpPr>
          <p:cNvPr id="43" name="Text Placeholder 9">
            <a:extLst>
              <a:ext uri="{FF2B5EF4-FFF2-40B4-BE49-F238E27FC236}">
                <a16:creationId xmlns:a16="http://schemas.microsoft.com/office/drawing/2014/main" id="{E400BCB8-C5D0-49A7-BD25-41AFABEDA798}"/>
              </a:ext>
            </a:extLst>
          </p:cNvPr>
          <p:cNvSpPr>
            <a:spLocks noGrp="1"/>
          </p:cNvSpPr>
          <p:nvPr>
            <p:ph type="body" sz="quarter" idx="31" hasCustomPrompt="1"/>
          </p:nvPr>
        </p:nvSpPr>
        <p:spPr>
          <a:xfrm>
            <a:off x="10750792" y="2034155"/>
            <a:ext cx="1245200" cy="265332"/>
          </a:xfrm>
        </p:spPr>
        <p:txBody>
          <a:bodyPr/>
          <a:lstStyle>
            <a:lvl1pPr algn="ctr">
              <a:defRPr sz="900">
                <a:solidFill>
                  <a:schemeClr val="accent4"/>
                </a:solidFill>
                <a:latin typeface="+mn-lt"/>
              </a:defRPr>
            </a:lvl1pPr>
          </a:lstStyle>
          <a:p>
            <a:pPr lvl="0"/>
            <a:r>
              <a:rPr lang="en-US" dirty="0"/>
              <a:t>HIGHER FPS</a:t>
            </a:r>
          </a:p>
        </p:txBody>
      </p:sp>
      <p:sp>
        <p:nvSpPr>
          <p:cNvPr id="44" name="Text Placeholder 9">
            <a:extLst>
              <a:ext uri="{FF2B5EF4-FFF2-40B4-BE49-F238E27FC236}">
                <a16:creationId xmlns:a16="http://schemas.microsoft.com/office/drawing/2014/main" id="{7083950A-3A61-4EAB-9AF8-42F21768D420}"/>
              </a:ext>
            </a:extLst>
          </p:cNvPr>
          <p:cNvSpPr>
            <a:spLocks noGrp="1"/>
          </p:cNvSpPr>
          <p:nvPr>
            <p:ph type="body" sz="quarter" idx="32" hasCustomPrompt="1"/>
          </p:nvPr>
        </p:nvSpPr>
        <p:spPr>
          <a:xfrm>
            <a:off x="10750791" y="425358"/>
            <a:ext cx="1257144" cy="268327"/>
          </a:xfrm>
        </p:spPr>
        <p:txBody>
          <a:bodyPr/>
          <a:lstStyle>
            <a:lvl1pPr algn="ctr">
              <a:defRPr sz="900">
                <a:solidFill>
                  <a:schemeClr val="bg1"/>
                </a:solidFill>
                <a:latin typeface="+mn-lt"/>
              </a:defRPr>
            </a:lvl1pPr>
          </a:lstStyle>
          <a:p>
            <a:pPr lvl="0"/>
            <a:r>
              <a:rPr lang="en-US" dirty="0"/>
              <a:t>UP TO</a:t>
            </a:r>
          </a:p>
        </p:txBody>
      </p:sp>
      <p:sp>
        <p:nvSpPr>
          <p:cNvPr id="45" name="Text Placeholder 9">
            <a:extLst>
              <a:ext uri="{FF2B5EF4-FFF2-40B4-BE49-F238E27FC236}">
                <a16:creationId xmlns:a16="http://schemas.microsoft.com/office/drawing/2014/main" id="{8BB51D73-3BF2-4785-81C3-E7EABFE1FC01}"/>
              </a:ext>
            </a:extLst>
          </p:cNvPr>
          <p:cNvSpPr>
            <a:spLocks noGrp="1"/>
          </p:cNvSpPr>
          <p:nvPr>
            <p:ph type="body" sz="quarter" idx="33" hasCustomPrompt="1"/>
          </p:nvPr>
        </p:nvSpPr>
        <p:spPr>
          <a:xfrm>
            <a:off x="5674585" y="767019"/>
            <a:ext cx="1257144" cy="1193800"/>
          </a:xfrm>
        </p:spPr>
        <p:txBody>
          <a:bodyPr/>
          <a:lstStyle>
            <a:lvl1pPr algn="ctr">
              <a:defRPr sz="4000">
                <a:solidFill>
                  <a:schemeClr val="accent4"/>
                </a:solidFill>
                <a:latin typeface="+mj-lt"/>
              </a:defRPr>
            </a:lvl1pPr>
          </a:lstStyle>
          <a:p>
            <a:pPr lvl="0"/>
            <a:r>
              <a:rPr lang="en-US" dirty="0"/>
              <a:t>30%</a:t>
            </a:r>
          </a:p>
        </p:txBody>
      </p:sp>
      <p:sp>
        <p:nvSpPr>
          <p:cNvPr id="46" name="Text Placeholder 9">
            <a:extLst>
              <a:ext uri="{FF2B5EF4-FFF2-40B4-BE49-F238E27FC236}">
                <a16:creationId xmlns:a16="http://schemas.microsoft.com/office/drawing/2014/main" id="{65588D81-4EC7-4A96-B4CE-10270CB94F4E}"/>
              </a:ext>
            </a:extLst>
          </p:cNvPr>
          <p:cNvSpPr>
            <a:spLocks noGrp="1"/>
          </p:cNvSpPr>
          <p:nvPr>
            <p:ph type="body" sz="quarter" idx="34" hasCustomPrompt="1"/>
          </p:nvPr>
        </p:nvSpPr>
        <p:spPr>
          <a:xfrm>
            <a:off x="5674584" y="2034155"/>
            <a:ext cx="1245200" cy="265332"/>
          </a:xfrm>
        </p:spPr>
        <p:txBody>
          <a:bodyPr/>
          <a:lstStyle>
            <a:lvl1pPr algn="ctr">
              <a:defRPr sz="900">
                <a:solidFill>
                  <a:schemeClr val="accent4"/>
                </a:solidFill>
                <a:latin typeface="+mn-lt"/>
              </a:defRPr>
            </a:lvl1pPr>
          </a:lstStyle>
          <a:p>
            <a:pPr lvl="0"/>
            <a:r>
              <a:rPr lang="en-US" dirty="0"/>
              <a:t>HIGHER FPS</a:t>
            </a:r>
          </a:p>
        </p:txBody>
      </p:sp>
      <p:sp>
        <p:nvSpPr>
          <p:cNvPr id="47" name="Text Placeholder 9">
            <a:extLst>
              <a:ext uri="{FF2B5EF4-FFF2-40B4-BE49-F238E27FC236}">
                <a16:creationId xmlns:a16="http://schemas.microsoft.com/office/drawing/2014/main" id="{47642221-E2B5-4DB5-9F2F-585B21965382}"/>
              </a:ext>
            </a:extLst>
          </p:cNvPr>
          <p:cNvSpPr>
            <a:spLocks noGrp="1"/>
          </p:cNvSpPr>
          <p:nvPr>
            <p:ph type="body" sz="quarter" idx="35" hasCustomPrompt="1"/>
          </p:nvPr>
        </p:nvSpPr>
        <p:spPr>
          <a:xfrm>
            <a:off x="5674583" y="425358"/>
            <a:ext cx="1257144" cy="268327"/>
          </a:xfrm>
        </p:spPr>
        <p:txBody>
          <a:bodyPr/>
          <a:lstStyle>
            <a:lvl1pPr algn="ctr">
              <a:defRPr sz="900">
                <a:solidFill>
                  <a:schemeClr val="bg1"/>
                </a:solidFill>
                <a:latin typeface="+mn-lt"/>
              </a:defRPr>
            </a:lvl1pPr>
          </a:lstStyle>
          <a:p>
            <a:pPr lvl="0"/>
            <a:r>
              <a:rPr lang="en-US" dirty="0"/>
              <a:t>UP TO</a:t>
            </a:r>
          </a:p>
        </p:txBody>
      </p:sp>
    </p:spTree>
    <p:extLst>
      <p:ext uri="{BB962C8B-B14F-4D97-AF65-F5344CB8AC3E}">
        <p14:creationId xmlns:p14="http://schemas.microsoft.com/office/powerpoint/2010/main" val="126719483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5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10" name="Text Placeholder 9">
            <a:extLst>
              <a:ext uri="{FF2B5EF4-FFF2-40B4-BE49-F238E27FC236}">
                <a16:creationId xmlns:a16="http://schemas.microsoft.com/office/drawing/2014/main" id="{696CAFAD-97E6-4E28-BD88-71D1F37540C9}"/>
              </a:ext>
            </a:extLst>
          </p:cNvPr>
          <p:cNvSpPr>
            <a:spLocks noGrp="1"/>
          </p:cNvSpPr>
          <p:nvPr userDrawn="1">
            <p:ph type="body" sz="quarter" idx="15" hasCustomPrompt="1"/>
          </p:nvPr>
        </p:nvSpPr>
        <p:spPr>
          <a:xfrm>
            <a:off x="5142565" y="2023315"/>
            <a:ext cx="1257144" cy="582096"/>
          </a:xfrm>
        </p:spPr>
        <p:txBody>
          <a:bodyPr/>
          <a:lstStyle>
            <a:lvl1pPr algn="ctr">
              <a:defRPr sz="2400">
                <a:solidFill>
                  <a:schemeClr val="accent4"/>
                </a:solidFill>
                <a:latin typeface="+mj-lt"/>
              </a:defRPr>
            </a:lvl1pPr>
          </a:lstStyle>
          <a:p>
            <a:pPr lvl="0"/>
            <a:r>
              <a:rPr lang="en-US" dirty="0"/>
              <a:t>3x</a:t>
            </a:r>
          </a:p>
        </p:txBody>
      </p:sp>
      <p:sp>
        <p:nvSpPr>
          <p:cNvPr id="39" name="Text Placeholder 9">
            <a:extLst>
              <a:ext uri="{FF2B5EF4-FFF2-40B4-BE49-F238E27FC236}">
                <a16:creationId xmlns:a16="http://schemas.microsoft.com/office/drawing/2014/main" id="{8C683AEB-537B-46E7-9968-355607C91910}"/>
              </a:ext>
            </a:extLst>
          </p:cNvPr>
          <p:cNvSpPr>
            <a:spLocks noGrp="1"/>
          </p:cNvSpPr>
          <p:nvPr userDrawn="1">
            <p:ph type="body" sz="quarter" idx="16" hasCustomPrompt="1"/>
          </p:nvPr>
        </p:nvSpPr>
        <p:spPr>
          <a:xfrm>
            <a:off x="5142565" y="2692229"/>
            <a:ext cx="1245200" cy="265332"/>
          </a:xfrm>
        </p:spPr>
        <p:txBody>
          <a:bodyPr/>
          <a:lstStyle>
            <a:lvl1pPr algn="ctr">
              <a:defRPr sz="900">
                <a:solidFill>
                  <a:schemeClr val="accent4"/>
                </a:solidFill>
                <a:latin typeface="+mn-lt"/>
              </a:defRPr>
            </a:lvl1pPr>
          </a:lstStyle>
          <a:p>
            <a:pPr lvl="0"/>
            <a:r>
              <a:rPr lang="en-US" dirty="0"/>
              <a:t>HIGHER FPS</a:t>
            </a:r>
          </a:p>
        </p:txBody>
      </p:sp>
      <p:sp>
        <p:nvSpPr>
          <p:cNvPr id="40" name="Text Placeholder 9">
            <a:extLst>
              <a:ext uri="{FF2B5EF4-FFF2-40B4-BE49-F238E27FC236}">
                <a16:creationId xmlns:a16="http://schemas.microsoft.com/office/drawing/2014/main" id="{42554888-3BF9-42BC-A3F7-3FA7F5792608}"/>
              </a:ext>
            </a:extLst>
          </p:cNvPr>
          <p:cNvSpPr>
            <a:spLocks noGrp="1"/>
          </p:cNvSpPr>
          <p:nvPr userDrawn="1">
            <p:ph type="body" sz="quarter" idx="17" hasCustomPrompt="1"/>
          </p:nvPr>
        </p:nvSpPr>
        <p:spPr>
          <a:xfrm>
            <a:off x="5142564" y="1681654"/>
            <a:ext cx="1257144" cy="268327"/>
          </a:xfrm>
        </p:spPr>
        <p:txBody>
          <a:bodyPr/>
          <a:lstStyle>
            <a:lvl1pPr algn="ctr">
              <a:defRPr sz="900">
                <a:solidFill>
                  <a:schemeClr val="bg1"/>
                </a:solidFill>
                <a:latin typeface="+mn-lt"/>
              </a:defRPr>
            </a:lvl1pPr>
          </a:lstStyle>
          <a:p>
            <a:pPr lvl="0"/>
            <a:r>
              <a:rPr lang="en-US" dirty="0"/>
              <a:t>UP TO</a:t>
            </a:r>
          </a:p>
        </p:txBody>
      </p:sp>
      <p:sp>
        <p:nvSpPr>
          <p:cNvPr id="54" name="Text Placeholder 53">
            <a:extLst>
              <a:ext uri="{FF2B5EF4-FFF2-40B4-BE49-F238E27FC236}">
                <a16:creationId xmlns:a16="http://schemas.microsoft.com/office/drawing/2014/main" id="{0A24A722-1BEF-4B75-9D60-7FC57A41A90B}"/>
              </a:ext>
            </a:extLst>
          </p:cNvPr>
          <p:cNvSpPr>
            <a:spLocks noGrp="1"/>
          </p:cNvSpPr>
          <p:nvPr>
            <p:ph type="body" sz="quarter" idx="21" hasCustomPrompt="1"/>
          </p:nvPr>
        </p:nvSpPr>
        <p:spPr>
          <a:xfrm>
            <a:off x="196008" y="169257"/>
            <a:ext cx="11768701" cy="752960"/>
          </a:xfrm>
        </p:spPr>
        <p:txBody>
          <a:bodyPr anchor="ctr"/>
          <a:lstStyle>
            <a:lvl1pPr algn="ctr">
              <a:defRPr sz="3200" spc="0">
                <a:latin typeface="Intel Clear Pro" panose="020B0804020202060201" pitchFamily="34" charset="0"/>
                <a:ea typeface="Intel Clear Pro" panose="020B0804020202060201" pitchFamily="34" charset="0"/>
                <a:cs typeface="Intel Clear Pro" panose="020B0804020202060201" pitchFamily="34" charset="0"/>
              </a:defRPr>
            </a:lvl1pPr>
          </a:lstStyle>
          <a:p>
            <a:pPr lvl="0"/>
            <a:r>
              <a:rPr lang="en-US" dirty="0"/>
              <a:t>8th Gen intel® core™ processor</a:t>
            </a:r>
          </a:p>
        </p:txBody>
      </p:sp>
      <p:sp>
        <p:nvSpPr>
          <p:cNvPr id="28" name="Text Placeholder 7">
            <a:extLst>
              <a:ext uri="{FF2B5EF4-FFF2-40B4-BE49-F238E27FC236}">
                <a16:creationId xmlns:a16="http://schemas.microsoft.com/office/drawing/2014/main" id="{53C64DD0-5836-4228-BC62-7C688C6AF9AF}"/>
              </a:ext>
            </a:extLst>
          </p:cNvPr>
          <p:cNvSpPr>
            <a:spLocks noGrp="1"/>
          </p:cNvSpPr>
          <p:nvPr>
            <p:ph type="body" sz="quarter" idx="23" hasCustomPrompt="1"/>
          </p:nvPr>
        </p:nvSpPr>
        <p:spPr>
          <a:xfrm>
            <a:off x="550008" y="3288516"/>
            <a:ext cx="1100298"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0" name="Text Placeholder 7">
            <a:extLst>
              <a:ext uri="{FF2B5EF4-FFF2-40B4-BE49-F238E27FC236}">
                <a16:creationId xmlns:a16="http://schemas.microsoft.com/office/drawing/2014/main" id="{A7B7F12E-EFEB-456D-9442-7714C36786EB}"/>
              </a:ext>
            </a:extLst>
          </p:cNvPr>
          <p:cNvSpPr>
            <a:spLocks noGrp="1"/>
          </p:cNvSpPr>
          <p:nvPr>
            <p:ph type="body" sz="quarter" idx="24" hasCustomPrompt="1"/>
          </p:nvPr>
        </p:nvSpPr>
        <p:spPr>
          <a:xfrm>
            <a:off x="3289806" y="3267711"/>
            <a:ext cx="1100298" cy="451399"/>
          </a:xfrm>
        </p:spPr>
        <p:txBody>
          <a:bodyPr anchor="ctr"/>
          <a:lstStyle>
            <a:lvl1pPr algn="ctr">
              <a:defRPr sz="800" b="1"/>
            </a:lvl1pPr>
          </a:lstStyle>
          <a:p>
            <a:pPr lvl="0"/>
            <a:r>
              <a:rPr lang="en-US" dirty="0"/>
              <a:t>Intel® Core™ </a:t>
            </a:r>
            <a:br>
              <a:rPr lang="en-US" dirty="0"/>
            </a:br>
            <a:r>
              <a:rPr lang="en-US" dirty="0" err="1"/>
              <a:t>xxxx</a:t>
            </a:r>
            <a:endParaRPr lang="en-US" dirty="0"/>
          </a:p>
        </p:txBody>
      </p:sp>
      <p:sp>
        <p:nvSpPr>
          <p:cNvPr id="31" name="Text Placeholder 7">
            <a:extLst>
              <a:ext uri="{FF2B5EF4-FFF2-40B4-BE49-F238E27FC236}">
                <a16:creationId xmlns:a16="http://schemas.microsoft.com/office/drawing/2014/main" id="{82C43E10-33B9-4EEB-AE2A-18C58091A237}"/>
              </a:ext>
            </a:extLst>
          </p:cNvPr>
          <p:cNvSpPr>
            <a:spLocks noGrp="1"/>
          </p:cNvSpPr>
          <p:nvPr>
            <p:ph type="body" sz="quarter" idx="25" hasCustomPrompt="1"/>
          </p:nvPr>
        </p:nvSpPr>
        <p:spPr>
          <a:xfrm>
            <a:off x="196008" y="3839675"/>
            <a:ext cx="4703822" cy="990605"/>
          </a:xfrm>
        </p:spPr>
        <p:txBody>
          <a:bodyPr anchor="t"/>
          <a:lstStyle>
            <a:lvl1pPr algn="l">
              <a:lnSpc>
                <a:spcPct val="200000"/>
              </a:lnSpc>
              <a:defRPr sz="800" b="1"/>
            </a:lvl1pPr>
          </a:lstStyle>
          <a:p>
            <a:pPr lvl="0"/>
            <a:r>
              <a:rPr lang="en-US" dirty="0"/>
              <a:t>As measured by: </a:t>
            </a:r>
          </a:p>
        </p:txBody>
      </p:sp>
      <p:sp>
        <p:nvSpPr>
          <p:cNvPr id="32" name="Text Placeholder 51">
            <a:extLst>
              <a:ext uri="{FF2B5EF4-FFF2-40B4-BE49-F238E27FC236}">
                <a16:creationId xmlns:a16="http://schemas.microsoft.com/office/drawing/2014/main" id="{0FB719FC-747A-40A5-BFA0-0669752E3A84}"/>
              </a:ext>
            </a:extLst>
          </p:cNvPr>
          <p:cNvSpPr>
            <a:spLocks noGrp="1"/>
          </p:cNvSpPr>
          <p:nvPr>
            <p:ph type="body" sz="quarter" idx="26" hasCustomPrompt="1"/>
          </p:nvPr>
        </p:nvSpPr>
        <p:spPr>
          <a:xfrm>
            <a:off x="2302806" y="3401525"/>
            <a:ext cx="334501" cy="221763"/>
          </a:xfrm>
        </p:spPr>
        <p:txBody>
          <a:bodyPr/>
          <a:lstStyle>
            <a:lvl1pPr algn="ctr">
              <a:defRPr sz="800" b="1"/>
            </a:lvl1pPr>
          </a:lstStyle>
          <a:p>
            <a:pPr lvl="0"/>
            <a:r>
              <a:rPr lang="en-US" dirty="0"/>
              <a:t>vs</a:t>
            </a:r>
          </a:p>
        </p:txBody>
      </p:sp>
      <p:sp>
        <p:nvSpPr>
          <p:cNvPr id="33" name="Text Placeholder 9">
            <a:extLst>
              <a:ext uri="{FF2B5EF4-FFF2-40B4-BE49-F238E27FC236}">
                <a16:creationId xmlns:a16="http://schemas.microsoft.com/office/drawing/2014/main" id="{0C99B82F-539C-4FE1-8878-4ABF786455F0}"/>
              </a:ext>
            </a:extLst>
          </p:cNvPr>
          <p:cNvSpPr>
            <a:spLocks noGrp="1"/>
          </p:cNvSpPr>
          <p:nvPr>
            <p:ph type="body" sz="quarter" idx="27" hasCustomPrompt="1"/>
          </p:nvPr>
        </p:nvSpPr>
        <p:spPr>
          <a:xfrm>
            <a:off x="7443151" y="2023315"/>
            <a:ext cx="1257144" cy="582096"/>
          </a:xfrm>
        </p:spPr>
        <p:txBody>
          <a:bodyPr/>
          <a:lstStyle>
            <a:lvl1pPr algn="ctr">
              <a:defRPr sz="2400">
                <a:solidFill>
                  <a:schemeClr val="accent4"/>
                </a:solidFill>
                <a:latin typeface="+mj-lt"/>
              </a:defRPr>
            </a:lvl1pPr>
          </a:lstStyle>
          <a:p>
            <a:pPr lvl="0"/>
            <a:r>
              <a:rPr lang="en-US" dirty="0"/>
              <a:t>3x</a:t>
            </a:r>
          </a:p>
        </p:txBody>
      </p:sp>
      <p:sp>
        <p:nvSpPr>
          <p:cNvPr id="34" name="Text Placeholder 9">
            <a:extLst>
              <a:ext uri="{FF2B5EF4-FFF2-40B4-BE49-F238E27FC236}">
                <a16:creationId xmlns:a16="http://schemas.microsoft.com/office/drawing/2014/main" id="{6519E401-135C-48F9-A216-DDFED0F2FB80}"/>
              </a:ext>
            </a:extLst>
          </p:cNvPr>
          <p:cNvSpPr>
            <a:spLocks noGrp="1"/>
          </p:cNvSpPr>
          <p:nvPr>
            <p:ph type="body" sz="quarter" idx="28" hasCustomPrompt="1"/>
          </p:nvPr>
        </p:nvSpPr>
        <p:spPr>
          <a:xfrm>
            <a:off x="7443151" y="2692229"/>
            <a:ext cx="1245200" cy="265332"/>
          </a:xfrm>
        </p:spPr>
        <p:txBody>
          <a:bodyPr/>
          <a:lstStyle>
            <a:lvl1pPr algn="ctr">
              <a:defRPr sz="900">
                <a:solidFill>
                  <a:schemeClr val="accent4"/>
                </a:solidFill>
                <a:latin typeface="+mn-lt"/>
              </a:defRPr>
            </a:lvl1pPr>
          </a:lstStyle>
          <a:p>
            <a:pPr lvl="0"/>
            <a:r>
              <a:rPr lang="en-US" dirty="0"/>
              <a:t>HIGHER FPS</a:t>
            </a:r>
          </a:p>
        </p:txBody>
      </p:sp>
      <p:sp>
        <p:nvSpPr>
          <p:cNvPr id="35" name="Text Placeholder 9">
            <a:extLst>
              <a:ext uri="{FF2B5EF4-FFF2-40B4-BE49-F238E27FC236}">
                <a16:creationId xmlns:a16="http://schemas.microsoft.com/office/drawing/2014/main" id="{EDB3C055-924C-4810-8C59-5E73C6DCC6B5}"/>
              </a:ext>
            </a:extLst>
          </p:cNvPr>
          <p:cNvSpPr>
            <a:spLocks noGrp="1"/>
          </p:cNvSpPr>
          <p:nvPr>
            <p:ph type="body" sz="quarter" idx="29" hasCustomPrompt="1"/>
          </p:nvPr>
        </p:nvSpPr>
        <p:spPr>
          <a:xfrm>
            <a:off x="7443150" y="1681654"/>
            <a:ext cx="1257144" cy="268327"/>
          </a:xfrm>
        </p:spPr>
        <p:txBody>
          <a:bodyPr/>
          <a:lstStyle>
            <a:lvl1pPr algn="ctr">
              <a:defRPr sz="900">
                <a:solidFill>
                  <a:schemeClr val="bg1"/>
                </a:solidFill>
                <a:latin typeface="+mn-lt"/>
              </a:defRPr>
            </a:lvl1pPr>
          </a:lstStyle>
          <a:p>
            <a:pPr lvl="0"/>
            <a:r>
              <a:rPr lang="en-US" dirty="0"/>
              <a:t>UP TO</a:t>
            </a:r>
          </a:p>
        </p:txBody>
      </p:sp>
      <p:sp>
        <p:nvSpPr>
          <p:cNvPr id="45" name="Text Placeholder 9">
            <a:extLst>
              <a:ext uri="{FF2B5EF4-FFF2-40B4-BE49-F238E27FC236}">
                <a16:creationId xmlns:a16="http://schemas.microsoft.com/office/drawing/2014/main" id="{8BB51D73-3BF2-4785-81C3-E7EABFE1FC01}"/>
              </a:ext>
            </a:extLst>
          </p:cNvPr>
          <p:cNvSpPr>
            <a:spLocks noGrp="1"/>
          </p:cNvSpPr>
          <p:nvPr>
            <p:ph type="body" sz="quarter" idx="33" hasCustomPrompt="1"/>
          </p:nvPr>
        </p:nvSpPr>
        <p:spPr>
          <a:xfrm>
            <a:off x="2844236" y="2023315"/>
            <a:ext cx="1257144" cy="582096"/>
          </a:xfrm>
        </p:spPr>
        <p:txBody>
          <a:bodyPr/>
          <a:lstStyle>
            <a:lvl1pPr algn="ctr">
              <a:defRPr sz="2400">
                <a:solidFill>
                  <a:schemeClr val="accent4"/>
                </a:solidFill>
                <a:latin typeface="+mj-lt"/>
              </a:defRPr>
            </a:lvl1pPr>
          </a:lstStyle>
          <a:p>
            <a:pPr lvl="0"/>
            <a:r>
              <a:rPr lang="en-US" dirty="0"/>
              <a:t>3x</a:t>
            </a:r>
          </a:p>
        </p:txBody>
      </p:sp>
      <p:sp>
        <p:nvSpPr>
          <p:cNvPr id="46" name="Text Placeholder 9">
            <a:extLst>
              <a:ext uri="{FF2B5EF4-FFF2-40B4-BE49-F238E27FC236}">
                <a16:creationId xmlns:a16="http://schemas.microsoft.com/office/drawing/2014/main" id="{65588D81-4EC7-4A96-B4CE-10270CB94F4E}"/>
              </a:ext>
            </a:extLst>
          </p:cNvPr>
          <p:cNvSpPr>
            <a:spLocks noGrp="1"/>
          </p:cNvSpPr>
          <p:nvPr>
            <p:ph type="body" sz="quarter" idx="34" hasCustomPrompt="1"/>
          </p:nvPr>
        </p:nvSpPr>
        <p:spPr>
          <a:xfrm>
            <a:off x="2844236" y="2692229"/>
            <a:ext cx="1245200" cy="265332"/>
          </a:xfrm>
        </p:spPr>
        <p:txBody>
          <a:bodyPr/>
          <a:lstStyle>
            <a:lvl1pPr algn="ctr">
              <a:defRPr sz="900">
                <a:solidFill>
                  <a:schemeClr val="accent4"/>
                </a:solidFill>
                <a:latin typeface="+mn-lt"/>
              </a:defRPr>
            </a:lvl1pPr>
          </a:lstStyle>
          <a:p>
            <a:pPr lvl="0"/>
            <a:r>
              <a:rPr lang="en-US" dirty="0"/>
              <a:t>HIGHER FPS</a:t>
            </a:r>
          </a:p>
        </p:txBody>
      </p:sp>
      <p:sp>
        <p:nvSpPr>
          <p:cNvPr id="47" name="Text Placeholder 9">
            <a:extLst>
              <a:ext uri="{FF2B5EF4-FFF2-40B4-BE49-F238E27FC236}">
                <a16:creationId xmlns:a16="http://schemas.microsoft.com/office/drawing/2014/main" id="{47642221-E2B5-4DB5-9F2F-585B21965382}"/>
              </a:ext>
            </a:extLst>
          </p:cNvPr>
          <p:cNvSpPr>
            <a:spLocks noGrp="1"/>
          </p:cNvSpPr>
          <p:nvPr>
            <p:ph type="body" sz="quarter" idx="35" hasCustomPrompt="1"/>
          </p:nvPr>
        </p:nvSpPr>
        <p:spPr>
          <a:xfrm>
            <a:off x="2844235" y="1681654"/>
            <a:ext cx="1257144" cy="268327"/>
          </a:xfrm>
        </p:spPr>
        <p:txBody>
          <a:bodyPr/>
          <a:lstStyle>
            <a:lvl1pPr algn="ctr">
              <a:defRPr sz="900">
                <a:solidFill>
                  <a:schemeClr val="bg1"/>
                </a:solidFill>
                <a:latin typeface="+mn-lt"/>
              </a:defRPr>
            </a:lvl1pPr>
          </a:lstStyle>
          <a:p>
            <a:pPr lvl="0"/>
            <a:r>
              <a:rPr lang="en-US" dirty="0"/>
              <a:t>UP TO</a:t>
            </a:r>
          </a:p>
        </p:txBody>
      </p:sp>
      <p:sp>
        <p:nvSpPr>
          <p:cNvPr id="66" name="Text Placeholder 9">
            <a:extLst>
              <a:ext uri="{FF2B5EF4-FFF2-40B4-BE49-F238E27FC236}">
                <a16:creationId xmlns:a16="http://schemas.microsoft.com/office/drawing/2014/main" id="{01088984-B36E-4534-AA0B-155A92DC4E9E}"/>
              </a:ext>
            </a:extLst>
          </p:cNvPr>
          <p:cNvSpPr>
            <a:spLocks noGrp="1"/>
          </p:cNvSpPr>
          <p:nvPr>
            <p:ph type="body" sz="quarter" idx="36" hasCustomPrompt="1"/>
          </p:nvPr>
        </p:nvSpPr>
        <p:spPr>
          <a:xfrm>
            <a:off x="2832293" y="1082374"/>
            <a:ext cx="1257144" cy="268327"/>
          </a:xfrm>
        </p:spPr>
        <p:txBody>
          <a:bodyPr/>
          <a:lstStyle>
            <a:lvl1pPr algn="ctr">
              <a:defRPr sz="1200">
                <a:solidFill>
                  <a:schemeClr val="bg1"/>
                </a:solidFill>
                <a:latin typeface="+mj-lt"/>
              </a:defRPr>
            </a:lvl1pPr>
          </a:lstStyle>
          <a:p>
            <a:pPr lvl="0"/>
            <a:r>
              <a:rPr lang="en-US" dirty="0"/>
              <a:t>Workload 1</a:t>
            </a:r>
          </a:p>
        </p:txBody>
      </p:sp>
      <p:sp>
        <p:nvSpPr>
          <p:cNvPr id="67" name="Text Placeholder 9">
            <a:extLst>
              <a:ext uri="{FF2B5EF4-FFF2-40B4-BE49-F238E27FC236}">
                <a16:creationId xmlns:a16="http://schemas.microsoft.com/office/drawing/2014/main" id="{B4572A99-F468-486D-AE14-B40C57DCCCE0}"/>
              </a:ext>
            </a:extLst>
          </p:cNvPr>
          <p:cNvSpPr>
            <a:spLocks noGrp="1"/>
          </p:cNvSpPr>
          <p:nvPr>
            <p:ph type="body" sz="quarter" idx="37" hasCustomPrompt="1"/>
          </p:nvPr>
        </p:nvSpPr>
        <p:spPr>
          <a:xfrm>
            <a:off x="5126520" y="1082374"/>
            <a:ext cx="1257144" cy="268327"/>
          </a:xfrm>
        </p:spPr>
        <p:txBody>
          <a:bodyPr/>
          <a:lstStyle>
            <a:lvl1pPr algn="ctr">
              <a:defRPr sz="1200">
                <a:solidFill>
                  <a:schemeClr val="bg1"/>
                </a:solidFill>
                <a:latin typeface="+mj-lt"/>
              </a:defRPr>
            </a:lvl1pPr>
          </a:lstStyle>
          <a:p>
            <a:pPr lvl="0"/>
            <a:r>
              <a:rPr lang="en-US" dirty="0"/>
              <a:t>Workload 2</a:t>
            </a:r>
          </a:p>
        </p:txBody>
      </p:sp>
      <p:sp>
        <p:nvSpPr>
          <p:cNvPr id="68" name="Text Placeholder 9">
            <a:extLst>
              <a:ext uri="{FF2B5EF4-FFF2-40B4-BE49-F238E27FC236}">
                <a16:creationId xmlns:a16="http://schemas.microsoft.com/office/drawing/2014/main" id="{3D5953D9-575E-4BD6-987E-573C9063237F}"/>
              </a:ext>
            </a:extLst>
          </p:cNvPr>
          <p:cNvSpPr>
            <a:spLocks noGrp="1"/>
          </p:cNvSpPr>
          <p:nvPr>
            <p:ph type="body" sz="quarter" idx="38" hasCustomPrompt="1"/>
          </p:nvPr>
        </p:nvSpPr>
        <p:spPr>
          <a:xfrm>
            <a:off x="7420748" y="1082374"/>
            <a:ext cx="1257144" cy="268327"/>
          </a:xfrm>
        </p:spPr>
        <p:txBody>
          <a:bodyPr/>
          <a:lstStyle>
            <a:lvl1pPr algn="ctr">
              <a:defRPr sz="1200">
                <a:solidFill>
                  <a:schemeClr val="bg1"/>
                </a:solidFill>
                <a:latin typeface="+mj-lt"/>
              </a:defRPr>
            </a:lvl1pPr>
          </a:lstStyle>
          <a:p>
            <a:pPr lvl="0"/>
            <a:r>
              <a:rPr lang="en-US" dirty="0"/>
              <a:t>Workload 3</a:t>
            </a:r>
          </a:p>
        </p:txBody>
      </p:sp>
      <p:sp>
        <p:nvSpPr>
          <p:cNvPr id="69" name="Text Placeholder 9">
            <a:extLst>
              <a:ext uri="{FF2B5EF4-FFF2-40B4-BE49-F238E27FC236}">
                <a16:creationId xmlns:a16="http://schemas.microsoft.com/office/drawing/2014/main" id="{A0D7295F-1A54-48D1-BDAD-0661A1AAB801}"/>
              </a:ext>
            </a:extLst>
          </p:cNvPr>
          <p:cNvSpPr>
            <a:spLocks noGrp="1"/>
          </p:cNvSpPr>
          <p:nvPr>
            <p:ph type="body" sz="quarter" idx="39" hasCustomPrompt="1"/>
          </p:nvPr>
        </p:nvSpPr>
        <p:spPr>
          <a:xfrm>
            <a:off x="561951" y="2023315"/>
            <a:ext cx="1257144" cy="582096"/>
          </a:xfrm>
        </p:spPr>
        <p:txBody>
          <a:bodyPr/>
          <a:lstStyle>
            <a:lvl1pPr algn="ctr">
              <a:defRPr sz="2400">
                <a:solidFill>
                  <a:schemeClr val="accent4"/>
                </a:solidFill>
                <a:latin typeface="+mj-lt"/>
              </a:defRPr>
            </a:lvl1pPr>
          </a:lstStyle>
          <a:p>
            <a:pPr lvl="0"/>
            <a:r>
              <a:rPr lang="en-US" dirty="0"/>
              <a:t>3x</a:t>
            </a:r>
          </a:p>
        </p:txBody>
      </p:sp>
      <p:sp>
        <p:nvSpPr>
          <p:cNvPr id="70" name="Text Placeholder 9">
            <a:extLst>
              <a:ext uri="{FF2B5EF4-FFF2-40B4-BE49-F238E27FC236}">
                <a16:creationId xmlns:a16="http://schemas.microsoft.com/office/drawing/2014/main" id="{BFB7743C-3B2A-497C-9E94-DF865AA7685A}"/>
              </a:ext>
            </a:extLst>
          </p:cNvPr>
          <p:cNvSpPr>
            <a:spLocks noGrp="1"/>
          </p:cNvSpPr>
          <p:nvPr>
            <p:ph type="body" sz="quarter" idx="40" hasCustomPrompt="1"/>
          </p:nvPr>
        </p:nvSpPr>
        <p:spPr>
          <a:xfrm>
            <a:off x="561951" y="2692229"/>
            <a:ext cx="1245200" cy="265332"/>
          </a:xfrm>
        </p:spPr>
        <p:txBody>
          <a:bodyPr/>
          <a:lstStyle>
            <a:lvl1pPr algn="ctr">
              <a:defRPr sz="900">
                <a:solidFill>
                  <a:schemeClr val="accent4"/>
                </a:solidFill>
                <a:latin typeface="+mn-lt"/>
              </a:defRPr>
            </a:lvl1pPr>
          </a:lstStyle>
          <a:p>
            <a:pPr lvl="0"/>
            <a:r>
              <a:rPr lang="en-US" dirty="0"/>
              <a:t>HIGHER FPS</a:t>
            </a:r>
          </a:p>
        </p:txBody>
      </p:sp>
      <p:sp>
        <p:nvSpPr>
          <p:cNvPr id="71" name="Text Placeholder 9">
            <a:extLst>
              <a:ext uri="{FF2B5EF4-FFF2-40B4-BE49-F238E27FC236}">
                <a16:creationId xmlns:a16="http://schemas.microsoft.com/office/drawing/2014/main" id="{396542B4-C8F0-40CD-9D68-4D97314B2ACA}"/>
              </a:ext>
            </a:extLst>
          </p:cNvPr>
          <p:cNvSpPr>
            <a:spLocks noGrp="1"/>
          </p:cNvSpPr>
          <p:nvPr>
            <p:ph type="body" sz="quarter" idx="41" hasCustomPrompt="1"/>
          </p:nvPr>
        </p:nvSpPr>
        <p:spPr>
          <a:xfrm>
            <a:off x="561950" y="1681654"/>
            <a:ext cx="1257144" cy="268327"/>
          </a:xfrm>
        </p:spPr>
        <p:txBody>
          <a:bodyPr/>
          <a:lstStyle>
            <a:lvl1pPr algn="ctr">
              <a:defRPr sz="900">
                <a:solidFill>
                  <a:schemeClr val="bg1"/>
                </a:solidFill>
                <a:latin typeface="+mn-lt"/>
              </a:defRPr>
            </a:lvl1pPr>
          </a:lstStyle>
          <a:p>
            <a:pPr lvl="0"/>
            <a:r>
              <a:rPr lang="en-US" dirty="0"/>
              <a:t>UP TO</a:t>
            </a:r>
          </a:p>
        </p:txBody>
      </p:sp>
      <p:sp>
        <p:nvSpPr>
          <p:cNvPr id="72" name="Text Placeholder 9">
            <a:extLst>
              <a:ext uri="{FF2B5EF4-FFF2-40B4-BE49-F238E27FC236}">
                <a16:creationId xmlns:a16="http://schemas.microsoft.com/office/drawing/2014/main" id="{EDF6CB0B-CC57-4BE8-BE63-58727161C2B5}"/>
              </a:ext>
            </a:extLst>
          </p:cNvPr>
          <p:cNvSpPr>
            <a:spLocks noGrp="1"/>
          </p:cNvSpPr>
          <p:nvPr>
            <p:ph type="body" sz="quarter" idx="42" hasCustomPrompt="1"/>
          </p:nvPr>
        </p:nvSpPr>
        <p:spPr>
          <a:xfrm>
            <a:off x="550007" y="1082374"/>
            <a:ext cx="1257144" cy="268327"/>
          </a:xfrm>
        </p:spPr>
        <p:txBody>
          <a:bodyPr/>
          <a:lstStyle>
            <a:lvl1pPr algn="ctr">
              <a:defRPr sz="1200">
                <a:solidFill>
                  <a:schemeClr val="bg1"/>
                </a:solidFill>
                <a:latin typeface="+mj-lt"/>
              </a:defRPr>
            </a:lvl1pPr>
          </a:lstStyle>
          <a:p>
            <a:pPr lvl="0"/>
            <a:r>
              <a:rPr lang="en-US" dirty="0"/>
              <a:t>Workload 1</a:t>
            </a:r>
          </a:p>
        </p:txBody>
      </p:sp>
      <p:sp>
        <p:nvSpPr>
          <p:cNvPr id="73" name="Picture Placeholder 55">
            <a:extLst>
              <a:ext uri="{FF2B5EF4-FFF2-40B4-BE49-F238E27FC236}">
                <a16:creationId xmlns:a16="http://schemas.microsoft.com/office/drawing/2014/main" id="{C0698AB0-1CD5-45FA-B9A9-DE1889A21F8D}"/>
              </a:ext>
            </a:extLst>
          </p:cNvPr>
          <p:cNvSpPr>
            <a:spLocks noGrp="1"/>
          </p:cNvSpPr>
          <p:nvPr>
            <p:ph type="pic" sz="quarter" idx="22" hasCustomPrompt="1"/>
          </p:nvPr>
        </p:nvSpPr>
        <p:spPr>
          <a:xfrm>
            <a:off x="9699852" y="1082373"/>
            <a:ext cx="1771370" cy="1771372"/>
          </a:xfrm>
        </p:spPr>
        <p:txBody>
          <a:bodyPr/>
          <a:lstStyle>
            <a:lvl1pPr>
              <a:defRPr/>
            </a:lvl1pPr>
          </a:lstStyle>
          <a:p>
            <a:r>
              <a:rPr lang="en-US" dirty="0"/>
              <a:t>Badge</a:t>
            </a: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5363066" y="3874445"/>
            <a:ext cx="6108157" cy="961741"/>
          </a:xfrm>
        </p:spPr>
        <p:txBody>
          <a:bodyPr anchor="ctr"/>
          <a:lstStyle>
            <a:lvl1pPr algn="l">
              <a:defRPr sz="1200">
                <a:solidFill>
                  <a:schemeClr val="bg1"/>
                </a:solidFill>
                <a:latin typeface="+mn-lt"/>
              </a:defRPr>
            </a:lvl1pPr>
          </a:lstStyle>
          <a:p>
            <a:pPr lvl="0"/>
            <a:r>
              <a:rPr lang="en-US" dirty="0"/>
              <a:t>Enjoy higher quality gameplay with Total War: WARHAMMER* ii on the 8th Generation Intel® Core™ i9-8950HK Processor</a:t>
            </a:r>
          </a:p>
        </p:txBody>
      </p:sp>
      <p:sp>
        <p:nvSpPr>
          <p:cNvPr id="75" name="Text Placeholder 9">
            <a:extLst>
              <a:ext uri="{FF2B5EF4-FFF2-40B4-BE49-F238E27FC236}">
                <a16:creationId xmlns:a16="http://schemas.microsoft.com/office/drawing/2014/main" id="{412258CF-44C5-445B-A9BD-254D5EC08DFF}"/>
              </a:ext>
            </a:extLst>
          </p:cNvPr>
          <p:cNvSpPr>
            <a:spLocks noGrp="1"/>
          </p:cNvSpPr>
          <p:nvPr>
            <p:ph type="body" sz="quarter" idx="43" hasCustomPrompt="1"/>
          </p:nvPr>
        </p:nvSpPr>
        <p:spPr>
          <a:xfrm>
            <a:off x="9722031" y="2961779"/>
            <a:ext cx="1771370" cy="542997"/>
          </a:xfrm>
        </p:spPr>
        <p:txBody>
          <a:bodyPr anchor="ctr"/>
          <a:lstStyle>
            <a:lvl1pPr algn="ctr">
              <a:defRPr sz="900">
                <a:solidFill>
                  <a:schemeClr val="bg1"/>
                </a:solidFill>
                <a:latin typeface="+mn-lt"/>
              </a:defRPr>
            </a:lvl1pPr>
          </a:lstStyle>
          <a:p>
            <a:pPr lvl="0"/>
            <a:r>
              <a:rPr lang="en-US" dirty="0"/>
              <a:t>Intel® SKU</a:t>
            </a:r>
          </a:p>
        </p:txBody>
      </p:sp>
    </p:spTree>
    <p:extLst>
      <p:ext uri="{BB962C8B-B14F-4D97-AF65-F5344CB8AC3E}">
        <p14:creationId xmlns:p14="http://schemas.microsoft.com/office/powerpoint/2010/main" val="5103823"/>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6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4" y="5311007"/>
            <a:ext cx="4121485" cy="480824"/>
          </a:xfrm>
        </p:spPr>
        <p:txBody>
          <a:bodyPr anchor="ctr"/>
          <a:lstStyle>
            <a:lvl1pPr algn="l">
              <a:defRPr sz="900">
                <a:solidFill>
                  <a:schemeClr val="accent4"/>
                </a:solidFill>
                <a:latin typeface="+mn-lt"/>
              </a:defRPr>
            </a:lvl1pPr>
          </a:lstStyle>
          <a:p>
            <a:pPr lvl="0"/>
            <a:r>
              <a:rPr lang="en-US" dirty="0"/>
              <a:t>- ROBERTY NOYCE</a:t>
            </a:r>
          </a:p>
        </p:txBody>
      </p:sp>
      <p:grpSp>
        <p:nvGrpSpPr>
          <p:cNvPr id="13" name="Group 12">
            <a:extLst>
              <a:ext uri="{FF2B5EF4-FFF2-40B4-BE49-F238E27FC236}">
                <a16:creationId xmlns:a16="http://schemas.microsoft.com/office/drawing/2014/main" id="{B37A0B52-2609-47FA-BC79-3EEE774013FA}"/>
              </a:ext>
            </a:extLst>
          </p:cNvPr>
          <p:cNvGrpSpPr/>
          <p:nvPr userDrawn="1"/>
        </p:nvGrpSpPr>
        <p:grpSpPr>
          <a:xfrm>
            <a:off x="478795" y="890955"/>
            <a:ext cx="2338737" cy="1688949"/>
            <a:chOff x="578737" y="660844"/>
            <a:chExt cx="1604343" cy="1158597"/>
          </a:xfrm>
          <a:solidFill>
            <a:schemeClr val="bg1"/>
          </a:solidFill>
        </p:grpSpPr>
        <p:grpSp>
          <p:nvGrpSpPr>
            <p:cNvPr id="9" name="Group 8">
              <a:extLst>
                <a:ext uri="{FF2B5EF4-FFF2-40B4-BE49-F238E27FC236}">
                  <a16:creationId xmlns:a16="http://schemas.microsoft.com/office/drawing/2014/main" id="{BBC0577B-C552-4416-9AE0-F9A91AA3F718}"/>
                </a:ext>
              </a:extLst>
            </p:cNvPr>
            <p:cNvGrpSpPr/>
            <p:nvPr userDrawn="1"/>
          </p:nvGrpSpPr>
          <p:grpSpPr>
            <a:xfrm>
              <a:off x="1392902" y="660844"/>
              <a:ext cx="790178" cy="1158597"/>
              <a:chOff x="1778089" y="1111032"/>
              <a:chExt cx="790178" cy="1158597"/>
            </a:xfrm>
            <a:grpFill/>
          </p:grpSpPr>
          <p:sp>
            <p:nvSpPr>
              <p:cNvPr id="50" name="Rectangle 49">
                <a:extLst>
                  <a:ext uri="{FF2B5EF4-FFF2-40B4-BE49-F238E27FC236}">
                    <a16:creationId xmlns:a16="http://schemas.microsoft.com/office/drawing/2014/main" id="{B3CD3648-DE91-468A-86DC-8BC4ABD5FE8F}"/>
                  </a:ext>
                </a:extLst>
              </p:cNvPr>
              <p:cNvSpPr/>
              <p:nvPr userDrawn="1"/>
            </p:nvSpPr>
            <p:spPr>
              <a:xfrm>
                <a:off x="1779494" y="1561067"/>
                <a:ext cx="708562" cy="70856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2"/>
              </a:p>
            </p:txBody>
          </p:sp>
          <p:grpSp>
            <p:nvGrpSpPr>
              <p:cNvPr id="8" name="Group 7">
                <a:extLst>
                  <a:ext uri="{FF2B5EF4-FFF2-40B4-BE49-F238E27FC236}">
                    <a16:creationId xmlns:a16="http://schemas.microsoft.com/office/drawing/2014/main" id="{B1D06EF6-90E7-4386-8D57-BED68204A069}"/>
                  </a:ext>
                </a:extLst>
              </p:cNvPr>
              <p:cNvGrpSpPr/>
              <p:nvPr userDrawn="1"/>
            </p:nvGrpSpPr>
            <p:grpSpPr>
              <a:xfrm rot="20623566">
                <a:off x="1778089" y="1111032"/>
                <a:ext cx="790178" cy="790178"/>
                <a:chOff x="1778089" y="1111032"/>
                <a:chExt cx="790178" cy="790178"/>
              </a:xfrm>
              <a:grpFill/>
            </p:grpSpPr>
            <p:sp>
              <p:nvSpPr>
                <p:cNvPr id="51" name="Block Arc 50">
                  <a:extLst>
                    <a:ext uri="{FF2B5EF4-FFF2-40B4-BE49-F238E27FC236}">
                      <a16:creationId xmlns:a16="http://schemas.microsoft.com/office/drawing/2014/main" id="{3BA3EA2F-68AE-4EC4-902D-EA2B56F726AA}"/>
                    </a:ext>
                  </a:extLst>
                </p:cNvPr>
                <p:cNvSpPr/>
                <p:nvPr userDrawn="1"/>
              </p:nvSpPr>
              <p:spPr>
                <a:xfrm rot="18000000">
                  <a:off x="1778089" y="1111032"/>
                  <a:ext cx="790178" cy="790178"/>
                </a:xfrm>
                <a:prstGeom prst="blockArc">
                  <a:avLst>
                    <a:gd name="adj1" fmla="val 10800000"/>
                    <a:gd name="adj2" fmla="val 36073"/>
                    <a:gd name="adj3" fmla="val 43063"/>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2">
                    <a:solidFill>
                      <a:schemeClr val="tx1"/>
                    </a:solidFill>
                  </a:endParaRPr>
                </a:p>
              </p:txBody>
            </p:sp>
            <p:sp>
              <p:nvSpPr>
                <p:cNvPr id="52" name="Rectangle 51">
                  <a:extLst>
                    <a:ext uri="{FF2B5EF4-FFF2-40B4-BE49-F238E27FC236}">
                      <a16:creationId xmlns:a16="http://schemas.microsoft.com/office/drawing/2014/main" id="{001ED592-A0B7-4750-9EDA-71C0BCAE74CA}"/>
                    </a:ext>
                  </a:extLst>
                </p:cNvPr>
                <p:cNvSpPr/>
                <p:nvPr userDrawn="1"/>
              </p:nvSpPr>
              <p:spPr>
                <a:xfrm>
                  <a:off x="2153966" y="1113637"/>
                  <a:ext cx="343156" cy="3431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2"/>
                </a:p>
              </p:txBody>
            </p:sp>
          </p:grpSp>
        </p:grpSp>
        <p:grpSp>
          <p:nvGrpSpPr>
            <p:cNvPr id="53" name="Group 52">
              <a:extLst>
                <a:ext uri="{FF2B5EF4-FFF2-40B4-BE49-F238E27FC236}">
                  <a16:creationId xmlns:a16="http://schemas.microsoft.com/office/drawing/2014/main" id="{B77B5DA2-1143-45FB-AD7F-CEBFD09BF1D1}"/>
                </a:ext>
              </a:extLst>
            </p:cNvPr>
            <p:cNvGrpSpPr/>
            <p:nvPr userDrawn="1"/>
          </p:nvGrpSpPr>
          <p:grpSpPr>
            <a:xfrm>
              <a:off x="578737" y="660844"/>
              <a:ext cx="790178" cy="1158597"/>
              <a:chOff x="1778089" y="1111032"/>
              <a:chExt cx="790178" cy="1158597"/>
            </a:xfrm>
            <a:grpFill/>
          </p:grpSpPr>
          <p:sp>
            <p:nvSpPr>
              <p:cNvPr id="55" name="Rectangle 54">
                <a:extLst>
                  <a:ext uri="{FF2B5EF4-FFF2-40B4-BE49-F238E27FC236}">
                    <a16:creationId xmlns:a16="http://schemas.microsoft.com/office/drawing/2014/main" id="{C7578B6F-C276-4738-9AC1-ECE9D6BC4D63}"/>
                  </a:ext>
                </a:extLst>
              </p:cNvPr>
              <p:cNvSpPr/>
              <p:nvPr userDrawn="1"/>
            </p:nvSpPr>
            <p:spPr>
              <a:xfrm>
                <a:off x="1779494" y="1561067"/>
                <a:ext cx="708562" cy="70856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2"/>
              </a:p>
            </p:txBody>
          </p:sp>
          <p:grpSp>
            <p:nvGrpSpPr>
              <p:cNvPr id="56" name="Group 55">
                <a:extLst>
                  <a:ext uri="{FF2B5EF4-FFF2-40B4-BE49-F238E27FC236}">
                    <a16:creationId xmlns:a16="http://schemas.microsoft.com/office/drawing/2014/main" id="{8A14DE31-9EA2-4AA8-AE9C-0FABC776A132}"/>
                  </a:ext>
                </a:extLst>
              </p:cNvPr>
              <p:cNvGrpSpPr/>
              <p:nvPr userDrawn="1"/>
            </p:nvGrpSpPr>
            <p:grpSpPr>
              <a:xfrm rot="20623566">
                <a:off x="1778089" y="1111032"/>
                <a:ext cx="790178" cy="790178"/>
                <a:chOff x="1778089" y="1111032"/>
                <a:chExt cx="790178" cy="790178"/>
              </a:xfrm>
              <a:grpFill/>
            </p:grpSpPr>
            <p:sp>
              <p:nvSpPr>
                <p:cNvPr id="57" name="Block Arc 56">
                  <a:extLst>
                    <a:ext uri="{FF2B5EF4-FFF2-40B4-BE49-F238E27FC236}">
                      <a16:creationId xmlns:a16="http://schemas.microsoft.com/office/drawing/2014/main" id="{85C72DEB-3AEC-47E7-B23E-C4F0D4858C0B}"/>
                    </a:ext>
                  </a:extLst>
                </p:cNvPr>
                <p:cNvSpPr/>
                <p:nvPr userDrawn="1"/>
              </p:nvSpPr>
              <p:spPr>
                <a:xfrm rot="18000000">
                  <a:off x="1778089" y="1111032"/>
                  <a:ext cx="790178" cy="790178"/>
                </a:xfrm>
                <a:prstGeom prst="blockArc">
                  <a:avLst>
                    <a:gd name="adj1" fmla="val 10800000"/>
                    <a:gd name="adj2" fmla="val 36073"/>
                    <a:gd name="adj3" fmla="val 43063"/>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2">
                    <a:solidFill>
                      <a:schemeClr val="tx1"/>
                    </a:solidFill>
                  </a:endParaRPr>
                </a:p>
              </p:txBody>
            </p:sp>
            <p:sp>
              <p:nvSpPr>
                <p:cNvPr id="58" name="Rectangle 57">
                  <a:extLst>
                    <a:ext uri="{FF2B5EF4-FFF2-40B4-BE49-F238E27FC236}">
                      <a16:creationId xmlns:a16="http://schemas.microsoft.com/office/drawing/2014/main" id="{BFA33088-0DB3-4BFC-B425-835E740F40D6}"/>
                    </a:ext>
                  </a:extLst>
                </p:cNvPr>
                <p:cNvSpPr/>
                <p:nvPr userDrawn="1"/>
              </p:nvSpPr>
              <p:spPr>
                <a:xfrm>
                  <a:off x="2153966" y="1113637"/>
                  <a:ext cx="343156" cy="3431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62"/>
                </a:p>
              </p:txBody>
            </p:sp>
          </p:grpSp>
        </p:grpSp>
      </p:gr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4" y="2589151"/>
            <a:ext cx="11234412" cy="1688949"/>
          </a:xfrm>
        </p:spPr>
        <p:txBody>
          <a:bodyPr anchor="t"/>
          <a:lstStyle>
            <a:lvl1pPr algn="l">
              <a:defRPr sz="6600">
                <a:solidFill>
                  <a:schemeClr val="bg1"/>
                </a:solidFill>
                <a:latin typeface="+mj-lt"/>
              </a:defRPr>
            </a:lvl1pPr>
          </a:lstStyle>
          <a:p>
            <a:pPr lvl="0"/>
            <a:r>
              <a:rPr lang="en-US" dirty="0"/>
              <a:t>Don’t be encumbered by history</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478794" y="4474036"/>
            <a:ext cx="11234410" cy="715451"/>
          </a:xfrm>
        </p:spPr>
        <p:txBody>
          <a:bodyPr anchor="ctr"/>
          <a:lstStyle>
            <a:lvl1pPr algn="l">
              <a:defRPr sz="1800">
                <a:solidFill>
                  <a:schemeClr val="bg1">
                    <a:lumMod val="95000"/>
                  </a:schemeClr>
                </a:solidFill>
                <a:latin typeface="+mn-lt"/>
              </a:defRPr>
            </a:lvl1pPr>
          </a:lstStyle>
          <a:p>
            <a:pPr lvl="0"/>
            <a:r>
              <a:rPr lang="en-US" dirty="0"/>
              <a:t>GO OFF AND DO SOMETHING WONDERFUL”</a:t>
            </a:r>
          </a:p>
        </p:txBody>
      </p:sp>
    </p:spTree>
    <p:extLst>
      <p:ext uri="{BB962C8B-B14F-4D97-AF65-F5344CB8AC3E}">
        <p14:creationId xmlns:p14="http://schemas.microsoft.com/office/powerpoint/2010/main" val="644687944"/>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7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2" y="3146582"/>
            <a:ext cx="4280364" cy="1243484"/>
          </a:xfrm>
        </p:spPr>
        <p:txBody>
          <a:bodyPr anchor="ctr"/>
          <a:lstStyle>
            <a:lvl1pPr algn="l">
              <a:defRPr sz="1050">
                <a:solidFill>
                  <a:schemeClr val="bg1"/>
                </a:solidFill>
                <a:latin typeface="+mn-lt"/>
              </a:defRPr>
            </a:lvl1pPr>
          </a:lstStyle>
          <a:p>
            <a:pPr lvl="0"/>
            <a:r>
              <a:rPr lang="en-US" dirty="0"/>
              <a:t>Intel Processors give you amazing performance and long battery-life for your everyday needs.</a:t>
            </a:r>
          </a:p>
        </p:txBody>
      </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4" y="221695"/>
            <a:ext cx="11234412" cy="1243484"/>
          </a:xfrm>
        </p:spPr>
        <p:txBody>
          <a:bodyPr anchor="t"/>
          <a:lstStyle>
            <a:lvl1pPr algn="ctr">
              <a:defRPr sz="5400">
                <a:solidFill>
                  <a:schemeClr val="bg1"/>
                </a:solidFill>
                <a:latin typeface="+mj-lt"/>
              </a:defRPr>
            </a:lvl1pPr>
          </a:lstStyle>
          <a:p>
            <a:pPr lvl="0"/>
            <a:r>
              <a:rPr lang="en-US" dirty="0"/>
              <a:t>More powerful than your old pc</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478792" y="2091808"/>
            <a:ext cx="4280365" cy="715451"/>
          </a:xfrm>
        </p:spPr>
        <p:txBody>
          <a:bodyPr anchor="ctr"/>
          <a:lstStyle>
            <a:lvl1pPr algn="ctr">
              <a:defRPr sz="1400" b="1">
                <a:solidFill>
                  <a:schemeClr val="bg1">
                    <a:lumMod val="95000"/>
                  </a:schemeClr>
                </a:solidFill>
                <a:latin typeface="+mn-lt"/>
              </a:defRPr>
            </a:lvl1pPr>
          </a:lstStyle>
          <a:p>
            <a:pPr lvl="0"/>
            <a:r>
              <a:rPr lang="en-US" dirty="0"/>
              <a:t>All Day Every Day</a:t>
            </a:r>
          </a:p>
        </p:txBody>
      </p:sp>
      <p:sp>
        <p:nvSpPr>
          <p:cNvPr id="4" name="Picture Placeholder 3">
            <a:extLst>
              <a:ext uri="{FF2B5EF4-FFF2-40B4-BE49-F238E27FC236}">
                <a16:creationId xmlns:a16="http://schemas.microsoft.com/office/drawing/2014/main" id="{CEE60095-DD41-4C3B-8BC4-59864763D4A4}"/>
              </a:ext>
            </a:extLst>
          </p:cNvPr>
          <p:cNvSpPr>
            <a:spLocks noGrp="1"/>
          </p:cNvSpPr>
          <p:nvPr>
            <p:ph type="pic" sz="quarter" idx="25"/>
          </p:nvPr>
        </p:nvSpPr>
        <p:spPr>
          <a:xfrm>
            <a:off x="6096001" y="1667935"/>
            <a:ext cx="5617205" cy="3177319"/>
          </a:xfrm>
          <a:noFill/>
        </p:spPr>
        <p:txBody>
          <a:bodyPr/>
          <a:lstStyle/>
          <a:p>
            <a:endParaRPr lang="en-US"/>
          </a:p>
        </p:txBody>
      </p:sp>
      <p:sp>
        <p:nvSpPr>
          <p:cNvPr id="23" name="Text Placeholder 9">
            <a:extLst>
              <a:ext uri="{FF2B5EF4-FFF2-40B4-BE49-F238E27FC236}">
                <a16:creationId xmlns:a16="http://schemas.microsoft.com/office/drawing/2014/main" id="{0C17AAF6-BF61-45D6-8021-6708A9E58196}"/>
              </a:ext>
            </a:extLst>
          </p:cNvPr>
          <p:cNvSpPr>
            <a:spLocks noGrp="1"/>
          </p:cNvSpPr>
          <p:nvPr>
            <p:ph type="body" sz="quarter" idx="26" hasCustomPrompt="1"/>
          </p:nvPr>
        </p:nvSpPr>
        <p:spPr>
          <a:xfrm>
            <a:off x="8117307" y="3601769"/>
            <a:ext cx="3595894" cy="1243484"/>
          </a:xfrm>
          <a:solidFill>
            <a:schemeClr val="tx1">
              <a:alpha val="40000"/>
            </a:schemeClr>
          </a:solidFill>
        </p:spPr>
        <p:txBody>
          <a:bodyPr anchor="ctr"/>
          <a:lstStyle>
            <a:lvl1pPr algn="ctr">
              <a:defRPr sz="1000">
                <a:solidFill>
                  <a:schemeClr val="bg1"/>
                </a:solidFill>
                <a:latin typeface="+mn-lt"/>
              </a:defRPr>
            </a:lvl1pPr>
          </a:lstStyle>
          <a:p>
            <a:pPr lvl="0"/>
            <a:r>
              <a:rPr lang="en-US" dirty="0"/>
              <a:t>Place sub-text here</a:t>
            </a:r>
          </a:p>
        </p:txBody>
      </p:sp>
      <p:sp>
        <p:nvSpPr>
          <p:cNvPr id="25" name="Text Placeholder 9">
            <a:extLst>
              <a:ext uri="{FF2B5EF4-FFF2-40B4-BE49-F238E27FC236}">
                <a16:creationId xmlns:a16="http://schemas.microsoft.com/office/drawing/2014/main" id="{2566473B-4E1A-4F08-BAF8-57456ECC9B58}"/>
              </a:ext>
            </a:extLst>
          </p:cNvPr>
          <p:cNvSpPr>
            <a:spLocks noGrp="1"/>
          </p:cNvSpPr>
          <p:nvPr>
            <p:ph type="body" sz="quarter" idx="33" hasCustomPrompt="1"/>
          </p:nvPr>
        </p:nvSpPr>
        <p:spPr>
          <a:xfrm>
            <a:off x="6095999" y="3867597"/>
            <a:ext cx="2021302" cy="646960"/>
          </a:xfrm>
          <a:solidFill>
            <a:schemeClr val="tx1">
              <a:alpha val="40000"/>
            </a:schemeClr>
          </a:solidFill>
        </p:spPr>
        <p:txBody>
          <a:bodyPr/>
          <a:lstStyle>
            <a:lvl1pPr algn="ctr">
              <a:defRPr sz="2800">
                <a:solidFill>
                  <a:schemeClr val="accent4"/>
                </a:solidFill>
                <a:latin typeface="+mj-lt"/>
              </a:defRPr>
            </a:lvl1pPr>
          </a:lstStyle>
          <a:p>
            <a:pPr lvl="0"/>
            <a:r>
              <a:rPr lang="en-US" dirty="0"/>
              <a:t>3x</a:t>
            </a:r>
          </a:p>
        </p:txBody>
      </p:sp>
      <p:sp>
        <p:nvSpPr>
          <p:cNvPr id="26" name="Text Placeholder 9">
            <a:extLst>
              <a:ext uri="{FF2B5EF4-FFF2-40B4-BE49-F238E27FC236}">
                <a16:creationId xmlns:a16="http://schemas.microsoft.com/office/drawing/2014/main" id="{26E84B4C-3CCE-4020-9B79-1701B1EBA537}"/>
              </a:ext>
            </a:extLst>
          </p:cNvPr>
          <p:cNvSpPr>
            <a:spLocks noGrp="1"/>
          </p:cNvSpPr>
          <p:nvPr>
            <p:ph type="body" sz="quarter" idx="34" hasCustomPrompt="1"/>
          </p:nvPr>
        </p:nvSpPr>
        <p:spPr>
          <a:xfrm>
            <a:off x="6095997" y="4514559"/>
            <a:ext cx="2021301" cy="330695"/>
          </a:xfrm>
          <a:solidFill>
            <a:schemeClr val="tx1">
              <a:alpha val="40000"/>
            </a:schemeClr>
          </a:solidFill>
        </p:spPr>
        <p:txBody>
          <a:bodyPr anchor="ctr"/>
          <a:lstStyle>
            <a:lvl1pPr algn="ctr">
              <a:defRPr sz="900">
                <a:solidFill>
                  <a:schemeClr val="accent4"/>
                </a:solidFill>
                <a:latin typeface="+mn-lt"/>
              </a:defRPr>
            </a:lvl1pPr>
          </a:lstStyle>
          <a:p>
            <a:pPr lvl="0"/>
            <a:r>
              <a:rPr lang="en-US" dirty="0"/>
              <a:t>HIGHER FPS</a:t>
            </a:r>
          </a:p>
        </p:txBody>
      </p:sp>
      <p:sp>
        <p:nvSpPr>
          <p:cNvPr id="27" name="Text Placeholder 9">
            <a:extLst>
              <a:ext uri="{FF2B5EF4-FFF2-40B4-BE49-F238E27FC236}">
                <a16:creationId xmlns:a16="http://schemas.microsoft.com/office/drawing/2014/main" id="{39D506E4-3335-4845-B742-9E5A3514CF8B}"/>
              </a:ext>
            </a:extLst>
          </p:cNvPr>
          <p:cNvSpPr>
            <a:spLocks noGrp="1"/>
          </p:cNvSpPr>
          <p:nvPr>
            <p:ph type="body" sz="quarter" idx="35" hasCustomPrompt="1"/>
          </p:nvPr>
        </p:nvSpPr>
        <p:spPr>
          <a:xfrm>
            <a:off x="6095997" y="3601768"/>
            <a:ext cx="2021301" cy="265831"/>
          </a:xfrm>
          <a:solidFill>
            <a:schemeClr val="tx1">
              <a:alpha val="40000"/>
            </a:schemeClr>
          </a:solidFill>
        </p:spPr>
        <p:txBody>
          <a:bodyPr anchor="ctr"/>
          <a:lstStyle>
            <a:lvl1pPr algn="ctr">
              <a:defRPr sz="800">
                <a:solidFill>
                  <a:schemeClr val="bg1"/>
                </a:solidFill>
                <a:latin typeface="+mn-lt"/>
              </a:defRPr>
            </a:lvl1pPr>
          </a:lstStyle>
          <a:p>
            <a:pPr lvl="0"/>
            <a:r>
              <a:rPr lang="en-US" dirty="0"/>
              <a:t>UP TO</a:t>
            </a:r>
          </a:p>
        </p:txBody>
      </p:sp>
    </p:spTree>
    <p:extLst>
      <p:ext uri="{BB962C8B-B14F-4D97-AF65-F5344CB8AC3E}">
        <p14:creationId xmlns:p14="http://schemas.microsoft.com/office/powerpoint/2010/main" val="195677256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8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4" y="4553270"/>
            <a:ext cx="2188206" cy="1563044"/>
          </a:xfrm>
        </p:spPr>
        <p:txBody>
          <a:bodyPr numCol="2" anchor="ctr"/>
          <a:lstStyle>
            <a:lvl1pPr marL="0" indent="0" algn="l">
              <a:buFont typeface="Arial" panose="020B0604020202020204" pitchFamily="34" charset="0"/>
              <a:buNone/>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4" y="221695"/>
            <a:ext cx="11234412" cy="1243484"/>
          </a:xfrm>
        </p:spPr>
        <p:txBody>
          <a:bodyPr anchor="t"/>
          <a:lstStyle>
            <a:lvl1pPr algn="ctr">
              <a:defRPr sz="5400">
                <a:solidFill>
                  <a:schemeClr val="bg1"/>
                </a:solidFill>
                <a:latin typeface="+mj-lt"/>
              </a:defRPr>
            </a:lvl1pPr>
          </a:lstStyle>
          <a:p>
            <a:pPr lvl="0"/>
            <a:r>
              <a:rPr lang="en-US" dirty="0"/>
              <a:t>Timeline slide</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3955818" y="3566947"/>
            <a:ext cx="4280365" cy="445058"/>
          </a:xfrm>
        </p:spPr>
        <p:txBody>
          <a:bodyPr anchor="ctr"/>
          <a:lstStyle>
            <a:lvl1pPr algn="ctr">
              <a:defRPr sz="1200" b="1">
                <a:solidFill>
                  <a:schemeClr val="accent4"/>
                </a:solidFill>
                <a:latin typeface="+mn-lt"/>
              </a:defRPr>
            </a:lvl1pPr>
          </a:lstStyle>
          <a:p>
            <a:pPr lvl="0"/>
            <a:r>
              <a:rPr lang="en-US" dirty="0"/>
              <a:t>TIMELINE DETAILS</a:t>
            </a:r>
          </a:p>
        </p:txBody>
      </p:sp>
      <p:sp>
        <p:nvSpPr>
          <p:cNvPr id="11" name="Text Placeholder 9">
            <a:extLst>
              <a:ext uri="{FF2B5EF4-FFF2-40B4-BE49-F238E27FC236}">
                <a16:creationId xmlns:a16="http://schemas.microsoft.com/office/drawing/2014/main" id="{861C4DC9-043E-4CDD-A950-EA37D99B63B2}"/>
              </a:ext>
            </a:extLst>
          </p:cNvPr>
          <p:cNvSpPr>
            <a:spLocks noGrp="1"/>
          </p:cNvSpPr>
          <p:nvPr>
            <p:ph type="body" sz="quarter" idx="25" hasCustomPrompt="1"/>
          </p:nvPr>
        </p:nvSpPr>
        <p:spPr>
          <a:xfrm>
            <a:off x="478794" y="2899367"/>
            <a:ext cx="1924437" cy="445058"/>
          </a:xfrm>
        </p:spPr>
        <p:txBody>
          <a:bodyPr anchor="ctr"/>
          <a:lstStyle>
            <a:lvl1pPr algn="ctr">
              <a:defRPr sz="1200" b="0">
                <a:solidFill>
                  <a:schemeClr val="bg1"/>
                </a:solidFill>
                <a:latin typeface="+mn-lt"/>
              </a:defRPr>
            </a:lvl1pPr>
          </a:lstStyle>
          <a:p>
            <a:pPr lvl="0"/>
            <a:r>
              <a:rPr lang="en-US" dirty="0"/>
              <a:t>POINT 1</a:t>
            </a:r>
          </a:p>
        </p:txBody>
      </p:sp>
      <p:sp>
        <p:nvSpPr>
          <p:cNvPr id="12" name="Text Placeholder 9">
            <a:extLst>
              <a:ext uri="{FF2B5EF4-FFF2-40B4-BE49-F238E27FC236}">
                <a16:creationId xmlns:a16="http://schemas.microsoft.com/office/drawing/2014/main" id="{02C99B7A-F01D-442A-A83B-736F2AB7AF3B}"/>
              </a:ext>
            </a:extLst>
          </p:cNvPr>
          <p:cNvSpPr>
            <a:spLocks noGrp="1"/>
          </p:cNvSpPr>
          <p:nvPr>
            <p:ph type="body" sz="quarter" idx="26" hasCustomPrompt="1"/>
          </p:nvPr>
        </p:nvSpPr>
        <p:spPr>
          <a:xfrm>
            <a:off x="3516924" y="2899367"/>
            <a:ext cx="1924437" cy="445058"/>
          </a:xfrm>
        </p:spPr>
        <p:txBody>
          <a:bodyPr anchor="ctr"/>
          <a:lstStyle>
            <a:lvl1pPr algn="ctr">
              <a:defRPr sz="1200" b="0">
                <a:solidFill>
                  <a:schemeClr val="bg1"/>
                </a:solidFill>
                <a:latin typeface="+mn-lt"/>
              </a:defRPr>
            </a:lvl1pPr>
          </a:lstStyle>
          <a:p>
            <a:pPr lvl="0"/>
            <a:r>
              <a:rPr lang="en-US" dirty="0"/>
              <a:t>POINT 2</a:t>
            </a:r>
          </a:p>
        </p:txBody>
      </p:sp>
      <p:sp>
        <p:nvSpPr>
          <p:cNvPr id="13" name="Text Placeholder 9">
            <a:extLst>
              <a:ext uri="{FF2B5EF4-FFF2-40B4-BE49-F238E27FC236}">
                <a16:creationId xmlns:a16="http://schemas.microsoft.com/office/drawing/2014/main" id="{B9560858-108C-4566-A9E3-78748BCEC55C}"/>
              </a:ext>
            </a:extLst>
          </p:cNvPr>
          <p:cNvSpPr>
            <a:spLocks noGrp="1"/>
          </p:cNvSpPr>
          <p:nvPr>
            <p:ph type="body" sz="quarter" idx="27" hasCustomPrompt="1"/>
          </p:nvPr>
        </p:nvSpPr>
        <p:spPr>
          <a:xfrm>
            <a:off x="6750640" y="2899367"/>
            <a:ext cx="1924437" cy="445058"/>
          </a:xfrm>
        </p:spPr>
        <p:txBody>
          <a:bodyPr anchor="ctr"/>
          <a:lstStyle>
            <a:lvl1pPr algn="ctr">
              <a:defRPr sz="1200" b="0">
                <a:solidFill>
                  <a:schemeClr val="bg1"/>
                </a:solidFill>
                <a:latin typeface="+mn-lt"/>
              </a:defRPr>
            </a:lvl1pPr>
          </a:lstStyle>
          <a:p>
            <a:pPr lvl="0"/>
            <a:r>
              <a:rPr lang="en-US" dirty="0"/>
              <a:t>POINT 3</a:t>
            </a:r>
          </a:p>
        </p:txBody>
      </p:sp>
      <p:sp>
        <p:nvSpPr>
          <p:cNvPr id="14" name="Text Placeholder 9">
            <a:extLst>
              <a:ext uri="{FF2B5EF4-FFF2-40B4-BE49-F238E27FC236}">
                <a16:creationId xmlns:a16="http://schemas.microsoft.com/office/drawing/2014/main" id="{E2C8D161-19A6-4E37-9E23-315D1BC0C142}"/>
              </a:ext>
            </a:extLst>
          </p:cNvPr>
          <p:cNvSpPr>
            <a:spLocks noGrp="1"/>
          </p:cNvSpPr>
          <p:nvPr>
            <p:ph type="body" sz="quarter" idx="28" hasCustomPrompt="1"/>
          </p:nvPr>
        </p:nvSpPr>
        <p:spPr>
          <a:xfrm>
            <a:off x="9788769" y="2899367"/>
            <a:ext cx="1924437" cy="445058"/>
          </a:xfrm>
        </p:spPr>
        <p:txBody>
          <a:bodyPr anchor="ctr"/>
          <a:lstStyle>
            <a:lvl1pPr algn="ctr">
              <a:defRPr sz="1200" b="0">
                <a:solidFill>
                  <a:schemeClr val="bg1"/>
                </a:solidFill>
                <a:latin typeface="+mn-lt"/>
              </a:defRPr>
            </a:lvl1pPr>
          </a:lstStyle>
          <a:p>
            <a:pPr lvl="0"/>
            <a:r>
              <a:rPr lang="en-US" dirty="0"/>
              <a:t>POINT 4</a:t>
            </a:r>
          </a:p>
        </p:txBody>
      </p:sp>
      <p:sp>
        <p:nvSpPr>
          <p:cNvPr id="19" name="Text Placeholder 9">
            <a:extLst>
              <a:ext uri="{FF2B5EF4-FFF2-40B4-BE49-F238E27FC236}">
                <a16:creationId xmlns:a16="http://schemas.microsoft.com/office/drawing/2014/main" id="{F8DF3F48-E16C-49EF-A6A6-E675121E62D6}"/>
              </a:ext>
            </a:extLst>
          </p:cNvPr>
          <p:cNvSpPr>
            <a:spLocks noGrp="1"/>
          </p:cNvSpPr>
          <p:nvPr>
            <p:ph type="body" sz="quarter" idx="29" hasCustomPrompt="1"/>
          </p:nvPr>
        </p:nvSpPr>
        <p:spPr>
          <a:xfrm>
            <a:off x="3516925" y="4553270"/>
            <a:ext cx="2188206" cy="1563044"/>
          </a:xfrm>
        </p:spPr>
        <p:txBody>
          <a:bodyPr numCol="2" anchor="ctr"/>
          <a:lstStyle>
            <a:lvl1pPr marL="0" indent="0" algn="l">
              <a:buFont typeface="Arial" panose="020B0604020202020204" pitchFamily="34" charset="0"/>
              <a:buNone/>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20" name="Text Placeholder 9">
            <a:extLst>
              <a:ext uri="{FF2B5EF4-FFF2-40B4-BE49-F238E27FC236}">
                <a16:creationId xmlns:a16="http://schemas.microsoft.com/office/drawing/2014/main" id="{A454680E-0544-4B07-82AB-B1FE98673906}"/>
              </a:ext>
            </a:extLst>
          </p:cNvPr>
          <p:cNvSpPr>
            <a:spLocks noGrp="1"/>
          </p:cNvSpPr>
          <p:nvPr>
            <p:ph type="body" sz="quarter" idx="30" hasCustomPrompt="1"/>
          </p:nvPr>
        </p:nvSpPr>
        <p:spPr>
          <a:xfrm>
            <a:off x="6555055" y="4553270"/>
            <a:ext cx="2188206" cy="1563044"/>
          </a:xfrm>
        </p:spPr>
        <p:txBody>
          <a:bodyPr numCol="2" anchor="ctr"/>
          <a:lstStyle>
            <a:lvl1pPr marL="0" indent="0" algn="l">
              <a:buFont typeface="Arial" panose="020B0604020202020204" pitchFamily="34" charset="0"/>
              <a:buNone/>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21" name="Text Placeholder 9">
            <a:extLst>
              <a:ext uri="{FF2B5EF4-FFF2-40B4-BE49-F238E27FC236}">
                <a16:creationId xmlns:a16="http://schemas.microsoft.com/office/drawing/2014/main" id="{7BBB9545-DA3F-47B1-A5BC-4E00AE016F32}"/>
              </a:ext>
            </a:extLst>
          </p:cNvPr>
          <p:cNvSpPr>
            <a:spLocks noGrp="1"/>
          </p:cNvSpPr>
          <p:nvPr>
            <p:ph type="body" sz="quarter" idx="31" hasCustomPrompt="1"/>
          </p:nvPr>
        </p:nvSpPr>
        <p:spPr>
          <a:xfrm>
            <a:off x="9593185" y="4553270"/>
            <a:ext cx="2188206" cy="1563044"/>
          </a:xfrm>
        </p:spPr>
        <p:txBody>
          <a:bodyPr numCol="2" anchor="ctr"/>
          <a:lstStyle>
            <a:lvl1pPr marL="0" indent="0" algn="l">
              <a:buFont typeface="Arial" panose="020B0604020202020204" pitchFamily="34" charset="0"/>
              <a:buNone/>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p:txBody>
      </p:sp>
      <p:sp>
        <p:nvSpPr>
          <p:cNvPr id="22" name="Text Placeholder 9">
            <a:extLst>
              <a:ext uri="{FF2B5EF4-FFF2-40B4-BE49-F238E27FC236}">
                <a16:creationId xmlns:a16="http://schemas.microsoft.com/office/drawing/2014/main" id="{D92C16DA-B6CA-4C62-AABA-63624AEF1E43}"/>
              </a:ext>
            </a:extLst>
          </p:cNvPr>
          <p:cNvSpPr>
            <a:spLocks noGrp="1"/>
          </p:cNvSpPr>
          <p:nvPr>
            <p:ph type="body" sz="quarter" idx="32" hasCustomPrompt="1"/>
          </p:nvPr>
        </p:nvSpPr>
        <p:spPr>
          <a:xfrm>
            <a:off x="478794" y="4171376"/>
            <a:ext cx="2188206" cy="222529"/>
          </a:xfrm>
        </p:spPr>
        <p:txBody>
          <a:bodyPr anchor="ctr"/>
          <a:lstStyle>
            <a:lvl1pPr algn="ctr">
              <a:defRPr sz="1000" b="1">
                <a:solidFill>
                  <a:schemeClr val="bg1"/>
                </a:solidFill>
                <a:latin typeface="+mn-lt"/>
              </a:defRPr>
            </a:lvl1pPr>
          </a:lstStyle>
          <a:p>
            <a:pPr lvl="0"/>
            <a:r>
              <a:rPr lang="en-US" dirty="0"/>
              <a:t>Point 1</a:t>
            </a:r>
          </a:p>
        </p:txBody>
      </p:sp>
      <p:sp>
        <p:nvSpPr>
          <p:cNvPr id="24" name="Text Placeholder 9">
            <a:extLst>
              <a:ext uri="{FF2B5EF4-FFF2-40B4-BE49-F238E27FC236}">
                <a16:creationId xmlns:a16="http://schemas.microsoft.com/office/drawing/2014/main" id="{A6EC1090-27A7-4C09-8088-FE0E31663578}"/>
              </a:ext>
            </a:extLst>
          </p:cNvPr>
          <p:cNvSpPr>
            <a:spLocks noGrp="1"/>
          </p:cNvSpPr>
          <p:nvPr>
            <p:ph type="body" sz="quarter" idx="33" hasCustomPrompt="1"/>
          </p:nvPr>
        </p:nvSpPr>
        <p:spPr>
          <a:xfrm>
            <a:off x="3516925" y="4171375"/>
            <a:ext cx="2188206" cy="222529"/>
          </a:xfrm>
        </p:spPr>
        <p:txBody>
          <a:bodyPr anchor="ctr"/>
          <a:lstStyle>
            <a:lvl1pPr algn="ctr">
              <a:defRPr sz="1000" b="1">
                <a:solidFill>
                  <a:schemeClr val="bg1"/>
                </a:solidFill>
                <a:latin typeface="+mn-lt"/>
              </a:defRPr>
            </a:lvl1pPr>
          </a:lstStyle>
          <a:p>
            <a:pPr lvl="0"/>
            <a:r>
              <a:rPr lang="en-US" dirty="0"/>
              <a:t>Point 2</a:t>
            </a:r>
          </a:p>
        </p:txBody>
      </p:sp>
      <p:sp>
        <p:nvSpPr>
          <p:cNvPr id="28" name="Text Placeholder 9">
            <a:extLst>
              <a:ext uri="{FF2B5EF4-FFF2-40B4-BE49-F238E27FC236}">
                <a16:creationId xmlns:a16="http://schemas.microsoft.com/office/drawing/2014/main" id="{D46A0904-48C9-44BF-8D5D-7BE9608892F0}"/>
              </a:ext>
            </a:extLst>
          </p:cNvPr>
          <p:cNvSpPr>
            <a:spLocks noGrp="1"/>
          </p:cNvSpPr>
          <p:nvPr>
            <p:ph type="body" sz="quarter" idx="34" hasCustomPrompt="1"/>
          </p:nvPr>
        </p:nvSpPr>
        <p:spPr>
          <a:xfrm>
            <a:off x="6555055" y="4171374"/>
            <a:ext cx="2188206" cy="222529"/>
          </a:xfrm>
        </p:spPr>
        <p:txBody>
          <a:bodyPr anchor="ctr"/>
          <a:lstStyle>
            <a:lvl1pPr algn="ctr">
              <a:defRPr sz="1000" b="1">
                <a:solidFill>
                  <a:schemeClr val="bg1"/>
                </a:solidFill>
                <a:latin typeface="+mn-lt"/>
              </a:defRPr>
            </a:lvl1pPr>
          </a:lstStyle>
          <a:p>
            <a:pPr lvl="0"/>
            <a:r>
              <a:rPr lang="en-US" dirty="0"/>
              <a:t>Point 3</a:t>
            </a:r>
          </a:p>
        </p:txBody>
      </p:sp>
      <p:sp>
        <p:nvSpPr>
          <p:cNvPr id="29" name="Text Placeholder 9">
            <a:extLst>
              <a:ext uri="{FF2B5EF4-FFF2-40B4-BE49-F238E27FC236}">
                <a16:creationId xmlns:a16="http://schemas.microsoft.com/office/drawing/2014/main" id="{4759B430-AC94-4B66-99C2-B8D6F1CAEAE4}"/>
              </a:ext>
            </a:extLst>
          </p:cNvPr>
          <p:cNvSpPr>
            <a:spLocks noGrp="1"/>
          </p:cNvSpPr>
          <p:nvPr>
            <p:ph type="body" sz="quarter" idx="35" hasCustomPrompt="1"/>
          </p:nvPr>
        </p:nvSpPr>
        <p:spPr>
          <a:xfrm>
            <a:off x="9593185" y="4171373"/>
            <a:ext cx="2188206" cy="222529"/>
          </a:xfrm>
        </p:spPr>
        <p:txBody>
          <a:bodyPr anchor="ctr"/>
          <a:lstStyle>
            <a:lvl1pPr algn="ctr">
              <a:defRPr sz="1000" b="1">
                <a:solidFill>
                  <a:schemeClr val="bg1"/>
                </a:solidFill>
                <a:latin typeface="+mn-lt"/>
              </a:defRPr>
            </a:lvl1pPr>
          </a:lstStyle>
          <a:p>
            <a:pPr lvl="0"/>
            <a:r>
              <a:rPr lang="en-US" dirty="0"/>
              <a:t>Point 4</a:t>
            </a:r>
          </a:p>
        </p:txBody>
      </p:sp>
    </p:spTree>
    <p:extLst>
      <p:ext uri="{BB962C8B-B14F-4D97-AF65-F5344CB8AC3E}">
        <p14:creationId xmlns:p14="http://schemas.microsoft.com/office/powerpoint/2010/main" val="2722418361"/>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9_P2CA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74" name="Text Placeholder 9">
            <a:extLst>
              <a:ext uri="{FF2B5EF4-FFF2-40B4-BE49-F238E27FC236}">
                <a16:creationId xmlns:a16="http://schemas.microsoft.com/office/drawing/2014/main" id="{CC02476E-D77E-45E3-BC3D-1098F83E44DB}"/>
              </a:ext>
            </a:extLst>
          </p:cNvPr>
          <p:cNvSpPr>
            <a:spLocks noGrp="1"/>
          </p:cNvSpPr>
          <p:nvPr>
            <p:ph type="body" sz="quarter" idx="19" hasCustomPrompt="1"/>
          </p:nvPr>
        </p:nvSpPr>
        <p:spPr>
          <a:xfrm>
            <a:off x="478794" y="4553270"/>
            <a:ext cx="4654988" cy="1563044"/>
          </a:xfrm>
        </p:spPr>
        <p:txBody>
          <a:bodyPr numCol="2" anchor="ctr"/>
          <a:lstStyle>
            <a:lvl1pPr marL="171450" indent="-171450" algn="l">
              <a:buFont typeface="Arial" panose="020B0604020202020204" pitchFamily="34" charset="0"/>
              <a:buChar char="•"/>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a:p>
            <a:pPr lvl="0"/>
            <a:r>
              <a:rPr lang="en-US" dirty="0"/>
              <a:t>Text 6</a:t>
            </a:r>
          </a:p>
          <a:p>
            <a:pPr lvl="0"/>
            <a:r>
              <a:rPr lang="en-US" dirty="0"/>
              <a:t>Text 7</a:t>
            </a:r>
          </a:p>
          <a:p>
            <a:pPr lvl="0"/>
            <a:r>
              <a:rPr lang="en-US" dirty="0"/>
              <a:t>Text 8</a:t>
            </a:r>
          </a:p>
          <a:p>
            <a:pPr lvl="0"/>
            <a:r>
              <a:rPr lang="en-US" dirty="0"/>
              <a:t>Text 9</a:t>
            </a:r>
          </a:p>
          <a:p>
            <a:pPr lvl="0"/>
            <a:r>
              <a:rPr lang="en-US" dirty="0"/>
              <a:t>Text 10</a:t>
            </a:r>
          </a:p>
        </p:txBody>
      </p:sp>
      <p:sp>
        <p:nvSpPr>
          <p:cNvPr id="60" name="Text Placeholder 9">
            <a:extLst>
              <a:ext uri="{FF2B5EF4-FFF2-40B4-BE49-F238E27FC236}">
                <a16:creationId xmlns:a16="http://schemas.microsoft.com/office/drawing/2014/main" id="{0F539D7F-A3B0-4090-B127-CF6D9FCE1229}"/>
              </a:ext>
            </a:extLst>
          </p:cNvPr>
          <p:cNvSpPr>
            <a:spLocks noGrp="1"/>
          </p:cNvSpPr>
          <p:nvPr>
            <p:ph type="body" sz="quarter" idx="23" hasCustomPrompt="1"/>
          </p:nvPr>
        </p:nvSpPr>
        <p:spPr>
          <a:xfrm>
            <a:off x="478794" y="221695"/>
            <a:ext cx="11234412" cy="1243484"/>
          </a:xfrm>
        </p:spPr>
        <p:txBody>
          <a:bodyPr anchor="t"/>
          <a:lstStyle>
            <a:lvl1pPr algn="ctr">
              <a:defRPr sz="5400">
                <a:solidFill>
                  <a:schemeClr val="bg1"/>
                </a:solidFill>
                <a:latin typeface="+mj-lt"/>
              </a:defRPr>
            </a:lvl1pPr>
          </a:lstStyle>
          <a:p>
            <a:pPr lvl="0"/>
            <a:r>
              <a:rPr lang="en-US" dirty="0"/>
              <a:t>Summary option slide</a:t>
            </a:r>
          </a:p>
        </p:txBody>
      </p:sp>
      <p:sp>
        <p:nvSpPr>
          <p:cNvPr id="62" name="Text Placeholder 9">
            <a:extLst>
              <a:ext uri="{FF2B5EF4-FFF2-40B4-BE49-F238E27FC236}">
                <a16:creationId xmlns:a16="http://schemas.microsoft.com/office/drawing/2014/main" id="{F2CE8137-0F84-4B34-B99F-4FBD245DF9FA}"/>
              </a:ext>
            </a:extLst>
          </p:cNvPr>
          <p:cNvSpPr>
            <a:spLocks noGrp="1"/>
          </p:cNvSpPr>
          <p:nvPr>
            <p:ph type="body" sz="quarter" idx="24" hasCustomPrompt="1"/>
          </p:nvPr>
        </p:nvSpPr>
        <p:spPr>
          <a:xfrm>
            <a:off x="478793" y="1677008"/>
            <a:ext cx="11234411" cy="815397"/>
          </a:xfrm>
        </p:spPr>
        <p:txBody>
          <a:bodyPr anchor="ctr"/>
          <a:lstStyle>
            <a:lvl1pPr algn="ctr">
              <a:defRPr sz="1800" b="1">
                <a:solidFill>
                  <a:schemeClr val="accent4"/>
                </a:solidFill>
                <a:latin typeface="+mn-lt"/>
              </a:defRPr>
            </a:lvl1pPr>
          </a:lstStyle>
          <a:p>
            <a:pPr lvl="0"/>
            <a:r>
              <a:rPr lang="en-US" dirty="0"/>
              <a:t>Key message text</a:t>
            </a:r>
          </a:p>
        </p:txBody>
      </p:sp>
      <p:sp>
        <p:nvSpPr>
          <p:cNvPr id="11" name="Text Placeholder 9">
            <a:extLst>
              <a:ext uri="{FF2B5EF4-FFF2-40B4-BE49-F238E27FC236}">
                <a16:creationId xmlns:a16="http://schemas.microsoft.com/office/drawing/2014/main" id="{861C4DC9-043E-4CDD-A950-EA37D99B63B2}"/>
              </a:ext>
            </a:extLst>
          </p:cNvPr>
          <p:cNvSpPr>
            <a:spLocks noGrp="1"/>
          </p:cNvSpPr>
          <p:nvPr>
            <p:ph type="body" sz="quarter" idx="25" hasCustomPrompt="1"/>
          </p:nvPr>
        </p:nvSpPr>
        <p:spPr>
          <a:xfrm>
            <a:off x="478794" y="2899360"/>
            <a:ext cx="3116283" cy="815396"/>
          </a:xfrm>
        </p:spPr>
        <p:txBody>
          <a:bodyPr anchor="ctr"/>
          <a:lstStyle>
            <a:lvl1pPr algn="ctr">
              <a:defRPr sz="1100" b="0">
                <a:solidFill>
                  <a:schemeClr val="bg1"/>
                </a:solidFill>
                <a:latin typeface="+mn-lt"/>
              </a:defRPr>
            </a:lvl1pPr>
          </a:lstStyle>
          <a:p>
            <a:pPr lvl="0"/>
            <a:r>
              <a:rPr lang="en-US" dirty="0"/>
              <a:t>Key point 1</a:t>
            </a:r>
          </a:p>
        </p:txBody>
      </p:sp>
      <p:sp>
        <p:nvSpPr>
          <p:cNvPr id="12" name="Text Placeholder 9">
            <a:extLst>
              <a:ext uri="{FF2B5EF4-FFF2-40B4-BE49-F238E27FC236}">
                <a16:creationId xmlns:a16="http://schemas.microsoft.com/office/drawing/2014/main" id="{02C99B7A-F01D-442A-A83B-736F2AB7AF3B}"/>
              </a:ext>
            </a:extLst>
          </p:cNvPr>
          <p:cNvSpPr>
            <a:spLocks noGrp="1"/>
          </p:cNvSpPr>
          <p:nvPr>
            <p:ph type="body" sz="quarter" idx="26" hasCustomPrompt="1"/>
          </p:nvPr>
        </p:nvSpPr>
        <p:spPr>
          <a:xfrm>
            <a:off x="4537857" y="2886832"/>
            <a:ext cx="3116283" cy="815396"/>
          </a:xfrm>
        </p:spPr>
        <p:txBody>
          <a:bodyPr anchor="ctr"/>
          <a:lstStyle>
            <a:lvl1pPr algn="ctr">
              <a:defRPr sz="1100" b="0">
                <a:solidFill>
                  <a:schemeClr val="bg1"/>
                </a:solidFill>
                <a:latin typeface="+mn-lt"/>
              </a:defRPr>
            </a:lvl1pPr>
          </a:lstStyle>
          <a:p>
            <a:pPr lvl="0"/>
            <a:r>
              <a:rPr lang="en-US" dirty="0"/>
              <a:t>Key point 2</a:t>
            </a:r>
          </a:p>
        </p:txBody>
      </p:sp>
      <p:sp>
        <p:nvSpPr>
          <p:cNvPr id="13" name="Text Placeholder 9">
            <a:extLst>
              <a:ext uri="{FF2B5EF4-FFF2-40B4-BE49-F238E27FC236}">
                <a16:creationId xmlns:a16="http://schemas.microsoft.com/office/drawing/2014/main" id="{B9560858-108C-4566-A9E3-78748BCEC55C}"/>
              </a:ext>
            </a:extLst>
          </p:cNvPr>
          <p:cNvSpPr>
            <a:spLocks noGrp="1"/>
          </p:cNvSpPr>
          <p:nvPr>
            <p:ph type="body" sz="quarter" idx="27" hasCustomPrompt="1"/>
          </p:nvPr>
        </p:nvSpPr>
        <p:spPr>
          <a:xfrm>
            <a:off x="8596921" y="2899360"/>
            <a:ext cx="3116283" cy="815396"/>
          </a:xfrm>
        </p:spPr>
        <p:txBody>
          <a:bodyPr anchor="ctr"/>
          <a:lstStyle>
            <a:lvl1pPr algn="ctr">
              <a:defRPr sz="1100" b="0">
                <a:solidFill>
                  <a:schemeClr val="bg1"/>
                </a:solidFill>
                <a:latin typeface="+mn-lt"/>
              </a:defRPr>
            </a:lvl1pPr>
          </a:lstStyle>
          <a:p>
            <a:pPr lvl="0"/>
            <a:r>
              <a:rPr lang="en-US" dirty="0"/>
              <a:t>Key point 3</a:t>
            </a:r>
          </a:p>
        </p:txBody>
      </p:sp>
      <p:sp>
        <p:nvSpPr>
          <p:cNvPr id="19" name="Text Placeholder 9">
            <a:extLst>
              <a:ext uri="{FF2B5EF4-FFF2-40B4-BE49-F238E27FC236}">
                <a16:creationId xmlns:a16="http://schemas.microsoft.com/office/drawing/2014/main" id="{F8DF3F48-E16C-49EF-A6A6-E675121E62D6}"/>
              </a:ext>
            </a:extLst>
          </p:cNvPr>
          <p:cNvSpPr>
            <a:spLocks noGrp="1"/>
          </p:cNvSpPr>
          <p:nvPr>
            <p:ph type="body" sz="quarter" idx="29" hasCustomPrompt="1"/>
          </p:nvPr>
        </p:nvSpPr>
        <p:spPr>
          <a:xfrm>
            <a:off x="7058219" y="4553270"/>
            <a:ext cx="4654988" cy="1563044"/>
          </a:xfrm>
        </p:spPr>
        <p:txBody>
          <a:bodyPr numCol="2" anchor="ctr"/>
          <a:lstStyle>
            <a:lvl1pPr marL="171450" indent="-171450" algn="l">
              <a:buFont typeface="Arial" panose="020B0604020202020204" pitchFamily="34" charset="0"/>
              <a:buChar char="•"/>
              <a:defRPr sz="900">
                <a:solidFill>
                  <a:schemeClr val="bg1"/>
                </a:solidFill>
                <a:latin typeface="+mn-lt"/>
              </a:defRPr>
            </a:lvl1pPr>
          </a:lstStyle>
          <a:p>
            <a:pPr lvl="0"/>
            <a:r>
              <a:rPr lang="en-US" dirty="0"/>
              <a:t>Text 1</a:t>
            </a:r>
          </a:p>
          <a:p>
            <a:pPr lvl="0"/>
            <a:r>
              <a:rPr lang="en-US" dirty="0"/>
              <a:t>Text 2</a:t>
            </a:r>
          </a:p>
          <a:p>
            <a:pPr lvl="0"/>
            <a:r>
              <a:rPr lang="en-US" dirty="0"/>
              <a:t>Text 3</a:t>
            </a:r>
          </a:p>
          <a:p>
            <a:pPr lvl="0"/>
            <a:r>
              <a:rPr lang="en-US" dirty="0"/>
              <a:t>Text 4</a:t>
            </a:r>
          </a:p>
          <a:p>
            <a:pPr lvl="0"/>
            <a:r>
              <a:rPr lang="en-US" dirty="0"/>
              <a:t>Text 5</a:t>
            </a:r>
          </a:p>
          <a:p>
            <a:pPr lvl="0"/>
            <a:r>
              <a:rPr lang="en-US" dirty="0"/>
              <a:t>Text 6</a:t>
            </a:r>
          </a:p>
          <a:p>
            <a:pPr lvl="0"/>
            <a:r>
              <a:rPr lang="en-US" dirty="0"/>
              <a:t>Text 7</a:t>
            </a:r>
          </a:p>
          <a:p>
            <a:pPr lvl="0"/>
            <a:r>
              <a:rPr lang="en-US" dirty="0"/>
              <a:t>Text 8</a:t>
            </a:r>
          </a:p>
          <a:p>
            <a:pPr lvl="0"/>
            <a:r>
              <a:rPr lang="en-US" dirty="0"/>
              <a:t>Text 9</a:t>
            </a:r>
          </a:p>
          <a:p>
            <a:pPr lvl="0"/>
            <a:r>
              <a:rPr lang="en-US" dirty="0"/>
              <a:t>Text 10</a:t>
            </a:r>
          </a:p>
        </p:txBody>
      </p:sp>
      <p:sp>
        <p:nvSpPr>
          <p:cNvPr id="22" name="Text Placeholder 9">
            <a:extLst>
              <a:ext uri="{FF2B5EF4-FFF2-40B4-BE49-F238E27FC236}">
                <a16:creationId xmlns:a16="http://schemas.microsoft.com/office/drawing/2014/main" id="{D92C16DA-B6CA-4C62-AABA-63624AEF1E43}"/>
              </a:ext>
            </a:extLst>
          </p:cNvPr>
          <p:cNvSpPr>
            <a:spLocks noGrp="1"/>
          </p:cNvSpPr>
          <p:nvPr>
            <p:ph type="body" sz="quarter" idx="32" hasCustomPrompt="1"/>
          </p:nvPr>
        </p:nvSpPr>
        <p:spPr>
          <a:xfrm>
            <a:off x="478794" y="4171376"/>
            <a:ext cx="4654988" cy="222529"/>
          </a:xfrm>
          <a:solidFill>
            <a:schemeClr val="tx2">
              <a:lumMod val="50000"/>
            </a:schemeClr>
          </a:solidFill>
        </p:spPr>
        <p:txBody>
          <a:bodyPr anchor="ctr"/>
          <a:lstStyle>
            <a:lvl1pPr algn="ctr">
              <a:defRPr sz="1000" b="1">
                <a:solidFill>
                  <a:schemeClr val="bg1"/>
                </a:solidFill>
                <a:latin typeface="+mn-lt"/>
              </a:defRPr>
            </a:lvl1pPr>
          </a:lstStyle>
          <a:p>
            <a:pPr lvl="0"/>
            <a:r>
              <a:rPr lang="en-US" dirty="0"/>
              <a:t>More Text Details</a:t>
            </a:r>
          </a:p>
        </p:txBody>
      </p:sp>
      <p:sp>
        <p:nvSpPr>
          <p:cNvPr id="24" name="Text Placeholder 9">
            <a:extLst>
              <a:ext uri="{FF2B5EF4-FFF2-40B4-BE49-F238E27FC236}">
                <a16:creationId xmlns:a16="http://schemas.microsoft.com/office/drawing/2014/main" id="{A6EC1090-27A7-4C09-8088-FE0E31663578}"/>
              </a:ext>
            </a:extLst>
          </p:cNvPr>
          <p:cNvSpPr>
            <a:spLocks noGrp="1"/>
          </p:cNvSpPr>
          <p:nvPr>
            <p:ph type="body" sz="quarter" idx="33" hasCustomPrompt="1"/>
          </p:nvPr>
        </p:nvSpPr>
        <p:spPr>
          <a:xfrm>
            <a:off x="7058219" y="4171375"/>
            <a:ext cx="4654988" cy="222529"/>
          </a:xfrm>
          <a:solidFill>
            <a:schemeClr val="tx2">
              <a:lumMod val="50000"/>
            </a:schemeClr>
          </a:solidFill>
        </p:spPr>
        <p:txBody>
          <a:bodyPr anchor="ctr"/>
          <a:lstStyle>
            <a:lvl1pPr algn="ctr">
              <a:defRPr sz="1000" b="1">
                <a:solidFill>
                  <a:schemeClr val="bg1"/>
                </a:solidFill>
                <a:latin typeface="+mn-lt"/>
              </a:defRPr>
            </a:lvl1pPr>
          </a:lstStyle>
          <a:p>
            <a:pPr lvl="0"/>
            <a:r>
              <a:rPr lang="en-US" dirty="0"/>
              <a:t>More Text Details 2</a:t>
            </a:r>
          </a:p>
        </p:txBody>
      </p:sp>
    </p:spTree>
    <p:extLst>
      <p:ext uri="{BB962C8B-B14F-4D97-AF65-F5344CB8AC3E}">
        <p14:creationId xmlns:p14="http://schemas.microsoft.com/office/powerpoint/2010/main" val="375119844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Configuration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8" name="Text Placeholder 7">
            <a:extLst>
              <a:ext uri="{FF2B5EF4-FFF2-40B4-BE49-F238E27FC236}">
                <a16:creationId xmlns:a16="http://schemas.microsoft.com/office/drawing/2014/main" id="{C733C234-8E9C-4813-8A14-FA00366E79E8}"/>
              </a:ext>
            </a:extLst>
          </p:cNvPr>
          <p:cNvSpPr>
            <a:spLocks noGrp="1"/>
          </p:cNvSpPr>
          <p:nvPr>
            <p:ph type="body" sz="quarter" idx="12" hasCustomPrompt="1"/>
          </p:nvPr>
        </p:nvSpPr>
        <p:spPr>
          <a:xfrm>
            <a:off x="304800" y="315386"/>
            <a:ext cx="11582400" cy="1401233"/>
          </a:xfrm>
        </p:spPr>
        <p:txBody>
          <a:bodyPr anchor="ctr"/>
          <a:lstStyle>
            <a:lvl1pPr algn="ctr">
              <a:defRPr sz="4400" spc="300">
                <a:latin typeface="+mj-lt"/>
              </a:defRPr>
            </a:lvl1pPr>
          </a:lstStyle>
          <a:p>
            <a:pPr lvl="0"/>
            <a:r>
              <a:rPr lang="en-US" dirty="0"/>
              <a:t>System Configurations</a:t>
            </a:r>
          </a:p>
        </p:txBody>
      </p:sp>
      <p:sp>
        <p:nvSpPr>
          <p:cNvPr id="11" name="Text Placeholder 10">
            <a:extLst>
              <a:ext uri="{FF2B5EF4-FFF2-40B4-BE49-F238E27FC236}">
                <a16:creationId xmlns:a16="http://schemas.microsoft.com/office/drawing/2014/main" id="{9F7BE79C-FFCE-42F1-AD58-64EF27B9FA98}"/>
              </a:ext>
            </a:extLst>
          </p:cNvPr>
          <p:cNvSpPr>
            <a:spLocks noGrp="1"/>
          </p:cNvSpPr>
          <p:nvPr>
            <p:ph type="body" sz="quarter" idx="13" hasCustomPrompt="1"/>
          </p:nvPr>
        </p:nvSpPr>
        <p:spPr>
          <a:xfrm>
            <a:off x="304800" y="1885245"/>
            <a:ext cx="11582400" cy="4221340"/>
          </a:xfrm>
        </p:spPr>
        <p:txBody>
          <a:bodyPr/>
          <a:lstStyle>
            <a:lvl1pPr marL="171450" indent="-171450">
              <a:buFont typeface="Arial" panose="020B0604020202020204" pitchFamily="34" charset="0"/>
              <a:buChar char="•"/>
              <a:defRPr sz="900"/>
            </a:lvl1pPr>
            <a:lvl2pPr>
              <a:defRPr sz="900"/>
            </a:lvl2pPr>
            <a:lvl3pPr>
              <a:defRPr sz="900"/>
            </a:lvl3pPr>
            <a:lvl4pPr>
              <a:defRPr sz="900"/>
            </a:lvl4pPr>
            <a:lvl5pPr>
              <a:defRPr sz="900"/>
            </a:lvl5pPr>
          </a:lstStyle>
          <a:p>
            <a:pPr lvl="0"/>
            <a:r>
              <a:rPr lang="en-US" dirty="0"/>
              <a:t>SKU + configuration</a:t>
            </a:r>
          </a:p>
        </p:txBody>
      </p:sp>
    </p:spTree>
    <p:extLst>
      <p:ext uri="{BB962C8B-B14F-4D97-AF65-F5344CB8AC3E}">
        <p14:creationId xmlns:p14="http://schemas.microsoft.com/office/powerpoint/2010/main" val="220837180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Workload Details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
        <p:nvSpPr>
          <p:cNvPr id="9" name="Text Placeholder 8">
            <a:extLst>
              <a:ext uri="{FF2B5EF4-FFF2-40B4-BE49-F238E27FC236}">
                <a16:creationId xmlns:a16="http://schemas.microsoft.com/office/drawing/2014/main" id="{0A15F3C3-D300-4086-90A6-E949E45C05D6}"/>
              </a:ext>
            </a:extLst>
          </p:cNvPr>
          <p:cNvSpPr>
            <a:spLocks noGrp="1"/>
          </p:cNvSpPr>
          <p:nvPr>
            <p:ph type="body" sz="quarter" idx="12" hasCustomPrompt="1"/>
          </p:nvPr>
        </p:nvSpPr>
        <p:spPr>
          <a:xfrm>
            <a:off x="304800" y="236361"/>
            <a:ext cx="11582400" cy="1513416"/>
          </a:xfrm>
        </p:spPr>
        <p:txBody>
          <a:bodyPr anchor="ctr"/>
          <a:lstStyle>
            <a:lvl1pPr algn="ctr">
              <a:defRPr sz="4400" spc="300">
                <a:latin typeface="+mj-lt"/>
              </a:defRPr>
            </a:lvl1pPr>
            <a:lvl5pPr>
              <a:defRPr/>
            </a:lvl5pPr>
          </a:lstStyle>
          <a:p>
            <a:pPr lvl="0"/>
            <a:r>
              <a:rPr lang="en-US" dirty="0"/>
              <a:t>Workload Details</a:t>
            </a:r>
          </a:p>
        </p:txBody>
      </p:sp>
      <p:sp>
        <p:nvSpPr>
          <p:cNvPr id="11" name="Text Placeholder 10">
            <a:extLst>
              <a:ext uri="{FF2B5EF4-FFF2-40B4-BE49-F238E27FC236}">
                <a16:creationId xmlns:a16="http://schemas.microsoft.com/office/drawing/2014/main" id="{B0656D69-9725-49B2-853C-F132A4808FFB}"/>
              </a:ext>
            </a:extLst>
          </p:cNvPr>
          <p:cNvSpPr>
            <a:spLocks noGrp="1"/>
          </p:cNvSpPr>
          <p:nvPr>
            <p:ph type="body" sz="quarter" idx="13" hasCustomPrompt="1"/>
          </p:nvPr>
        </p:nvSpPr>
        <p:spPr>
          <a:xfrm>
            <a:off x="304800" y="1889815"/>
            <a:ext cx="11582400" cy="4240053"/>
          </a:xfrm>
        </p:spPr>
        <p:txBody>
          <a:bodyPr/>
          <a:lstStyle>
            <a:lvl1pPr>
              <a:defRPr sz="900"/>
            </a:lvl1pPr>
            <a:lvl2pPr>
              <a:defRPr sz="900"/>
            </a:lvl2pPr>
            <a:lvl3pPr>
              <a:defRPr sz="900"/>
            </a:lvl3pPr>
            <a:lvl4pPr>
              <a:defRPr sz="900"/>
            </a:lvl4pPr>
            <a:lvl5pPr>
              <a:defRPr sz="900"/>
            </a:lvl5pPr>
          </a:lstStyle>
          <a:p>
            <a:pPr lvl="1"/>
            <a:r>
              <a:rPr lang="en-US" dirty="0"/>
              <a:t>Workload Title – workload description</a:t>
            </a:r>
          </a:p>
        </p:txBody>
      </p:sp>
    </p:spTree>
    <p:extLst>
      <p:ext uri="{BB962C8B-B14F-4D97-AF65-F5344CB8AC3E}">
        <p14:creationId xmlns:p14="http://schemas.microsoft.com/office/powerpoint/2010/main" val="117885795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Title Slide with Radial Gradi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85998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1_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8" name="Footer Placeholder 4">
            <a:extLst>
              <a:ext uri="{FF2B5EF4-FFF2-40B4-BE49-F238E27FC236}">
                <a16:creationId xmlns:a16="http://schemas.microsoft.com/office/drawing/2014/main" id="{620AE7E6-F027-4D59-91B6-152842DD2E03}"/>
              </a:ext>
            </a:extLst>
          </p:cNvPr>
          <p:cNvSpPr>
            <a:spLocks noGrp="1"/>
          </p:cNvSpPr>
          <p:nvPr>
            <p:ph type="ftr" sz="quarter" idx="11"/>
          </p:nvPr>
        </p:nvSpPr>
        <p:spPr>
          <a:xfrm>
            <a:off x="6097845" y="6432517"/>
            <a:ext cx="1869603" cy="365125"/>
          </a:xfrm>
          <a:prstGeom prst="rect">
            <a:avLst/>
          </a:prstGeom>
        </p:spPr>
        <p:txBody>
          <a:bodyPr/>
          <a:lstStyle>
            <a:lvl1pPr>
              <a:defRPr sz="675"/>
            </a:lvl1pPr>
          </a:lstStyle>
          <a:p>
            <a:r>
              <a:rPr lang="en-US" dirty="0">
                <a:solidFill>
                  <a:prstClr val="white"/>
                </a:solidFill>
              </a:rPr>
              <a:t>Intel Confidential</a:t>
            </a:r>
          </a:p>
        </p:txBody>
      </p:sp>
      <p:sp>
        <p:nvSpPr>
          <p:cNvPr id="10" name="Title Placeholder 1">
            <a:extLst>
              <a:ext uri="{FF2B5EF4-FFF2-40B4-BE49-F238E27FC236}">
                <a16:creationId xmlns:a16="http://schemas.microsoft.com/office/drawing/2014/main" id="{F1ACAB76-1165-4B42-BC03-A22C5D8A83FE}"/>
              </a:ext>
            </a:extLst>
          </p:cNvPr>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11" name="Text Placeholder 2">
            <a:extLst>
              <a:ext uri="{FF2B5EF4-FFF2-40B4-BE49-F238E27FC236}">
                <a16:creationId xmlns:a16="http://schemas.microsoft.com/office/drawing/2014/main" id="{8CD47FDB-6E49-4E51-9A08-15D150BE493D}"/>
              </a:ext>
            </a:extLst>
          </p:cNvPr>
          <p:cNvSpPr>
            <a:spLocks noGrp="1"/>
          </p:cNvSpPr>
          <p:nvPr>
            <p:ph idx="1"/>
          </p:nvPr>
        </p:nvSpPr>
        <p:spPr>
          <a:xfrm>
            <a:off x="607485" y="1604443"/>
            <a:ext cx="10970683" cy="4567767"/>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21343964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2_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11" name="Title Placeholder 1">
            <a:extLst>
              <a:ext uri="{FF2B5EF4-FFF2-40B4-BE49-F238E27FC236}">
                <a16:creationId xmlns:a16="http://schemas.microsoft.com/office/drawing/2014/main" id="{B45779AE-12B3-4494-ADA7-9B2CB27DD8A9}"/>
              </a:ext>
            </a:extLst>
          </p:cNvPr>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12" name="Text Placeholder 2">
            <a:extLst>
              <a:ext uri="{FF2B5EF4-FFF2-40B4-BE49-F238E27FC236}">
                <a16:creationId xmlns:a16="http://schemas.microsoft.com/office/drawing/2014/main" id="{58F8D5BA-37C7-4640-97A2-A7E15D32103A}"/>
              </a:ext>
            </a:extLst>
          </p:cNvPr>
          <p:cNvSpPr>
            <a:spLocks noGrp="1"/>
          </p:cNvSpPr>
          <p:nvPr>
            <p:ph idx="1"/>
          </p:nvPr>
        </p:nvSpPr>
        <p:spPr>
          <a:xfrm>
            <a:off x="607485" y="1604443"/>
            <a:ext cx="10970683" cy="4567767"/>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230992790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spTree>
    <p:extLst>
      <p:ext uri="{BB962C8B-B14F-4D97-AF65-F5344CB8AC3E}">
        <p14:creationId xmlns:p14="http://schemas.microsoft.com/office/powerpoint/2010/main" val="154521619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51"/>
            <a:ext cx="10363200" cy="1362075"/>
          </a:xfrm>
          <a:prstGeom prst="rect">
            <a:avLst/>
          </a:prstGeom>
        </p:spPr>
        <p:txBody>
          <a:bodyPr anchor="b" anchorCtr="0">
            <a:noAutofit/>
          </a:bodyPr>
          <a:lstStyle>
            <a:lvl1pPr algn="l">
              <a:lnSpc>
                <a:spcPct val="80000"/>
              </a:lnSpc>
              <a:defRPr sz="7020" b="0" cap="none" spc="0" baseline="0">
                <a:solidFill>
                  <a:srgbClr val="003C71"/>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white section break</a:t>
            </a:r>
          </a:p>
        </p:txBody>
      </p:sp>
      <p:sp>
        <p:nvSpPr>
          <p:cNvPr id="3" name="Text Placeholder 2"/>
          <p:cNvSpPr>
            <a:spLocks noGrp="1"/>
          </p:cNvSpPr>
          <p:nvPr>
            <p:ph type="body" idx="1" hasCustomPrompt="1"/>
          </p:nvPr>
        </p:nvSpPr>
        <p:spPr>
          <a:xfrm>
            <a:off x="607484" y="4321535"/>
            <a:ext cx="10363200" cy="1500187"/>
          </a:xfrm>
        </p:spPr>
        <p:txBody>
          <a:bodyPr anchor="t" anchorCtr="0">
            <a:noAutofit/>
          </a:bodyPr>
          <a:lstStyle>
            <a:lvl1pPr marL="0" indent="0">
              <a:buNone/>
              <a:defRPr sz="2080" b="0" baseline="0">
                <a:solidFill>
                  <a:schemeClr val="accent2"/>
                </a:solidFill>
                <a:latin typeface="+mn-lt"/>
                <a:cs typeface="Intel Clear" panose="020B0604020203020204" pitchFamily="34" charset="0"/>
              </a:defRPr>
            </a:lvl1pPr>
            <a:lvl2pPr marL="594345" indent="0">
              <a:buNone/>
              <a:defRPr sz="2340">
                <a:solidFill>
                  <a:schemeClr val="tx1">
                    <a:tint val="75000"/>
                  </a:schemeClr>
                </a:solidFill>
              </a:defRPr>
            </a:lvl2pPr>
            <a:lvl3pPr marL="1188691" indent="0">
              <a:buNone/>
              <a:defRPr sz="2080">
                <a:solidFill>
                  <a:schemeClr val="tx1">
                    <a:tint val="75000"/>
                  </a:schemeClr>
                </a:solidFill>
              </a:defRPr>
            </a:lvl3pPr>
            <a:lvl4pPr marL="1783035" indent="0">
              <a:buNone/>
              <a:defRPr sz="1820">
                <a:solidFill>
                  <a:schemeClr val="tx1">
                    <a:tint val="75000"/>
                  </a:schemeClr>
                </a:solidFill>
              </a:defRPr>
            </a:lvl4pPr>
            <a:lvl5pPr marL="2377381" indent="0">
              <a:buNone/>
              <a:defRPr sz="1820">
                <a:solidFill>
                  <a:schemeClr val="tx1">
                    <a:tint val="75000"/>
                  </a:schemeClr>
                </a:solidFill>
              </a:defRPr>
            </a:lvl5pPr>
            <a:lvl6pPr marL="2971726" indent="0">
              <a:buNone/>
              <a:defRPr sz="1820">
                <a:solidFill>
                  <a:schemeClr val="tx1">
                    <a:tint val="75000"/>
                  </a:schemeClr>
                </a:solidFill>
              </a:defRPr>
            </a:lvl6pPr>
            <a:lvl7pPr marL="3566071" indent="0">
              <a:buNone/>
              <a:defRPr sz="1820">
                <a:solidFill>
                  <a:schemeClr val="tx1">
                    <a:tint val="75000"/>
                  </a:schemeClr>
                </a:solidFill>
              </a:defRPr>
            </a:lvl7pPr>
            <a:lvl8pPr marL="4160416" indent="0">
              <a:buNone/>
              <a:defRPr sz="1820">
                <a:solidFill>
                  <a:schemeClr val="tx1">
                    <a:tint val="75000"/>
                  </a:schemeClr>
                </a:solidFill>
              </a:defRPr>
            </a:lvl8pPr>
            <a:lvl9pPr marL="4754761" indent="0">
              <a:buNone/>
              <a:defRPr sz="1820">
                <a:solidFill>
                  <a:schemeClr val="tx1">
                    <a:tint val="75000"/>
                  </a:schemeClr>
                </a:solidFill>
              </a:defRPr>
            </a:lvl9pPr>
          </a:lstStyle>
          <a:p>
            <a:r>
              <a:rPr lang="en-US" dirty="0"/>
              <a:t>16pt Intel Clear Subhead</a:t>
            </a:r>
          </a:p>
        </p:txBody>
      </p:sp>
      <p:sp>
        <p:nvSpPr>
          <p:cNvPr id="4" name="Slide Number Placeholder 4"/>
          <p:cNvSpPr>
            <a:spLocks noGrp="1"/>
          </p:cNvSpPr>
          <p:nvPr>
            <p:ph type="sldNum" sz="quarter" idx="12"/>
          </p:nvPr>
        </p:nvSpPr>
        <p:spPr>
          <a:xfrm>
            <a:off x="9342344" y="6289042"/>
            <a:ext cx="2844800" cy="365125"/>
          </a:xfrm>
        </p:spPr>
        <p:txBody>
          <a:bodyPr/>
          <a:lstStyle>
            <a:lvl1pPr>
              <a:defRPr>
                <a:solidFill>
                  <a:schemeClr val="bg1"/>
                </a:solidFill>
              </a:defRPr>
            </a:lvl1pPr>
          </a:lstStyle>
          <a:p>
            <a:fld id="{1A3E4AEE-B387-4673-A425-C592420F7215}" type="slidenum">
              <a:rPr lang="en-US" smtClean="0"/>
              <a:pPr/>
              <a:t>‹#›</a:t>
            </a:fld>
            <a:endParaRPr lang="en-US" dirty="0"/>
          </a:p>
        </p:txBody>
      </p:sp>
    </p:spTree>
    <p:extLst>
      <p:ext uri="{BB962C8B-B14F-4D97-AF65-F5344CB8AC3E}">
        <p14:creationId xmlns:p14="http://schemas.microsoft.com/office/powerpoint/2010/main" val="157960274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E2556C5-CE8C-6547-B838-EA80C61A4AF7}" type="slidenum">
              <a:rPr lang="en-US" smtClean="0"/>
              <a:pPr/>
              <a:t>‹#›</a:t>
            </a:fld>
            <a:endParaRPr lang="en-US" dirty="0"/>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dirty="0"/>
              <a:t>28pt Intel Clear Headline</a:t>
            </a:r>
          </a:p>
        </p:txBody>
      </p:sp>
    </p:spTree>
    <p:extLst>
      <p:ext uri="{BB962C8B-B14F-4D97-AF65-F5344CB8AC3E}">
        <p14:creationId xmlns:p14="http://schemas.microsoft.com/office/powerpoint/2010/main" val="700907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p:cSld name="Slide W/out Performance Claim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165600" y="6432518"/>
            <a:ext cx="3860800" cy="365125"/>
          </a:xfrm>
          <a:prstGeom prst="rect">
            <a:avLst/>
          </a:prstGeom>
        </p:spPr>
        <p:txBody>
          <a:bodyPr/>
          <a:lstStyle/>
          <a:p>
            <a:pPr defTabSz="599846">
              <a:defRPr/>
            </a:pPr>
            <a:r>
              <a:rPr lang="en-US" sz="2362">
                <a:solidFill>
                  <a:prstClr val="black"/>
                </a:solidFill>
              </a:rPr>
              <a:t>Intel Confidential</a:t>
            </a:r>
          </a:p>
        </p:txBody>
      </p:sp>
      <p:sp>
        <p:nvSpPr>
          <p:cNvPr id="8" name="Content Placeholder 8"/>
          <p:cNvSpPr>
            <a:spLocks noGrp="1"/>
          </p:cNvSpPr>
          <p:nvPr>
            <p:ph sz="quarter" idx="13" hasCustomPrompt="1"/>
          </p:nvPr>
        </p:nvSpPr>
        <p:spPr>
          <a:xfrm>
            <a:off x="102501" y="1341736"/>
            <a:ext cx="10970683" cy="4567767"/>
          </a:xfrm>
        </p:spPr>
        <p:txBody>
          <a:bodyPr/>
          <a:lstStyle>
            <a:lvl1pPr>
              <a:defRPr>
                <a:solidFill>
                  <a:srgbClr val="0071C5"/>
                </a:solidFill>
              </a:defRPr>
            </a:lvl1pPr>
            <a:lvl2pPr>
              <a:defRPr sz="2340"/>
            </a:lvl2pPr>
            <a:lvl3pPr>
              <a:defRPr sz="2340"/>
            </a:lvl3pPr>
            <a:lvl4pPr>
              <a:defRPr sz="2080"/>
            </a:lvl4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
        <p:nvSpPr>
          <p:cNvPr id="9" name="Title Placeholder 1"/>
          <p:cNvSpPr>
            <a:spLocks noGrp="1"/>
          </p:cNvSpPr>
          <p:nvPr>
            <p:ph type="title" hasCustomPrompt="1"/>
          </p:nvPr>
        </p:nvSpPr>
        <p:spPr>
          <a:xfrm>
            <a:off x="100383" y="85821"/>
            <a:ext cx="10972800" cy="1158240"/>
          </a:xfrm>
          <a:prstGeom prst="rect">
            <a:avLst/>
          </a:prstGeom>
        </p:spPr>
        <p:txBody>
          <a:bodyPr vert="horz" lIns="0" tIns="0" rIns="0" bIns="0" rtlCol="0" anchor="t" anchorCtr="0">
            <a:noAutofit/>
          </a:bodyPr>
          <a:lstStyle>
            <a:lvl1pPr>
              <a:defRPr b="1"/>
            </a:lvl1pPr>
          </a:lstStyle>
          <a:p>
            <a:r>
              <a:rPr lang="en-US" dirty="0"/>
              <a:t>CLICK TO EDIT MASTER TITLE STYLE</a:t>
            </a:r>
          </a:p>
        </p:txBody>
      </p:sp>
    </p:spTree>
    <p:extLst>
      <p:ext uri="{BB962C8B-B14F-4D97-AF65-F5344CB8AC3E}">
        <p14:creationId xmlns:p14="http://schemas.microsoft.com/office/powerpoint/2010/main" val="379538999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type="title" preserve="1">
  <p:cSld name="2_Title Slide with Linear Gradient">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6" y="3305897"/>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Linear gradient</a:t>
            </a:r>
          </a:p>
        </p:txBody>
      </p:sp>
      <p:sp>
        <p:nvSpPr>
          <p:cNvPr id="3"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0"/>
          </p:nvPr>
        </p:nvSpPr>
        <p:spPr/>
        <p:txBody>
          <a:bodyPr/>
          <a:lstStyle/>
          <a:p>
            <a:r>
              <a:rPr lang="en-US"/>
              <a:t>Intel Confidential</a:t>
            </a:r>
            <a:endParaRPr lang="en-US" sz="933" dirty="0"/>
          </a:p>
        </p:txBody>
      </p:sp>
      <p:sp>
        <p:nvSpPr>
          <p:cNvPr id="5" name="Slide Number Placeholder 4"/>
          <p:cNvSpPr>
            <a:spLocks noGrp="1"/>
          </p:cNvSpPr>
          <p:nvPr>
            <p:ph type="sldNum" sz="quarter" idx="11"/>
          </p:nvPr>
        </p:nvSpPr>
        <p:spPr/>
        <p:txBody>
          <a:body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380781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le Slide with Linear Gradient">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6" y="3305897"/>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Linear gradient</a:t>
            </a:r>
          </a:p>
        </p:txBody>
      </p:sp>
      <p:sp>
        <p:nvSpPr>
          <p:cNvPr id="3"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pic>
        <p:nvPicPr>
          <p:cNvPr id="5" name="Picture 4" descr="int_experience_hrz_wht_rgb_1500.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14258" y="518971"/>
            <a:ext cx="2829021" cy="1183045"/>
          </a:xfrm>
          <a:prstGeom prst="rect">
            <a:avLst/>
          </a:prstGeom>
        </p:spPr>
      </p:pic>
      <p:sp>
        <p:nvSpPr>
          <p:cNvPr id="4" name="Footer Placeholder 3"/>
          <p:cNvSpPr>
            <a:spLocks noGrp="1"/>
          </p:cNvSpPr>
          <p:nvPr>
            <p:ph type="ftr" sz="quarter" idx="10"/>
          </p:nvPr>
        </p:nvSpPr>
        <p:spPr/>
        <p:txBody>
          <a:bodyPr/>
          <a:lstStyle/>
          <a:p>
            <a:r>
              <a:rPr lang="en-US"/>
              <a:t>Intel Confidential</a:t>
            </a:r>
            <a:endParaRPr lang="en-US" sz="933" dirty="0"/>
          </a:p>
        </p:txBody>
      </p:sp>
      <p:sp>
        <p:nvSpPr>
          <p:cNvPr id="6" name="Slide Number Placeholder 5"/>
          <p:cNvSpPr>
            <a:spLocks noGrp="1"/>
          </p:cNvSpPr>
          <p:nvPr>
            <p:ph type="sldNum" sz="quarter" idx="11"/>
          </p:nvPr>
        </p:nvSpPr>
        <p:spPr/>
        <p:txBody>
          <a:body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2955125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30000">
              <a:schemeClr val="tx2"/>
            </a:gs>
            <a:gs pos="100000">
              <a:srgbClr val="009FDF"/>
            </a:gs>
            <a:gs pos="65000">
              <a:srgbClr val="0071C5"/>
            </a:gs>
          </a:gsLst>
          <a:lin ang="19860000" scaled="0"/>
        </a:gra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6" y="3305897"/>
            <a:ext cx="10950515" cy="1470025"/>
          </a:xfrm>
        </p:spPr>
        <p:txBody>
          <a:bodyPr lIns="0" rIns="0" anchor="b" anchorCtr="0">
            <a:noAutofit/>
          </a:bodyPr>
          <a:lstStyle>
            <a:lvl1pPr>
              <a:lnSpc>
                <a:spcPct val="80000"/>
              </a:lnSpc>
              <a:defRPr sz="8666" b="0"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65pt Intel Clear pro Title</a:t>
            </a:r>
            <a:br>
              <a:rPr lang="en-US" dirty="0"/>
            </a:br>
            <a:r>
              <a:rPr lang="en-US" dirty="0"/>
              <a:t>with image</a:t>
            </a:r>
          </a:p>
        </p:txBody>
      </p:sp>
      <p:sp>
        <p:nvSpPr>
          <p:cNvPr id="14" name="Subtitle 2"/>
          <p:cNvSpPr>
            <a:spLocks noGrp="1"/>
          </p:cNvSpPr>
          <p:nvPr>
            <p:ph type="subTitle" idx="1" hasCustomPrompt="1"/>
          </p:nvPr>
        </p:nvSpPr>
        <p:spPr>
          <a:xfrm>
            <a:off x="607484" y="4657344"/>
            <a:ext cx="8440283" cy="1233813"/>
          </a:xfrm>
        </p:spPr>
        <p:txBody>
          <a:bodyPr lIns="0" rIns="0">
            <a:noAutofit/>
          </a:bodyPr>
          <a:lstStyle>
            <a:lvl1pPr marL="0" indent="0" algn="l">
              <a:buNone/>
              <a:defRPr sz="2133" b="0" i="0" baseline="0">
                <a:solidFill>
                  <a:schemeClr val="accent3"/>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16pt Intel Clear Subhead, Date, Etc.</a:t>
            </a:r>
          </a:p>
        </p:txBody>
      </p:sp>
    </p:spTree>
    <p:extLst>
      <p:ext uri="{BB962C8B-B14F-4D97-AF65-F5344CB8AC3E}">
        <p14:creationId xmlns:p14="http://schemas.microsoft.com/office/powerpoint/2010/main" val="2854784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607484" y="208597"/>
            <a:ext cx="10972800" cy="875136"/>
          </a:xfrm>
        </p:spPr>
        <p:txBody>
          <a:bodyPr/>
          <a:lstStyle>
            <a:lvl1pPr>
              <a:defRPr sz="4800" b="0" i="0" baseline="0">
                <a:solidFill>
                  <a:schemeClr val="tx2"/>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dirty="0"/>
              <a:t>36pt Intel Clear Pro Headline</a:t>
            </a:r>
          </a:p>
        </p:txBody>
      </p:sp>
      <p:sp>
        <p:nvSpPr>
          <p:cNvPr id="9" name="Content Placeholder 8"/>
          <p:cNvSpPr>
            <a:spLocks noGrp="1"/>
          </p:cNvSpPr>
          <p:nvPr>
            <p:ph sz="quarter" idx="13" hasCustomPrompt="1"/>
          </p:nvPr>
        </p:nvSpPr>
        <p:spPr>
          <a:xfrm>
            <a:off x="607484" y="1326727"/>
            <a:ext cx="10970683" cy="4567767"/>
          </a:xfrm>
        </p:spPr>
        <p:txBody>
          <a:bodyPr/>
          <a:lstStyle>
            <a:lvl1pPr>
              <a:spcBef>
                <a:spcPts val="0"/>
              </a:spcBef>
              <a:spcAft>
                <a:spcPts val="0"/>
              </a:spcAft>
              <a:defRPr>
                <a:solidFill>
                  <a:srgbClr val="0071C5"/>
                </a:solidFill>
              </a:defRPr>
            </a:lvl1pPr>
            <a:lvl2pPr>
              <a:spcBef>
                <a:spcPts val="0"/>
              </a:spcBef>
              <a:spcAft>
                <a:spcPts val="0"/>
              </a:spcAft>
              <a:defRPr sz="2400">
                <a:solidFill>
                  <a:schemeClr val="tx2"/>
                </a:solidFill>
              </a:defRPr>
            </a:lvl2pPr>
            <a:lvl3pPr>
              <a:spcBef>
                <a:spcPts val="0"/>
              </a:spcBef>
              <a:spcAft>
                <a:spcPts val="0"/>
              </a:spcAft>
              <a:defRPr sz="2400">
                <a:solidFill>
                  <a:schemeClr val="tx2"/>
                </a:solidFill>
              </a:defRPr>
            </a:lvl3pPr>
            <a:lvl4pPr>
              <a:spcBef>
                <a:spcPts val="0"/>
              </a:spcBef>
              <a:spcAft>
                <a:spcPts val="0"/>
              </a:spcAft>
              <a:defRPr sz="2133">
                <a:solidFill>
                  <a:schemeClr val="tx2"/>
                </a:solidFill>
              </a:defRPr>
            </a:lvl4pPr>
            <a:lvl5pPr>
              <a:spcBef>
                <a:spcPts val="0"/>
              </a:spcBef>
              <a:spcAft>
                <a:spcPts val="0"/>
              </a:spcAft>
              <a:defRPr>
                <a:solidFill>
                  <a:schemeClr val="tx2"/>
                </a:solidFill>
              </a:defRPr>
            </a:lvl5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
        <p:nvSpPr>
          <p:cNvPr id="2"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223493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wo Content with Imag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EE2556C5-CE8C-6547-B838-EA80C61A4AF7}" type="slidenum">
              <a:rPr lang="en-US" smtClean="0"/>
              <a:pPr/>
              <a:t>‹#›</a:t>
            </a:fld>
            <a:endParaRPr lang="en-US" dirty="0"/>
          </a:p>
        </p:txBody>
      </p:sp>
      <p:sp>
        <p:nvSpPr>
          <p:cNvPr id="15" name="Content Placeholder 2"/>
          <p:cNvSpPr>
            <a:spLocks noGrp="1"/>
          </p:cNvSpPr>
          <p:nvPr>
            <p:ph sz="half" idx="1" hasCustomPrompt="1"/>
          </p:nvPr>
        </p:nvSpPr>
        <p:spPr>
          <a:xfrm>
            <a:off x="607485" y="1604433"/>
            <a:ext cx="5342468"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Picture Placeholder 8"/>
          <p:cNvSpPr>
            <a:spLocks noGrp="1"/>
          </p:cNvSpPr>
          <p:nvPr>
            <p:ph type="pic" sz="quarter" idx="13"/>
          </p:nvPr>
        </p:nvSpPr>
        <p:spPr>
          <a:xfrm>
            <a:off x="6441018" y="1257907"/>
            <a:ext cx="4241497" cy="2227933"/>
          </a:xfrm>
          <a:solidFill>
            <a:schemeClr val="bg2">
              <a:lumMod val="60000"/>
              <a:lumOff val="40000"/>
            </a:schemeClr>
          </a:solidFill>
        </p:spPr>
        <p:txBody>
          <a:bodyPr/>
          <a:lstStyle>
            <a:lvl1pPr>
              <a:defRPr sz="2400">
                <a:latin typeface="Intel Clear"/>
              </a:defRPr>
            </a:lvl1pPr>
          </a:lstStyle>
          <a:p>
            <a:r>
              <a:rPr lang="en-US" sz="1467">
                <a:latin typeface="Arial"/>
              </a:rPr>
              <a:t>Click icon to add picture</a:t>
            </a:r>
            <a:endParaRPr lang="en-US" sz="1467" dirty="0">
              <a:latin typeface="Arial"/>
            </a:endParaRPr>
          </a:p>
        </p:txBody>
      </p:sp>
      <p:sp>
        <p:nvSpPr>
          <p:cNvPr id="10" name="Picture Placeholder 8"/>
          <p:cNvSpPr>
            <a:spLocks noGrp="1"/>
          </p:cNvSpPr>
          <p:nvPr>
            <p:ph type="pic" sz="quarter" idx="14"/>
          </p:nvPr>
        </p:nvSpPr>
        <p:spPr>
          <a:xfrm>
            <a:off x="6441018" y="3791863"/>
            <a:ext cx="4241497" cy="2227933"/>
          </a:xfrm>
          <a:solidFill>
            <a:schemeClr val="bg2">
              <a:lumMod val="60000"/>
              <a:lumOff val="40000"/>
            </a:schemeClr>
          </a:solidFill>
        </p:spPr>
        <p:txBody>
          <a:bodyPr/>
          <a:lstStyle>
            <a:lvl1pPr>
              <a:defRPr sz="2400">
                <a:latin typeface="Intel Clear"/>
              </a:defRPr>
            </a:lvl1pPr>
          </a:lstStyle>
          <a:p>
            <a:r>
              <a:rPr lang="en-US" sz="1467">
                <a:latin typeface="Arial"/>
              </a:rPr>
              <a:t>Click icon to add picture</a:t>
            </a:r>
            <a:endParaRPr lang="en-US" sz="1467" dirty="0">
              <a:latin typeface="Arial"/>
            </a:endParaRPr>
          </a:p>
        </p:txBody>
      </p:sp>
      <p:sp>
        <p:nvSpPr>
          <p:cNvPr id="11" name="Footer Placeholder 1"/>
          <p:cNvSpPr>
            <a:spLocks noGrp="1"/>
          </p:cNvSpPr>
          <p:nvPr>
            <p:ph type="ftr" sz="quarter" idx="15"/>
          </p:nvPr>
        </p:nvSpPr>
        <p:spPr>
          <a:xfrm>
            <a:off x="169333" y="6442429"/>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33397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EE2556C5-CE8C-6547-B838-EA80C61A4AF7}" type="slidenum">
              <a:rPr lang="en-US" smtClean="0"/>
              <a:pPr/>
              <a:t>‹#›</a:t>
            </a:fld>
            <a:endParaRPr lang="en-US" dirty="0"/>
          </a:p>
        </p:txBody>
      </p:sp>
      <p:sp>
        <p:nvSpPr>
          <p:cNvPr id="15" name="Content Placeholder 2"/>
          <p:cNvSpPr>
            <a:spLocks noGrp="1"/>
          </p:cNvSpPr>
          <p:nvPr>
            <p:ph sz="half" idx="1" hasCustomPrompt="1"/>
          </p:nvPr>
        </p:nvSpPr>
        <p:spPr>
          <a:xfrm>
            <a:off x="607485" y="1604433"/>
            <a:ext cx="5342468"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6" name="Content Placeholder 2"/>
          <p:cNvSpPr>
            <a:spLocks noGrp="1"/>
          </p:cNvSpPr>
          <p:nvPr>
            <p:ph sz="half" idx="13" hasCustomPrompt="1"/>
          </p:nvPr>
        </p:nvSpPr>
        <p:spPr>
          <a:xfrm>
            <a:off x="6237817" y="1604433"/>
            <a:ext cx="5340352"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8"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174581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Quote with Attribu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5" y="1604434"/>
            <a:ext cx="10970684" cy="4567767"/>
          </a:xfrm>
        </p:spPr>
        <p:txBody>
          <a:bodyPr anchor="ctr" anchorCtr="0"/>
          <a:lstStyle>
            <a:lvl1pPr marL="253994" indent="-253994">
              <a:defRPr sz="4800" b="1" baseline="0">
                <a:solidFill>
                  <a:schemeClr val="accent1"/>
                </a:solidFill>
                <a:latin typeface="+mn-lt"/>
                <a:cs typeface="Intel Clear"/>
              </a:defRPr>
            </a:lvl1pPr>
            <a:lvl2pPr marL="556670" indent="-300559">
              <a:buFont typeface="Intel Clear" pitchFamily="34" charset="0"/>
              <a:buChar char="–"/>
              <a:defRPr sz="1600" baseline="0">
                <a:latin typeface="+mn-lt"/>
                <a:cs typeface="Intel Clear" panose="020B0604020203020204" pitchFamily="34" charset="0"/>
              </a:defRPr>
            </a:lvl2pPr>
            <a:lvl3pPr marL="914377" indent="-304792">
              <a:buFont typeface="Intel Clear" pitchFamily="34" charset="0"/>
              <a:buChar char="–"/>
              <a:defRPr sz="1600">
                <a:latin typeface="+mn-lt"/>
              </a:defRPr>
            </a:lvl3pPr>
            <a:lvl4pPr>
              <a:buFont typeface="Intel Clear" pitchFamily="34" charset="0"/>
              <a:buChar char="–"/>
              <a:defRPr sz="1467">
                <a:latin typeface="+mn-lt"/>
              </a:defRPr>
            </a:lvl4pPr>
            <a:lvl5pPr>
              <a:buFont typeface="Intel Clear" pitchFamily="34" charset="0"/>
              <a:buChar char="–"/>
              <a:defRPr sz="1400">
                <a:latin typeface="+mn-lt"/>
              </a:defRPr>
            </a:lvl5pPr>
          </a:lstStyle>
          <a:p>
            <a:pPr lvl="0"/>
            <a:r>
              <a:rPr lang="en-US" dirty="0"/>
              <a:t>“36pt Intel Clear Bold Text”</a:t>
            </a:r>
          </a:p>
          <a:p>
            <a:pPr lvl="1"/>
            <a:r>
              <a:rPr lang="en-US" dirty="0" err="1"/>
              <a:t>12pt</a:t>
            </a:r>
            <a:r>
              <a:rPr lang="en-US" dirty="0"/>
              <a:t> Attribution</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8"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369024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12192000" cy="6358467"/>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6" name="Slide Number Placeholder 5"/>
          <p:cNvSpPr>
            <a:spLocks noGrp="1"/>
          </p:cNvSpPr>
          <p:nvPr>
            <p:ph type="sldNum" sz="quarter" idx="12"/>
          </p:nvPr>
        </p:nvSpPr>
        <p:spPr>
          <a:xfrm>
            <a:off x="9163136" y="6432516"/>
            <a:ext cx="2844800" cy="365125"/>
          </a:xfrm>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8"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3107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ext and Bottom Half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3432175"/>
            <a:ext cx="12192000" cy="2926292"/>
          </a:xfrm>
          <a:solidFill>
            <a:schemeClr val="bg2">
              <a:lumMod val="60000"/>
              <a:lumOff val="40000"/>
            </a:schemeClr>
          </a:solidFill>
        </p:spPr>
        <p:txBody>
          <a:bodyPr/>
          <a:lstStyle>
            <a:lvl1pPr marL="0" marR="0" indent="0" algn="l" defTabSz="60958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a:t>Insert photo here. Drag picture to placeholder or click icon to add.</a:t>
            </a:r>
          </a:p>
        </p:txBody>
      </p:sp>
      <p:sp>
        <p:nvSpPr>
          <p:cNvPr id="6" name="Slide Number Placeholder 5"/>
          <p:cNvSpPr>
            <a:spLocks noGrp="1"/>
          </p:cNvSpPr>
          <p:nvPr>
            <p:ph type="sldNum" sz="quarter" idx="12"/>
          </p:nvPr>
        </p:nvSpPr>
        <p:spPr>
          <a:xfrm>
            <a:off x="9163136" y="6432516"/>
            <a:ext cx="2844800" cy="365125"/>
          </a:xfrm>
        </p:spPr>
        <p:txBody>
          <a:bodyPr/>
          <a:lstStyle/>
          <a:p>
            <a:fld id="{EE2556C5-CE8C-6547-B838-EA80C61A4AF7}" type="slidenum">
              <a:rPr lang="en-US" smtClean="0"/>
              <a:pPr/>
              <a:t>‹#›</a:t>
            </a:fld>
            <a:endParaRPr lang="en-US" dirty="0"/>
          </a:p>
        </p:txBody>
      </p:sp>
      <p:sp>
        <p:nvSpPr>
          <p:cNvPr id="18" name="Content Placeholder 2"/>
          <p:cNvSpPr>
            <a:spLocks noGrp="1"/>
          </p:cNvSpPr>
          <p:nvPr>
            <p:ph sz="half" idx="1" hasCustomPrompt="1"/>
          </p:nvPr>
        </p:nvSpPr>
        <p:spPr>
          <a:xfrm>
            <a:off x="607485" y="1604433"/>
            <a:ext cx="5342468" cy="1745720"/>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19" name="Content Placeholder 2"/>
          <p:cNvSpPr>
            <a:spLocks noGrp="1"/>
          </p:cNvSpPr>
          <p:nvPr>
            <p:ph sz="half" idx="15" hasCustomPrompt="1"/>
          </p:nvPr>
        </p:nvSpPr>
        <p:spPr>
          <a:xfrm>
            <a:off x="6237817" y="1604433"/>
            <a:ext cx="5340352" cy="1745720"/>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3" name="TextBox 2"/>
          <p:cNvSpPr txBox="1"/>
          <p:nvPr userDrawn="1"/>
        </p:nvSpPr>
        <p:spPr>
          <a:xfrm>
            <a:off x="1345983" y="6634394"/>
            <a:ext cx="184731" cy="297454"/>
          </a:xfrm>
          <a:prstGeom prst="rect">
            <a:avLst/>
          </a:prstGeom>
          <a:noFill/>
        </p:spPr>
        <p:txBody>
          <a:bodyPr wrap="none" rtlCol="0">
            <a:spAutoFit/>
          </a:bodyPr>
          <a:lstStyle/>
          <a:p>
            <a:endParaRPr lang="en-US" sz="1333" dirty="0">
              <a:solidFill>
                <a:schemeClr val="tx2"/>
              </a:solidFill>
              <a:cs typeface="Intel Clear"/>
            </a:endParaRPr>
          </a:p>
        </p:txBody>
      </p:sp>
      <p:sp>
        <p:nvSpPr>
          <p:cNvPr id="10"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11"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2671915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6237818" y="2"/>
            <a:ext cx="5954183" cy="6358465"/>
          </a:xfrm>
          <a:solidFill>
            <a:schemeClr val="bg2">
              <a:lumMod val="60000"/>
              <a:lumOff val="40000"/>
            </a:schemeClr>
          </a:solidFill>
        </p:spPr>
        <p:txBody>
          <a:bodyPr/>
          <a:lstStyle>
            <a:lvl1pPr>
              <a:defRPr baseline="0"/>
            </a:lvl1pPr>
          </a:lstStyle>
          <a:p>
            <a:r>
              <a:rPr lang="en-US" dirty="0"/>
              <a:t>Insert photo here. Drag picture to placeholder or click icon to add.</a:t>
            </a:r>
          </a:p>
        </p:txBody>
      </p:sp>
      <p:sp>
        <p:nvSpPr>
          <p:cNvPr id="2" name="Title 1"/>
          <p:cNvSpPr>
            <a:spLocks noGrp="1"/>
          </p:cNvSpPr>
          <p:nvPr>
            <p:ph type="title" hasCustomPrompt="1"/>
          </p:nvPr>
        </p:nvSpPr>
        <p:spPr>
          <a:xfrm>
            <a:off x="607484" y="411797"/>
            <a:ext cx="5342467" cy="1158240"/>
          </a:xfrm>
        </p:spPr>
        <p:txBody>
          <a:bodyPr>
            <a:noAutofit/>
          </a:bodyPr>
          <a:lstStyle>
            <a:lvl1pPr>
              <a:defRPr sz="3733" b="0" i="0" baseline="0">
                <a:solidFill>
                  <a:schemeClr val="tx2"/>
                </a:solidFill>
                <a:latin typeface="Intel Clear"/>
                <a:cs typeface="Intel Clear"/>
              </a:defRPr>
            </a:lvl1pPr>
          </a:lstStyle>
          <a:p>
            <a:r>
              <a:rPr lang="en-US" dirty="0"/>
              <a:t>28pt Intel Clear Headline</a:t>
            </a:r>
          </a:p>
        </p:txBody>
      </p:sp>
      <p:sp>
        <p:nvSpPr>
          <p:cNvPr id="6" name="Slide Number Placeholder 5"/>
          <p:cNvSpPr>
            <a:spLocks noGrp="1"/>
          </p:cNvSpPr>
          <p:nvPr>
            <p:ph type="sldNum" sz="quarter" idx="12"/>
          </p:nvPr>
        </p:nvSpPr>
        <p:spPr>
          <a:xfrm>
            <a:off x="9163136" y="6432516"/>
            <a:ext cx="2844800" cy="365125"/>
          </a:xfrm>
        </p:spPr>
        <p:txBody>
          <a:bodyPr/>
          <a:lstStyle/>
          <a:p>
            <a:fld id="{EE2556C5-CE8C-6547-B838-EA80C61A4AF7}" type="slidenum">
              <a:rPr lang="en-US" smtClean="0"/>
              <a:pPr/>
              <a:t>‹#›</a:t>
            </a:fld>
            <a:endParaRPr lang="en-US" dirty="0"/>
          </a:p>
        </p:txBody>
      </p:sp>
      <p:sp>
        <p:nvSpPr>
          <p:cNvPr id="17" name="Content Placeholder 2"/>
          <p:cNvSpPr>
            <a:spLocks noGrp="1"/>
          </p:cNvSpPr>
          <p:nvPr>
            <p:ph sz="half" idx="1" hasCustomPrompt="1"/>
          </p:nvPr>
        </p:nvSpPr>
        <p:spPr>
          <a:xfrm>
            <a:off x="607485" y="1766992"/>
            <a:ext cx="5342467" cy="4567767"/>
          </a:xfrm>
        </p:spPr>
        <p:txBody>
          <a:bodyPr vert="horz" lIns="0" tIns="0" rIns="0" bIns="0" rtlCol="0">
            <a:noAutofit/>
          </a:bodyPr>
          <a:lstStyle>
            <a:lvl1pPr>
              <a:defRPr lang="en-US" dirty="0" smtClean="0"/>
            </a:lvl1pPr>
            <a:lvl2pPr>
              <a:defRPr lang="en-US" dirty="0" smtClean="0">
                <a:solidFill>
                  <a:schemeClr val="tx2"/>
                </a:solidFill>
              </a:defRPr>
            </a:lvl2pPr>
            <a:lvl3pPr>
              <a:defRPr lang="en-US" sz="1867" dirty="0" smtClean="0">
                <a:solidFill>
                  <a:schemeClr val="tx2"/>
                </a:solidFill>
              </a:defRPr>
            </a:lvl3pPr>
            <a:lvl4pPr>
              <a:defRPr lang="en-US" sz="1600" dirty="0" smtClean="0">
                <a:solidFill>
                  <a:schemeClr val="tx2"/>
                </a:solidFill>
              </a:defRPr>
            </a:lvl4pPr>
            <a:lvl5pPr>
              <a:defRPr lang="en-US" sz="1600" dirty="0">
                <a:solidFill>
                  <a:schemeClr val="tx2"/>
                </a:solidFill>
              </a:defRPr>
            </a:lvl5pPr>
          </a:lstStyle>
          <a:p>
            <a:pPr marR="0" lvl="0" fontAlgn="auto">
              <a:lnSpc>
                <a:spcPct val="100000"/>
              </a:lnSpc>
              <a:buClrTx/>
              <a:buSzTx/>
              <a:tabLst/>
            </a:pPr>
            <a:r>
              <a:rPr lang="en-US" dirty="0"/>
              <a:t>18pt Intel Clear body text</a:t>
            </a:r>
          </a:p>
          <a:p>
            <a:pPr marR="0" lvl="1" fontAlgn="auto">
              <a:lnSpc>
                <a:spcPct val="100000"/>
              </a:lnSpc>
              <a:spcAft>
                <a:spcPts val="0"/>
              </a:spcAft>
              <a:buClrTx/>
              <a:buSzTx/>
              <a:tabLst/>
            </a:pPr>
            <a:r>
              <a:rPr lang="en-US" dirty="0"/>
              <a:t>16pt Intel Clear bullet one</a:t>
            </a:r>
          </a:p>
          <a:p>
            <a:pPr lvl="2"/>
            <a:r>
              <a:rPr lang="en-US" dirty="0" err="1"/>
              <a:t>14pt</a:t>
            </a:r>
            <a:r>
              <a:rPr lang="en-US" dirty="0"/>
              <a:t> Intel Clear third level</a:t>
            </a:r>
          </a:p>
          <a:p>
            <a:pPr lvl="3"/>
            <a:r>
              <a:rPr lang="en-US" dirty="0" err="1"/>
              <a:t>12pt</a:t>
            </a:r>
            <a:r>
              <a:rPr lang="en-US" dirty="0"/>
              <a:t> Intel Clear fourth level</a:t>
            </a:r>
          </a:p>
          <a:p>
            <a:pPr lvl="4"/>
            <a:r>
              <a:rPr lang="en-US" dirty="0" err="1"/>
              <a:t>12pt</a:t>
            </a:r>
            <a:r>
              <a:rPr lang="en-US" dirty="0"/>
              <a:t> Intel Clear fifth level</a:t>
            </a:r>
          </a:p>
        </p:txBody>
      </p:sp>
      <p:sp>
        <p:nvSpPr>
          <p:cNvPr id="7"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3255603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chemeClr val="tx2">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white section break</a:t>
            </a:r>
          </a:p>
        </p:txBody>
      </p:sp>
      <p:sp>
        <p:nvSpPr>
          <p:cNvPr id="3" name="Text Placeholder 2"/>
          <p:cNvSpPr>
            <a:spLocks noGrp="1"/>
          </p:cNvSpPr>
          <p:nvPr>
            <p:ph type="body" idx="1" hasCustomPrompt="1"/>
          </p:nvPr>
        </p:nvSpPr>
        <p:spPr>
          <a:xfrm>
            <a:off x="607484" y="4321533"/>
            <a:ext cx="10363200" cy="1500187"/>
          </a:xfrm>
        </p:spPr>
        <p:txBody>
          <a:bodyPr anchor="t" anchorCtr="0">
            <a:noAutofit/>
          </a:bodyPr>
          <a:lstStyle>
            <a:lvl1pPr marL="0" indent="0">
              <a:buNone/>
              <a:defRPr sz="2133" b="0" baseline="0">
                <a:solidFill>
                  <a:schemeClr val="accent2"/>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pPr/>
              <a:t>‹#›</a:t>
            </a:fld>
            <a:endParaRPr lang="en-US" dirty="0"/>
          </a:p>
        </p:txBody>
      </p:sp>
      <p:sp>
        <p:nvSpPr>
          <p:cNvPr id="7"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2863651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secHead" preserve="1">
  <p:cSld name="Blue Section Break">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4" y="2810749"/>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a:t>
            </a:r>
            <a:br>
              <a:rPr lang="en-US" dirty="0"/>
            </a:br>
            <a:r>
              <a:rPr lang="en-US" dirty="0"/>
              <a:t>blue section break</a:t>
            </a:r>
          </a:p>
        </p:txBody>
      </p:sp>
      <p:sp>
        <p:nvSpPr>
          <p:cNvPr id="3" name="Text Placeholder 2"/>
          <p:cNvSpPr>
            <a:spLocks noGrp="1"/>
          </p:cNvSpPr>
          <p:nvPr userDrawn="1">
            <p:ph type="body" idx="1" hasCustomPrompt="1"/>
          </p:nvPr>
        </p:nvSpPr>
        <p:spPr>
          <a:xfrm>
            <a:off x="607484" y="4321533"/>
            <a:ext cx="10363200" cy="1500187"/>
          </a:xfrm>
        </p:spPr>
        <p:txBody>
          <a:bodyPr anchor="t" anchorCtr="0">
            <a:noAutofit/>
          </a:bodyPr>
          <a:lstStyle>
            <a:lvl1pPr marL="0" indent="0">
              <a:buNone/>
              <a:defRPr sz="2133" b="0" i="0" baseline="0">
                <a:solidFill>
                  <a:srgbClr val="F3D54E"/>
                </a:solidFill>
                <a:latin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4" name="Footer Placeholder 3"/>
          <p:cNvSpPr>
            <a:spLocks noGrp="1"/>
          </p:cNvSpPr>
          <p:nvPr>
            <p:ph type="ftr" sz="quarter" idx="10"/>
          </p:nvPr>
        </p:nvSpPr>
        <p:spPr/>
        <p:txBody>
          <a:bodyPr/>
          <a:lstStyle/>
          <a:p>
            <a:r>
              <a:rPr lang="en-US"/>
              <a:t>Intel Confidential</a:t>
            </a:r>
            <a:endParaRPr lang="en-US" sz="933" dirty="0"/>
          </a:p>
        </p:txBody>
      </p:sp>
      <p:sp>
        <p:nvSpPr>
          <p:cNvPr id="5" name="Slide Number Placeholder 4"/>
          <p:cNvSpPr>
            <a:spLocks noGrp="1"/>
          </p:cNvSpPr>
          <p:nvPr>
            <p:ph type="sldNum" sz="quarter" idx="11"/>
          </p:nvPr>
        </p:nvSpPr>
        <p:spPr>
          <a:xfrm>
            <a:off x="9163137" y="6432516"/>
            <a:ext cx="2522295" cy="365125"/>
          </a:xfrm>
        </p:spPr>
        <p:txBody>
          <a:body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58544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Hero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7484" y="2979843"/>
            <a:ext cx="10363200" cy="1500187"/>
          </a:xfrm>
        </p:spPr>
        <p:txBody>
          <a:bodyPr anchor="t" anchorCtr="0">
            <a:noAutofit/>
          </a:bodyPr>
          <a:lstStyle>
            <a:lvl1pPr marL="0" indent="0">
              <a:buNone/>
              <a:defRPr sz="5333" b="0" baseline="0">
                <a:solidFill>
                  <a:schemeClr val="accent2"/>
                </a:solidFill>
                <a:latin typeface="Intel Clear"/>
                <a:ea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40pt Intel Clear Light Body.</a:t>
            </a:r>
            <a:br>
              <a:rPr lang="en-US" dirty="0"/>
            </a:br>
            <a:r>
              <a:rPr lang="en-US" dirty="0"/>
              <a:t>For content that is not a section, but has a big idea in text only.</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pPr/>
              <a:t>‹#›</a:t>
            </a:fld>
            <a:endParaRPr lang="en-US" dirty="0"/>
          </a:p>
        </p:txBody>
      </p:sp>
      <p:sp>
        <p:nvSpPr>
          <p:cNvPr id="7" name="Title 1"/>
          <p:cNvSpPr>
            <a:spLocks noGrp="1"/>
          </p:cNvSpPr>
          <p:nvPr>
            <p:ph type="title" hasCustomPrompt="1"/>
          </p:nvPr>
        </p:nvSpPr>
        <p:spPr>
          <a:xfrm>
            <a:off x="607484" y="1469059"/>
            <a:ext cx="10363200" cy="1362075"/>
          </a:xfrm>
        </p:spPr>
        <p:txBody>
          <a:bodyPr anchor="b" anchorCtr="0">
            <a:noAutofit/>
          </a:bodyPr>
          <a:lstStyle>
            <a:lvl1pPr algn="l">
              <a:lnSpc>
                <a:spcPct val="80000"/>
              </a:lnSpc>
              <a:defRPr sz="5333" b="0" cap="none" spc="0" baseline="0">
                <a:solidFill>
                  <a:schemeClr val="tx2"/>
                </a:solidFill>
                <a:latin typeface="Intel Clear" panose="020B0604020203020204" pitchFamily="34" charset="0"/>
                <a:ea typeface="Intel Clear" panose="020B0604020203020204" pitchFamily="34" charset="0"/>
                <a:cs typeface="Intel Clear" panose="020B0604020203020204" pitchFamily="34" charset="0"/>
              </a:defRPr>
            </a:lvl1pPr>
          </a:lstStyle>
          <a:p>
            <a:r>
              <a:rPr lang="en-US" dirty="0"/>
              <a:t>40pt Intel Clear Heading</a:t>
            </a:r>
          </a:p>
        </p:txBody>
      </p:sp>
      <p:sp>
        <p:nvSpPr>
          <p:cNvPr id="8"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314268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Image">
    <p:bg>
      <p:bgPr>
        <a:gradFill>
          <a:gsLst>
            <a:gs pos="32000">
              <a:schemeClr val="tx2"/>
            </a:gs>
            <a:gs pos="95000">
              <a:srgbClr val="009FDF"/>
            </a:gs>
            <a:gs pos="78000">
              <a:srgbClr val="0071C5"/>
            </a:gs>
          </a:gsLst>
          <a:lin ang="1986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4" y="3013451"/>
            <a:ext cx="10363200" cy="1362075"/>
          </a:xfrm>
        </p:spPr>
        <p:txBody>
          <a:bodyPr anchor="b" anchorCtr="0">
            <a:noAutofit/>
          </a:bodyPr>
          <a:lstStyle>
            <a:lvl1pPr algn="l">
              <a:lnSpc>
                <a:spcPct val="80000"/>
              </a:lnSpc>
              <a:defRPr sz="7200" b="0" cap="none" spc="0" baseline="0">
                <a:solidFill>
                  <a:schemeClr val="bg1">
                    <a:alpha val="90000"/>
                  </a:schemeClr>
                </a:solidFill>
                <a:latin typeface="Intel Clear Pro" panose="020B0804020202060201" pitchFamily="34" charset="0"/>
                <a:cs typeface="Intel Clear Pro" panose="020B0804020202060201" pitchFamily="34" charset="0"/>
              </a:defRPr>
            </a:lvl1pPr>
          </a:lstStyle>
          <a:p>
            <a:r>
              <a:rPr lang="en-US" dirty="0"/>
              <a:t>54pt Intel Clear Pro blue section</a:t>
            </a:r>
          </a:p>
        </p:txBody>
      </p:sp>
      <p:sp>
        <p:nvSpPr>
          <p:cNvPr id="3" name="Text Placeholder 2"/>
          <p:cNvSpPr>
            <a:spLocks noGrp="1"/>
          </p:cNvSpPr>
          <p:nvPr>
            <p:ph type="body" idx="1" hasCustomPrompt="1"/>
          </p:nvPr>
        </p:nvSpPr>
        <p:spPr>
          <a:xfrm>
            <a:off x="607484" y="4465049"/>
            <a:ext cx="10363200" cy="1500187"/>
          </a:xfrm>
        </p:spPr>
        <p:txBody>
          <a:bodyPr anchor="t" anchorCtr="0">
            <a:noAutofit/>
          </a:bodyPr>
          <a:lstStyle>
            <a:lvl1pPr marL="0" indent="0">
              <a:buNone/>
              <a:defRPr sz="2133" b="0" baseline="0">
                <a:solidFill>
                  <a:schemeClr val="accent3"/>
                </a:solidFill>
                <a:latin typeface="+mn-lt"/>
                <a:cs typeface="Intel Clear" panose="020B0604020203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a:t>16pt Intel Clear Subhead</a:t>
            </a:r>
          </a:p>
        </p:txBody>
      </p:sp>
      <p:sp>
        <p:nvSpPr>
          <p:cNvPr id="5" name="Picture Placeholder 4"/>
          <p:cNvSpPr>
            <a:spLocks noGrp="1"/>
          </p:cNvSpPr>
          <p:nvPr>
            <p:ph type="pic" sz="quarter" idx="13" hasCustomPrompt="1"/>
          </p:nvPr>
        </p:nvSpPr>
        <p:spPr>
          <a:xfrm>
            <a:off x="0" y="2"/>
            <a:ext cx="12192000" cy="3432175"/>
          </a:xfrm>
          <a:solidFill>
            <a:schemeClr val="bg2">
              <a:lumMod val="60000"/>
              <a:lumOff val="40000"/>
            </a:schemeClr>
          </a:solidFill>
        </p:spPr>
        <p:txBody>
          <a:bodyPr/>
          <a:lstStyle>
            <a:lvl1pPr>
              <a:defRPr baseline="0">
                <a:solidFill>
                  <a:srgbClr val="0071C5"/>
                </a:solidFill>
              </a:defRPr>
            </a:lvl1pPr>
          </a:lstStyle>
          <a:p>
            <a:r>
              <a:rPr lang="en-US" dirty="0"/>
              <a:t>Insert photo here. Drag picture to placeholder or click icon to add.</a:t>
            </a:r>
          </a:p>
        </p:txBody>
      </p:sp>
      <p:sp>
        <p:nvSpPr>
          <p:cNvPr id="4" name="Footer Placeholder 3"/>
          <p:cNvSpPr>
            <a:spLocks noGrp="1"/>
          </p:cNvSpPr>
          <p:nvPr>
            <p:ph type="ftr" sz="quarter" idx="14"/>
          </p:nvPr>
        </p:nvSpPr>
        <p:spPr/>
        <p:txBody>
          <a:bodyPr/>
          <a:lstStyle/>
          <a:p>
            <a:r>
              <a:rPr lang="en-US"/>
              <a:t>Intel Confidential</a:t>
            </a:r>
            <a:endParaRPr lang="en-US" sz="933" dirty="0"/>
          </a:p>
        </p:txBody>
      </p:sp>
      <p:sp>
        <p:nvSpPr>
          <p:cNvPr id="6" name="Slide Number Placeholder 5"/>
          <p:cNvSpPr>
            <a:spLocks noGrp="1"/>
          </p:cNvSpPr>
          <p:nvPr>
            <p:ph type="sldNum" sz="quarter" idx="15"/>
          </p:nvPr>
        </p:nvSpPr>
        <p:spPr/>
        <p:txBody>
          <a:body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186860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E2556C5-CE8C-6547-B838-EA80C61A4AF7}" type="slidenum">
              <a:rPr lang="en-US" smtClean="0"/>
              <a:pPr/>
              <a:t>‹#›</a:t>
            </a:fld>
            <a:endParaRPr lang="en-US" dirty="0"/>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7"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1117869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2556C5-CE8C-6547-B838-EA80C61A4AF7}" type="slidenum">
              <a:rPr lang="en-US" smtClean="0"/>
              <a:pPr/>
              <a:t>‹#›</a:t>
            </a:fld>
            <a:endParaRPr lang="en-US" dirty="0"/>
          </a:p>
        </p:txBody>
      </p:sp>
      <p:sp>
        <p:nvSpPr>
          <p:cNvPr id="5" name="Footer Placeholder 1"/>
          <p:cNvSpPr>
            <a:spLocks noGrp="1"/>
          </p:cNvSpPr>
          <p:nvPr>
            <p:ph type="ftr" sz="quarter" idx="14"/>
          </p:nvPr>
        </p:nvSpPr>
        <p:spPr>
          <a:xfrm>
            <a:off x="169333" y="6432517"/>
            <a:ext cx="4114800" cy="366183"/>
          </a:xfrm>
          <a:prstGeom prst="rect">
            <a:avLst/>
          </a:prstGeom>
        </p:spPr>
        <p:txBody>
          <a:bodyPr/>
          <a:lstStyle/>
          <a:p>
            <a:r>
              <a:rPr lang="en-US"/>
              <a:t>Intel Confidential</a:t>
            </a:r>
            <a:endParaRPr lang="en-US" sz="933" dirty="0"/>
          </a:p>
        </p:txBody>
      </p:sp>
    </p:spTree>
    <p:extLst>
      <p:ext uri="{BB962C8B-B14F-4D97-AF65-F5344CB8AC3E}">
        <p14:creationId xmlns:p14="http://schemas.microsoft.com/office/powerpoint/2010/main" val="375743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type="blank" preserve="1">
  <p:cSld name="Back Cover Radial Gradient">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215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type="blank" preserve="1">
  <p:cSld name="1_Back Cover Radial Gradient">
    <p:bg>
      <p:bgPr>
        <a:gradFill flip="none" rotWithShape="1">
          <a:gsLst>
            <a:gs pos="32000">
              <a:schemeClr val="tx2"/>
            </a:gs>
            <a:gs pos="95000">
              <a:srgbClr val="009FDF"/>
            </a:gs>
            <a:gs pos="78000">
              <a:srgbClr val="0071C5"/>
            </a:gs>
          </a:gsLst>
          <a:lin ang="19860000" scaled="0"/>
          <a:tileRect/>
        </a:gradFill>
        <a:effectLst/>
      </p:bgPr>
    </p:bg>
    <p:spTree>
      <p:nvGrpSpPr>
        <p:cNvPr id="1" name=""/>
        <p:cNvGrpSpPr/>
        <p:nvPr/>
      </p:nvGrpSpPr>
      <p:grpSpPr>
        <a:xfrm>
          <a:off x="0" y="0"/>
          <a:ext cx="0" cy="0"/>
          <a:chOff x="0" y="0"/>
          <a:chExt cx="0" cy="0"/>
        </a:xfrm>
      </p:grpSpPr>
      <p:pic>
        <p:nvPicPr>
          <p:cNvPr id="3" name="Picture 2" descr="int_experience_hrz_wht_rgb_30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65039" y="2499763"/>
            <a:ext cx="4861924" cy="2019320"/>
          </a:xfrm>
          <a:prstGeom prst="rect">
            <a:avLst/>
          </a:prstGeom>
        </p:spPr>
      </p:pic>
    </p:spTree>
    <p:extLst>
      <p:ext uri="{BB962C8B-B14F-4D97-AF65-F5344CB8AC3E}">
        <p14:creationId xmlns:p14="http://schemas.microsoft.com/office/powerpoint/2010/main" val="81464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09600" y="6356352"/>
            <a:ext cx="2844800" cy="365125"/>
          </a:xfrm>
          <a:prstGeom prst="rect">
            <a:avLst/>
          </a:prstGeom>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Intel Confidential</a:t>
            </a:r>
          </a:p>
        </p:txBody>
      </p:sp>
      <p:sp>
        <p:nvSpPr>
          <p:cNvPr id="6" name="Slide Number Placeholder 5"/>
          <p:cNvSpPr>
            <a:spLocks noGrp="1"/>
          </p:cNvSpPr>
          <p:nvPr>
            <p:ph type="sldNum" sz="quarter" idx="12"/>
          </p:nvPr>
        </p:nvSpPr>
        <p:spPr>
          <a:xfrm>
            <a:off x="9163136" y="6456192"/>
            <a:ext cx="2844800" cy="365125"/>
          </a:xfrm>
          <a:prstGeom prst="rect">
            <a:avLst/>
          </a:prstGeom>
        </p:spPr>
        <p:txBody>
          <a:bodyPr/>
          <a:lstStyle/>
          <a:p>
            <a:fld id="{85ED6966-2F34-42AF-9A5A-3CB130261615}" type="slidenum">
              <a:rPr lang="en-US" smtClean="0">
                <a:solidFill>
                  <a:prstClr val="white"/>
                </a:solidFill>
              </a:rPr>
              <a:pPr/>
              <a:t>‹#›</a:t>
            </a:fld>
            <a:endParaRPr lang="en-US">
              <a:solidFill>
                <a:prstClr val="white"/>
              </a:solidFill>
            </a:endParaRPr>
          </a:p>
        </p:txBody>
      </p:sp>
      <p:sp>
        <p:nvSpPr>
          <p:cNvPr id="7" name="Title 6"/>
          <p:cNvSpPr>
            <a:spLocks noGrp="1"/>
          </p:cNvSpPr>
          <p:nvPr>
            <p:ph type="title" hasCustomPrompt="1"/>
          </p:nvPr>
        </p:nvSpPr>
        <p:spPr/>
        <p:txBody>
          <a:bodyPr/>
          <a:lstStyle>
            <a:lvl1pPr>
              <a:defRPr/>
            </a:lvl1pPr>
          </a:lstStyle>
          <a:p>
            <a:r>
              <a:rPr lang="en-US" dirty="0" err="1"/>
              <a:t>28pt</a:t>
            </a:r>
            <a:r>
              <a:rPr lang="en-US" dirty="0"/>
              <a:t> Intel Clear Light Headline</a:t>
            </a:r>
          </a:p>
        </p:txBody>
      </p:sp>
      <p:sp>
        <p:nvSpPr>
          <p:cNvPr id="8" name="Content Placeholder 7"/>
          <p:cNvSpPr>
            <a:spLocks noGrp="1"/>
          </p:cNvSpPr>
          <p:nvPr>
            <p:ph sz="quarter" idx="13" hasCustomPrompt="1"/>
          </p:nvPr>
        </p:nvSpPr>
        <p:spPr>
          <a:xfrm>
            <a:off x="607485" y="1604435"/>
            <a:ext cx="10970683" cy="4567767"/>
          </a:xfrm>
        </p:spPr>
        <p:txBody>
          <a:body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400598211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userDrawn="1">
  <p:cSld name="4_Title Slide with Radial Gradient">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605371" y="6554398"/>
            <a:ext cx="65" cy="123111"/>
          </a:xfrm>
          <a:prstGeom prst="rect">
            <a:avLst/>
          </a:prstGeom>
        </p:spPr>
        <p:txBody>
          <a:bodyPr wrap="none" lIns="0" tIns="0" rIns="0" bIns="0">
            <a:spAutoFit/>
          </a:bodyPr>
          <a:lstStyle/>
          <a:p>
            <a:pPr defTabSz="609555"/>
            <a:endParaRPr lang="en-US" sz="800" dirty="0">
              <a:solidFill>
                <a:prstClr val="white"/>
              </a:solidFill>
              <a:cs typeface="Neo Sans Intel"/>
            </a:endParaRPr>
          </a:p>
        </p:txBody>
      </p:sp>
      <p:sp>
        <p:nvSpPr>
          <p:cNvPr id="12" name="TextBox 11"/>
          <p:cNvSpPr txBox="1"/>
          <p:nvPr userDrawn="1"/>
        </p:nvSpPr>
        <p:spPr>
          <a:xfrm>
            <a:off x="160656" y="6428311"/>
            <a:ext cx="8810425" cy="338554"/>
          </a:xfrm>
          <a:prstGeom prst="rect">
            <a:avLst/>
          </a:prstGeom>
          <a:noFill/>
        </p:spPr>
        <p:txBody>
          <a:bodyPr wrap="none" rtlCol="0">
            <a:spAutoFit/>
          </a:bodyPr>
          <a:lstStyle/>
          <a:p>
            <a:pPr defTabSz="914354">
              <a:defRPr/>
            </a:pPr>
            <a:r>
              <a:rPr lang="en-US" sz="160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Global Retail Sales   </a:t>
            </a:r>
            <a:r>
              <a:rPr lang="en-US" sz="933" normalizeH="1" dirty="0">
                <a:solidFill>
                  <a:prstClr val="white"/>
                </a:solidFill>
              </a:rPr>
              <a:t>|  </a:t>
            </a:r>
            <a:r>
              <a:rPr lang="en-US" sz="933" cap="all" dirty="0">
                <a:solidFill>
                  <a:srgbClr val="FFFFFF"/>
                </a:solidFill>
              </a:rPr>
              <a:t>Intel Confidential  </a:t>
            </a:r>
            <a:r>
              <a:rPr lang="en-US" sz="933" cap="all" normalizeH="1" dirty="0">
                <a:solidFill>
                  <a:srgbClr val="FFFFFF"/>
                </a:solidFill>
              </a:rPr>
              <a:t>|</a:t>
            </a:r>
            <a:r>
              <a:rPr lang="en-US" sz="933" cap="all" dirty="0">
                <a:solidFill>
                  <a:srgbClr val="FFFFFF"/>
                </a:solidFill>
              </a:rPr>
              <a:t>  NDA Use Only  </a:t>
            </a:r>
            <a:r>
              <a:rPr lang="en-US" sz="933" cap="all" normalizeH="1" dirty="0">
                <a:solidFill>
                  <a:srgbClr val="FFFFFF"/>
                </a:solidFill>
              </a:rPr>
              <a:t>|</a:t>
            </a:r>
            <a:r>
              <a:rPr lang="en-US" sz="933" cap="all" dirty="0">
                <a:solidFill>
                  <a:srgbClr val="FFFFFF"/>
                </a:solidFill>
              </a:rPr>
              <a:t>  </a:t>
            </a:r>
            <a:r>
              <a:rPr lang="en-US" sz="933" dirty="0">
                <a:solidFill>
                  <a:srgbClr val="FFFFFF"/>
                </a:solidFill>
              </a:rPr>
              <a:t>Not End User Messaging </a:t>
            </a:r>
            <a:r>
              <a:rPr lang="en-US" sz="933" cap="all" normalizeH="1" dirty="0">
                <a:solidFill>
                  <a:srgbClr val="FFFFFF"/>
                </a:solidFill>
              </a:rPr>
              <a:t>| </a:t>
            </a:r>
            <a:r>
              <a:rPr lang="en-US" sz="933" dirty="0">
                <a:solidFill>
                  <a:srgbClr val="FFFFFF"/>
                </a:solidFill>
              </a:rPr>
              <a:t>*Other names and brands may be claimed as the property of others</a:t>
            </a:r>
          </a:p>
        </p:txBody>
      </p:sp>
      <p:pic>
        <p:nvPicPr>
          <p:cNvPr id="7" name="Picture 2" descr="\\.psf\Home\Desktop\Intel.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986556" y="6440789"/>
            <a:ext cx="485781" cy="320175"/>
          </a:xfrm>
          <a:prstGeom prst="rect">
            <a:avLst/>
          </a:prstGeom>
          <a:noFill/>
          <a:extLst>
            <a:ext uri="{909E8E84-426E-40DD-AFC4-6F175D3DCCD1}">
              <a14:hiddenFill xmlns:a14="http://schemas.microsoft.com/office/drawing/2010/main">
                <a:solidFill>
                  <a:srgbClr val="FFFFFF"/>
                </a:solidFill>
              </a14:hiddenFill>
            </a:ext>
          </a:extLst>
        </p:spPr>
      </p:pic>
      <p:sp>
        <p:nvSpPr>
          <p:cNvPr id="11" name="Slide Number Placeholder 5"/>
          <p:cNvSpPr>
            <a:spLocks noGrp="1"/>
          </p:cNvSpPr>
          <p:nvPr>
            <p:ph type="sldNum" sz="quarter" idx="4"/>
          </p:nvPr>
        </p:nvSpPr>
        <p:spPr>
          <a:xfrm>
            <a:off x="9163136" y="6432516"/>
            <a:ext cx="2844800" cy="365125"/>
          </a:xfrm>
          <a:prstGeom prst="rect">
            <a:avLst/>
          </a:prstGeom>
        </p:spPr>
        <p:txBody>
          <a:bodyPr vert="horz" lIns="0" tIns="0" rIns="0" bIns="0" rtlCol="0" anchor="ctr"/>
          <a:lstStyle>
            <a:lvl1pPr algn="r">
              <a:defRPr sz="1067">
                <a:solidFill>
                  <a:schemeClr val="bg1"/>
                </a:solidFill>
                <a:latin typeface="Intel Clear"/>
                <a:cs typeface="Intel Clear"/>
              </a:defRPr>
            </a:lvl1pPr>
          </a:lstStyle>
          <a:p>
            <a:pPr defTabSz="609555"/>
            <a:fld id="{EE2556C5-CE8C-6547-B838-EA80C61A4AF7}" type="slidenum">
              <a:rPr lang="en-US" smtClean="0">
                <a:solidFill>
                  <a:prstClr val="white"/>
                </a:solidFill>
              </a:rPr>
              <a:pPr defTabSz="609555"/>
              <a:t>‹#›</a:t>
            </a:fld>
            <a:endParaRPr lang="en-US" dirty="0">
              <a:solidFill>
                <a:prstClr val="white"/>
              </a:solidFill>
            </a:endParaRPr>
          </a:p>
        </p:txBody>
      </p:sp>
    </p:spTree>
    <p:extLst>
      <p:ext uri="{BB962C8B-B14F-4D97-AF65-F5344CB8AC3E}">
        <p14:creationId xmlns:p14="http://schemas.microsoft.com/office/powerpoint/2010/main" val="1258293803"/>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userDrawn="1">
  <p:cSld name="1_Blue Blank">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a:xfrm>
            <a:off x="605368" y="6549827"/>
            <a:ext cx="2051844" cy="123111"/>
          </a:xfrm>
          <a:prstGeom prst="rect">
            <a:avLst/>
          </a:prstGeom>
        </p:spPr>
        <p:txBody>
          <a:bodyPr wrap="none" lIns="0" tIns="0" rIns="0" bIns="0">
            <a:spAutoFit/>
          </a:bodyPr>
          <a:lstStyle/>
          <a:p>
            <a:r>
              <a:rPr lang="en-US" sz="800" dirty="0">
                <a:solidFill>
                  <a:prstClr val="white"/>
                </a:solidFill>
                <a:cs typeface="Neo Sans Intel"/>
              </a:rPr>
              <a:t>Client Computing Group | Intel® Confidential</a:t>
            </a:r>
          </a:p>
        </p:txBody>
      </p:sp>
    </p:spTree>
    <p:extLst>
      <p:ext uri="{BB962C8B-B14F-4D97-AF65-F5344CB8AC3E}">
        <p14:creationId xmlns:p14="http://schemas.microsoft.com/office/powerpoint/2010/main" val="302517504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userDrawn="1">
  <p:cSld name="1_Blue Section Brea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914400" y="286804"/>
            <a:ext cx="10363200" cy="840032"/>
          </a:xfrm>
        </p:spPr>
        <p:txBody>
          <a:bodyPr anchor="t" anchorCtr="0">
            <a:noAutofit/>
          </a:bodyPr>
          <a:lstStyle>
            <a:lvl1pPr algn="ctr">
              <a:lnSpc>
                <a:spcPct val="80000"/>
              </a:lnSpc>
              <a:defRPr sz="5333" b="0" cap="none"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r>
              <a:rPr lang="en-US" dirty="0"/>
              <a:t>40pt Intel Clear Heading</a:t>
            </a:r>
          </a:p>
        </p:txBody>
      </p:sp>
      <p:sp>
        <p:nvSpPr>
          <p:cNvPr id="4" name="Slide Number Placeholder 5"/>
          <p:cNvSpPr>
            <a:spLocks noGrp="1"/>
          </p:cNvSpPr>
          <p:nvPr>
            <p:ph type="sldNum" sz="quarter" idx="4"/>
          </p:nvPr>
        </p:nvSpPr>
        <p:spPr>
          <a:xfrm>
            <a:off x="9163136" y="6432516"/>
            <a:ext cx="2844800" cy="365125"/>
          </a:xfrm>
          <a:prstGeom prst="rect">
            <a:avLst/>
          </a:prstGeom>
        </p:spPr>
        <p:txBody>
          <a:bodyPr vert="horz" lIns="0" tIns="0" rIns="0" bIns="0" rtlCol="0" anchor="ctr"/>
          <a:lstStyle>
            <a:lvl1pPr algn="r">
              <a:defRPr sz="1067">
                <a:solidFill>
                  <a:schemeClr val="bg1"/>
                </a:solidFill>
                <a:latin typeface="+mn-lt"/>
                <a:cs typeface="Arial" panose="020B0604020202020204" pitchFamily="34" charset="0"/>
              </a:defRPr>
            </a:lvl1pPr>
          </a:lstStyle>
          <a:p>
            <a:pPr defTabSz="609539"/>
            <a:fld id="{EE2556C5-CE8C-6547-B838-EA80C61A4AF7}" type="slidenum">
              <a:rPr lang="en-US" smtClean="0">
                <a:solidFill>
                  <a:prstClr val="white"/>
                </a:solidFill>
              </a:rPr>
              <a:pPr defTabSz="609539"/>
              <a:t>‹#›</a:t>
            </a:fld>
            <a:endParaRPr lang="en-US" dirty="0">
              <a:solidFill>
                <a:prstClr val="white"/>
              </a:solidFill>
            </a:endParaRPr>
          </a:p>
        </p:txBody>
      </p:sp>
      <p:sp>
        <p:nvSpPr>
          <p:cNvPr id="7" name="TextBox 6"/>
          <p:cNvSpPr txBox="1"/>
          <p:nvPr userDrawn="1"/>
        </p:nvSpPr>
        <p:spPr>
          <a:xfrm>
            <a:off x="160654" y="6428310"/>
            <a:ext cx="7463903" cy="338554"/>
          </a:xfrm>
          <a:prstGeom prst="rect">
            <a:avLst/>
          </a:prstGeom>
          <a:noFill/>
        </p:spPr>
        <p:txBody>
          <a:bodyPr wrap="none" rtlCol="0">
            <a:spAutoFit/>
          </a:bodyPr>
          <a:lstStyle/>
          <a:p>
            <a:pPr defTabSz="914377">
              <a:defRPr/>
            </a:pPr>
            <a:r>
              <a:rPr lang="en-US" sz="160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VR</a:t>
            </a:r>
            <a:r>
              <a:rPr lang="en-US" sz="1600" baseline="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 &amp; GAMING GROUP </a:t>
            </a:r>
            <a:r>
              <a:rPr lang="en-US" sz="933" normalizeH="1" dirty="0">
                <a:solidFill>
                  <a:prstClr val="white"/>
                </a:solidFill>
              </a:rPr>
              <a:t>|  </a:t>
            </a:r>
            <a:r>
              <a:rPr lang="en-US" sz="933" cap="all" dirty="0">
                <a:solidFill>
                  <a:srgbClr val="FFFFFF"/>
                </a:solidFill>
              </a:rPr>
              <a:t>Intel Confidential  </a:t>
            </a:r>
            <a:r>
              <a:rPr lang="en-US" sz="933" cap="all" normalizeH="1" dirty="0">
                <a:solidFill>
                  <a:srgbClr val="FFFFFF"/>
                </a:solidFill>
              </a:rPr>
              <a:t>|</a:t>
            </a:r>
            <a:r>
              <a:rPr lang="en-US" sz="933" cap="all" dirty="0">
                <a:solidFill>
                  <a:srgbClr val="FFFFFF"/>
                </a:solidFill>
              </a:rPr>
              <a:t>  NDA Use Only  </a:t>
            </a:r>
            <a:r>
              <a:rPr lang="en-US" sz="933" cap="all" normalizeH="1" dirty="0">
                <a:solidFill>
                  <a:srgbClr val="FFFFFF"/>
                </a:solidFill>
              </a:rPr>
              <a:t>|</a:t>
            </a:r>
            <a:r>
              <a:rPr lang="en-US" sz="933" cap="all" dirty="0">
                <a:solidFill>
                  <a:srgbClr val="FFFFFF"/>
                </a:solidFill>
              </a:rPr>
              <a:t>       </a:t>
            </a:r>
            <a:r>
              <a:rPr lang="en-US" sz="933" cap="all" normalizeH="1" dirty="0">
                <a:solidFill>
                  <a:srgbClr val="FFFFFF"/>
                </a:solidFill>
              </a:rPr>
              <a:t> </a:t>
            </a:r>
            <a:r>
              <a:rPr lang="en-US" sz="933" dirty="0">
                <a:solidFill>
                  <a:srgbClr val="FFFFFF"/>
                </a:solidFill>
              </a:rPr>
              <a:t>*Other names and brands may be claimed as the property of others</a:t>
            </a:r>
          </a:p>
        </p:txBody>
      </p:sp>
      <p:pic>
        <p:nvPicPr>
          <p:cNvPr id="6" name="Picture 2" descr="\\.psf\Home\Desktop\Intel.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986555" y="6440787"/>
            <a:ext cx="485781" cy="320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634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Obraz 3" descr="3rd_Intel_Gaming_Summit_PPT_Template_2-2.jpg"/>
          <p:cNvPicPr>
            <a:picLocks noChangeAspect="1"/>
          </p:cNvPicPr>
          <p:nvPr userDrawn="1"/>
        </p:nvPicPr>
        <p:blipFill>
          <a:blip r:embed="rId2" cstate="print"/>
          <a:stretch>
            <a:fillRect/>
          </a:stretch>
        </p:blipFill>
        <p:spPr>
          <a:xfrm>
            <a:off x="1808" y="1"/>
            <a:ext cx="12188385" cy="6857999"/>
          </a:xfrm>
          <a:prstGeom prst="rect">
            <a:avLst/>
          </a:prstGeom>
        </p:spPr>
      </p:pic>
      <p:pic>
        <p:nvPicPr>
          <p:cNvPr id="5" name="Obraz 4" descr="intel_wht_rgb_3000.png"/>
          <p:cNvPicPr>
            <a:picLocks noChangeAspect="1"/>
          </p:cNvPicPr>
          <p:nvPr userDrawn="1"/>
        </p:nvPicPr>
        <p:blipFill>
          <a:blip r:embed="rId3" cstate="print"/>
          <a:stretch>
            <a:fillRect/>
          </a:stretch>
        </p:blipFill>
        <p:spPr>
          <a:xfrm>
            <a:off x="436139" y="6352185"/>
            <a:ext cx="495044" cy="326400"/>
          </a:xfrm>
          <a:prstGeom prst="rect">
            <a:avLst/>
          </a:prstGeom>
        </p:spPr>
      </p:pic>
      <p:sp>
        <p:nvSpPr>
          <p:cNvPr id="7" name="pole tekstowe 6"/>
          <p:cNvSpPr txBox="1"/>
          <p:nvPr userDrawn="1"/>
        </p:nvSpPr>
        <p:spPr>
          <a:xfrm>
            <a:off x="4633786" y="6437379"/>
            <a:ext cx="2957541" cy="205121"/>
          </a:xfrm>
          <a:prstGeom prst="rect">
            <a:avLst/>
          </a:prstGeom>
          <a:noFill/>
        </p:spPr>
        <p:txBody>
          <a:bodyPr vert="horz" wrap="none" lIns="0" tIns="0" rIns="0" bIns="0" rtlCol="0">
            <a:spAutoFit/>
          </a:bodyPr>
          <a:lstStyle/>
          <a:p>
            <a:r>
              <a:rPr lang="pl-PL" sz="1333" dirty="0">
                <a:solidFill>
                  <a:srgbClr val="FFA300"/>
                </a:solidFill>
              </a:rPr>
              <a:t>Intel </a:t>
            </a:r>
            <a:r>
              <a:rPr lang="pl-PL" sz="1333" dirty="0" err="1">
                <a:solidFill>
                  <a:srgbClr val="FFA300"/>
                </a:solidFill>
              </a:rPr>
              <a:t>Confidential</a:t>
            </a:r>
            <a:r>
              <a:rPr lang="pl-PL" sz="1333" dirty="0">
                <a:solidFill>
                  <a:srgbClr val="FFA300"/>
                </a:solidFill>
              </a:rPr>
              <a:t> – </a:t>
            </a:r>
            <a:r>
              <a:rPr lang="pl-PL" sz="1333" dirty="0" err="1">
                <a:solidFill>
                  <a:srgbClr val="FFA300"/>
                </a:solidFill>
              </a:rPr>
              <a:t>Shared</a:t>
            </a:r>
            <a:r>
              <a:rPr lang="pl-PL" sz="1333" dirty="0">
                <a:solidFill>
                  <a:srgbClr val="FFA300"/>
                </a:solidFill>
              </a:rPr>
              <a:t> Under NDA</a:t>
            </a:r>
          </a:p>
        </p:txBody>
      </p:sp>
      <p:sp>
        <p:nvSpPr>
          <p:cNvPr id="8" name="pole tekstowe 7"/>
          <p:cNvSpPr txBox="1"/>
          <p:nvPr userDrawn="1"/>
        </p:nvSpPr>
        <p:spPr>
          <a:xfrm>
            <a:off x="1081877" y="6440954"/>
            <a:ext cx="1447512" cy="143565"/>
          </a:xfrm>
          <a:prstGeom prst="rect">
            <a:avLst/>
          </a:prstGeom>
          <a:noFill/>
        </p:spPr>
        <p:txBody>
          <a:bodyPr vert="horz" wrap="none" lIns="0" tIns="0" rIns="0" bIns="0" rtlCol="0">
            <a:spAutoFit/>
          </a:bodyPr>
          <a:lstStyle/>
          <a:p>
            <a:r>
              <a:rPr lang="pl-PL" sz="933" dirty="0">
                <a:solidFill>
                  <a:schemeClr val="bg1"/>
                </a:solidFill>
              </a:rPr>
              <a:t>Intel </a:t>
            </a:r>
            <a:r>
              <a:rPr lang="pl-PL" sz="933" dirty="0" err="1">
                <a:solidFill>
                  <a:schemeClr val="bg1"/>
                </a:solidFill>
              </a:rPr>
              <a:t>Gaming</a:t>
            </a:r>
            <a:r>
              <a:rPr lang="pl-PL" sz="933" dirty="0">
                <a:solidFill>
                  <a:schemeClr val="bg1"/>
                </a:solidFill>
              </a:rPr>
              <a:t> </a:t>
            </a:r>
            <a:r>
              <a:rPr lang="pl-PL" sz="933" dirty="0" err="1">
                <a:solidFill>
                  <a:schemeClr val="bg1"/>
                </a:solidFill>
              </a:rPr>
              <a:t>Summit</a:t>
            </a:r>
            <a:r>
              <a:rPr lang="pl-PL" sz="933" dirty="0">
                <a:solidFill>
                  <a:schemeClr val="bg1"/>
                </a:solidFill>
              </a:rPr>
              <a:t> 2019</a:t>
            </a:r>
          </a:p>
        </p:txBody>
      </p:sp>
      <p:sp>
        <p:nvSpPr>
          <p:cNvPr id="9" name="Symbol zastępczy zawartości 8"/>
          <p:cNvSpPr>
            <a:spLocks noGrp="1"/>
          </p:cNvSpPr>
          <p:nvPr userDrawn="1">
            <p:ph sz="quarter" idx="10"/>
          </p:nvPr>
        </p:nvSpPr>
        <p:spPr>
          <a:xfrm>
            <a:off x="609600" y="1584960"/>
            <a:ext cx="10972800" cy="4572000"/>
          </a:xfrm>
        </p:spPr>
        <p:txBody>
          <a:bodyPr/>
          <a:lstStyle/>
          <a:p>
            <a:endParaRPr lang="pl-PL" dirty="0"/>
          </a:p>
        </p:txBody>
      </p:sp>
    </p:spTree>
    <p:extLst>
      <p:ext uri="{BB962C8B-B14F-4D97-AF65-F5344CB8AC3E}">
        <p14:creationId xmlns:p14="http://schemas.microsoft.com/office/powerpoint/2010/main" val="2431909394"/>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609600" y="1584960"/>
            <a:ext cx="109728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p:cNvSpPr>
            <a:spLocks noGrp="1"/>
          </p:cNvSpPr>
          <p:nvPr>
            <p:ph type="title"/>
          </p:nvPr>
        </p:nvSpPr>
        <p:spPr/>
        <p:txBody>
          <a:bodyPr/>
          <a:lstStyle>
            <a:lvl1pPr>
              <a:defRPr baseline="0"/>
            </a:lvl1pPr>
          </a:lstStyle>
          <a:p>
            <a:r>
              <a:rPr lang="en-US" dirty="0"/>
              <a:t>Click to edit Master title style</a:t>
            </a:r>
          </a:p>
        </p:txBody>
      </p:sp>
      <p:pic>
        <p:nvPicPr>
          <p:cNvPr id="18" name="Obraz 17" descr="3rd_Intel_Gaming_Summit_PPT_Template_2-2.jpg"/>
          <p:cNvPicPr>
            <a:picLocks noChangeAspect="1"/>
          </p:cNvPicPr>
          <p:nvPr userDrawn="1"/>
        </p:nvPicPr>
        <p:blipFill>
          <a:blip r:embed="rId2" cstate="print"/>
          <a:stretch>
            <a:fillRect/>
          </a:stretch>
        </p:blipFill>
        <p:spPr>
          <a:xfrm>
            <a:off x="1" y="1"/>
            <a:ext cx="12188385" cy="6857999"/>
          </a:xfrm>
          <a:prstGeom prst="rect">
            <a:avLst/>
          </a:prstGeom>
        </p:spPr>
      </p:pic>
      <p:pic>
        <p:nvPicPr>
          <p:cNvPr id="19" name="Obraz 18" descr="intel_wht_rgb_3000.png"/>
          <p:cNvPicPr>
            <a:picLocks noChangeAspect="1"/>
          </p:cNvPicPr>
          <p:nvPr userDrawn="1"/>
        </p:nvPicPr>
        <p:blipFill>
          <a:blip r:embed="rId3" cstate="print"/>
          <a:stretch>
            <a:fillRect/>
          </a:stretch>
        </p:blipFill>
        <p:spPr>
          <a:xfrm>
            <a:off x="434333" y="6352185"/>
            <a:ext cx="495044" cy="326400"/>
          </a:xfrm>
          <a:prstGeom prst="rect">
            <a:avLst/>
          </a:prstGeom>
        </p:spPr>
      </p:pic>
      <p:sp>
        <p:nvSpPr>
          <p:cNvPr id="20" name="pole tekstowe 19"/>
          <p:cNvSpPr txBox="1"/>
          <p:nvPr userDrawn="1"/>
        </p:nvSpPr>
        <p:spPr>
          <a:xfrm>
            <a:off x="4631979" y="6437379"/>
            <a:ext cx="2957541" cy="205121"/>
          </a:xfrm>
          <a:prstGeom prst="rect">
            <a:avLst/>
          </a:prstGeom>
          <a:noFill/>
        </p:spPr>
        <p:txBody>
          <a:bodyPr vert="horz" wrap="none" lIns="0" tIns="0" rIns="0" bIns="0" rtlCol="0">
            <a:spAutoFit/>
          </a:bodyPr>
          <a:lstStyle/>
          <a:p>
            <a:r>
              <a:rPr lang="pl-PL" sz="1333" dirty="0">
                <a:solidFill>
                  <a:srgbClr val="FFA300"/>
                </a:solidFill>
              </a:rPr>
              <a:t>Intel </a:t>
            </a:r>
            <a:r>
              <a:rPr lang="pl-PL" sz="1333" dirty="0" err="1">
                <a:solidFill>
                  <a:srgbClr val="FFA300"/>
                </a:solidFill>
              </a:rPr>
              <a:t>Confidential</a:t>
            </a:r>
            <a:r>
              <a:rPr lang="pl-PL" sz="1333" dirty="0">
                <a:solidFill>
                  <a:srgbClr val="FFA300"/>
                </a:solidFill>
              </a:rPr>
              <a:t> – </a:t>
            </a:r>
            <a:r>
              <a:rPr lang="pl-PL" sz="1333" dirty="0" err="1">
                <a:solidFill>
                  <a:srgbClr val="FFA300"/>
                </a:solidFill>
              </a:rPr>
              <a:t>Shared</a:t>
            </a:r>
            <a:r>
              <a:rPr lang="pl-PL" sz="1333" dirty="0">
                <a:solidFill>
                  <a:srgbClr val="FFA300"/>
                </a:solidFill>
              </a:rPr>
              <a:t> Under NDA</a:t>
            </a:r>
          </a:p>
        </p:txBody>
      </p:sp>
      <p:sp>
        <p:nvSpPr>
          <p:cNvPr id="21" name="pole tekstowe 20"/>
          <p:cNvSpPr txBox="1"/>
          <p:nvPr userDrawn="1"/>
        </p:nvSpPr>
        <p:spPr>
          <a:xfrm>
            <a:off x="1080071" y="6440954"/>
            <a:ext cx="1447512" cy="143565"/>
          </a:xfrm>
          <a:prstGeom prst="rect">
            <a:avLst/>
          </a:prstGeom>
          <a:noFill/>
        </p:spPr>
        <p:txBody>
          <a:bodyPr vert="horz" wrap="none" lIns="0" tIns="0" rIns="0" bIns="0" rtlCol="0">
            <a:spAutoFit/>
          </a:bodyPr>
          <a:lstStyle/>
          <a:p>
            <a:r>
              <a:rPr lang="pl-PL" sz="933" dirty="0">
                <a:solidFill>
                  <a:schemeClr val="bg1"/>
                </a:solidFill>
              </a:rPr>
              <a:t>Intel </a:t>
            </a:r>
            <a:r>
              <a:rPr lang="pl-PL" sz="933" dirty="0" err="1">
                <a:solidFill>
                  <a:schemeClr val="bg1"/>
                </a:solidFill>
              </a:rPr>
              <a:t>Gaming</a:t>
            </a:r>
            <a:r>
              <a:rPr lang="pl-PL" sz="933" dirty="0">
                <a:solidFill>
                  <a:schemeClr val="bg1"/>
                </a:solidFill>
              </a:rPr>
              <a:t> </a:t>
            </a:r>
            <a:r>
              <a:rPr lang="pl-PL" sz="933" dirty="0" err="1">
                <a:solidFill>
                  <a:schemeClr val="bg1"/>
                </a:solidFill>
              </a:rPr>
              <a:t>Summit</a:t>
            </a:r>
            <a:r>
              <a:rPr lang="pl-PL" sz="933" dirty="0">
                <a:solidFill>
                  <a:schemeClr val="bg1"/>
                </a:solidFill>
              </a:rPr>
              <a:t> 2019</a:t>
            </a:r>
          </a:p>
        </p:txBody>
      </p:sp>
      <p:sp>
        <p:nvSpPr>
          <p:cNvPr id="22" name="Symbol zastępczy zawartości 8"/>
          <p:cNvSpPr>
            <a:spLocks noGrp="1"/>
          </p:cNvSpPr>
          <p:nvPr userDrawn="1">
            <p:ph sz="quarter" idx="10"/>
          </p:nvPr>
        </p:nvSpPr>
        <p:spPr>
          <a:xfrm>
            <a:off x="607793" y="1584960"/>
            <a:ext cx="10972800" cy="4572000"/>
          </a:xfrm>
        </p:spPr>
        <p:txBody>
          <a:bodyPr/>
          <a:lstStyle/>
          <a:p>
            <a:endParaRPr lang="pl-PL"/>
          </a:p>
        </p:txBody>
      </p:sp>
    </p:spTree>
    <p:extLst>
      <p:ext uri="{BB962C8B-B14F-4D97-AF65-F5344CB8AC3E}">
        <p14:creationId xmlns:p14="http://schemas.microsoft.com/office/powerpoint/2010/main" val="4047799531"/>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lstStyle/>
          <a:p>
            <a:endParaRPr lang="en-US"/>
          </a:p>
        </p:txBody>
      </p:sp>
      <p:sp>
        <p:nvSpPr>
          <p:cNvPr id="5" name="Content Placeholder 4"/>
          <p:cNvSpPr>
            <a:spLocks noGrp="1"/>
          </p:cNvSpPr>
          <p:nvPr>
            <p:ph sz="quarter" idx="11"/>
          </p:nvPr>
        </p:nvSpPr>
        <p:spPr>
          <a:xfrm>
            <a:off x="609600" y="2926080"/>
            <a:ext cx="10972800" cy="3169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7731630"/>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602397" y="510892"/>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p:cNvSpPr>
            <a:spLocks noGrp="1"/>
          </p:cNvSpPr>
          <p:nvPr>
            <p:ph type="body" sz="quarter" idx="10"/>
          </p:nvPr>
        </p:nvSpPr>
        <p:spPr>
          <a:xfrm>
            <a:off x="609600" y="2658533"/>
            <a:ext cx="10972800" cy="3589867"/>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8464361"/>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descr="int_experience_hrz_wht_rgb_1500.png"/>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14258" y="518971"/>
            <a:ext cx="2829021" cy="1183045"/>
          </a:xfrm>
          <a:prstGeom prst="rect">
            <a:avLst/>
          </a:prstGeom>
        </p:spPr>
      </p:pic>
      <p:sp>
        <p:nvSpPr>
          <p:cNvPr id="4" name="Content Placeholder 3"/>
          <p:cNvSpPr>
            <a:spLocks noGrp="1"/>
          </p:cNvSpPr>
          <p:nvPr>
            <p:ph sz="quarter" idx="12"/>
          </p:nvPr>
        </p:nvSpPr>
        <p:spPr>
          <a:xfrm>
            <a:off x="609600" y="2661140"/>
            <a:ext cx="10972800" cy="378671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Tree>
    <p:extLst>
      <p:ext uri="{BB962C8B-B14F-4D97-AF65-F5344CB8AC3E}">
        <p14:creationId xmlns:p14="http://schemas.microsoft.com/office/powerpoint/2010/main" val="264162938"/>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l="7556"/>
          <a:stretch/>
        </p:blipFill>
        <p:spPr>
          <a:xfrm>
            <a:off x="0" y="0"/>
            <a:ext cx="12192000" cy="6858000"/>
          </a:xfrm>
          <a:prstGeom prst="rect">
            <a:avLst/>
          </a:prstGeom>
        </p:spPr>
      </p:pic>
    </p:spTree>
    <p:extLst>
      <p:ext uri="{BB962C8B-B14F-4D97-AF65-F5344CB8AC3E}">
        <p14:creationId xmlns:p14="http://schemas.microsoft.com/office/powerpoint/2010/main" val="2940986021"/>
      </p:ext>
    </p:extLst>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1_Back Cover Radial Gradient">
    <p:spTree>
      <p:nvGrpSpPr>
        <p:cNvPr id="1" name=""/>
        <p:cNvGrpSpPr/>
        <p:nvPr/>
      </p:nvGrpSpPr>
      <p:grpSpPr>
        <a:xfrm>
          <a:off x="0" y="0"/>
          <a:ext cx="0" cy="0"/>
          <a:chOff x="0" y="0"/>
          <a:chExt cx="0" cy="0"/>
        </a:xfrm>
      </p:grpSpPr>
      <p:pic>
        <p:nvPicPr>
          <p:cNvPr id="3" name="Picture 2" descr="int_experience_hrz_wht_rgb_30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65039" y="2499763"/>
            <a:ext cx="4861924" cy="2019320"/>
          </a:xfrm>
          <a:prstGeom prst="rect">
            <a:avLst/>
          </a:prstGeom>
        </p:spPr>
      </p:pic>
    </p:spTree>
    <p:extLst>
      <p:ext uri="{BB962C8B-B14F-4D97-AF65-F5344CB8AC3E}">
        <p14:creationId xmlns:p14="http://schemas.microsoft.com/office/powerpoint/2010/main" val="589154233"/>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Title and Bulleted Tex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07484" y="411797"/>
            <a:ext cx="10972800" cy="1158240"/>
          </a:xfrm>
        </p:spPr>
        <p:txBody>
          <a:bodyPr/>
          <a:lstStyle>
            <a:lvl1pPr>
              <a:defRPr b="0" i="0" baseline="0">
                <a:solidFill>
                  <a:schemeClr val="tx2"/>
                </a:solidFill>
                <a:latin typeface="Intel Clear"/>
                <a:cs typeface="Intel Clear"/>
              </a:defRPr>
            </a:lvl1pPr>
          </a:lstStyle>
          <a:p>
            <a:r>
              <a:rPr lang="en-US" dirty="0"/>
              <a:t>28pt Intel Clear Headline</a:t>
            </a:r>
          </a:p>
        </p:txBody>
      </p:sp>
      <p:sp>
        <p:nvSpPr>
          <p:cNvPr id="9" name="Content Placeholder 8"/>
          <p:cNvSpPr>
            <a:spLocks noGrp="1"/>
          </p:cNvSpPr>
          <p:nvPr>
            <p:ph sz="quarter" idx="13" hasCustomPrompt="1"/>
          </p:nvPr>
        </p:nvSpPr>
        <p:spPr>
          <a:xfrm>
            <a:off x="607488" y="1604467"/>
            <a:ext cx="10970683" cy="4567767"/>
          </a:xfrm>
        </p:spPr>
        <p:txBody>
          <a:bodyPr/>
          <a:lstStyle>
            <a:lvl1pPr>
              <a:defRPr>
                <a:solidFill>
                  <a:srgbClr val="0071C5"/>
                </a:solidFill>
              </a:defRPr>
            </a:lvl1pPr>
            <a:lvl2pPr>
              <a:defRPr sz="2400">
                <a:solidFill>
                  <a:schemeClr val="tx2"/>
                </a:solidFill>
              </a:defRPr>
            </a:lvl2pPr>
            <a:lvl3pPr>
              <a:defRPr sz="2400">
                <a:solidFill>
                  <a:schemeClr val="tx2"/>
                </a:solidFill>
              </a:defRPr>
            </a:lvl3pPr>
            <a:lvl4pPr>
              <a:defRPr sz="2133">
                <a:solidFill>
                  <a:schemeClr val="tx2"/>
                </a:solidFill>
              </a:defRPr>
            </a:lvl4pPr>
            <a:lvl5pPr>
              <a:defRPr>
                <a:solidFill>
                  <a:schemeClr val="tx2"/>
                </a:solidFill>
              </a:defRPr>
            </a:lvl5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2665079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ts val="4000"/>
              </a:lnSpc>
              <a:defRPr baseline="0"/>
            </a:lvl1pPr>
          </a:lstStyle>
          <a:p>
            <a:r>
              <a:rPr lang="en-US" dirty="0"/>
              <a:t>Click to edit Master title style</a:t>
            </a:r>
          </a:p>
        </p:txBody>
      </p:sp>
      <p:sp>
        <p:nvSpPr>
          <p:cNvPr id="6" name="Content Placeholder 5"/>
          <p:cNvSpPr>
            <a:spLocks noGrp="1"/>
          </p:cNvSpPr>
          <p:nvPr>
            <p:ph sz="quarter" idx="10"/>
          </p:nvPr>
        </p:nvSpPr>
        <p:spPr>
          <a:xfrm>
            <a:off x="609600" y="1584960"/>
            <a:ext cx="109728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5598595"/>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type="blank" preserve="1">
  <p:cSld name="Logo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5514668"/>
      </p:ext>
    </p:extLst>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5"/>
          <p:cNvSpPr>
            <a:spLocks noGrp="1" noChangeArrowheads="1"/>
          </p:cNvSpPr>
          <p:nvPr>
            <p:ph type="subTitle" idx="1" hasCustomPrompt="1"/>
          </p:nvPr>
        </p:nvSpPr>
        <p:spPr>
          <a:xfrm>
            <a:off x="3215151" y="3626431"/>
            <a:ext cx="5761704" cy="570476"/>
          </a:xfrm>
        </p:spPr>
        <p:txBody>
          <a:bodyPr anchor="b" anchorCtr="0"/>
          <a:lstStyle>
            <a:lvl1pPr marL="0" indent="0" algn="ctr">
              <a:lnSpc>
                <a:spcPct val="70000"/>
              </a:lnSpc>
              <a:spcBef>
                <a:spcPts val="0"/>
              </a:spcBef>
              <a:buFont typeface="Wingdings" pitchFamily="2" charset="2"/>
              <a:buNone/>
              <a:defRPr sz="3667" baseline="0">
                <a:solidFill>
                  <a:srgbClr val="62CFFF"/>
                </a:solidFill>
                <a:latin typeface="+mj-lt"/>
              </a:defRPr>
            </a:lvl1pPr>
          </a:lstStyle>
          <a:p>
            <a:r>
              <a:rPr lang="en-US" dirty="0"/>
              <a:t>Speaker Name</a:t>
            </a:r>
          </a:p>
        </p:txBody>
      </p:sp>
      <p:sp>
        <p:nvSpPr>
          <p:cNvPr id="6" name="Text Placeholder 5"/>
          <p:cNvSpPr>
            <a:spLocks noGrp="1"/>
          </p:cNvSpPr>
          <p:nvPr>
            <p:ph type="body" sz="quarter" idx="10" hasCustomPrompt="1"/>
          </p:nvPr>
        </p:nvSpPr>
        <p:spPr>
          <a:xfrm>
            <a:off x="3215150" y="4116407"/>
            <a:ext cx="5761702" cy="584200"/>
          </a:xfrm>
        </p:spPr>
        <p:txBody>
          <a:bodyPr/>
          <a:lstStyle>
            <a:lvl1pPr marL="0" marR="0" indent="0" algn="ctr" defTabSz="762053" rtl="0" eaLnBrk="1" fontAlgn="base" latinLnBrk="0" hangingPunct="1">
              <a:lnSpc>
                <a:spcPct val="70000"/>
              </a:lnSpc>
              <a:spcBef>
                <a:spcPts val="0"/>
              </a:spcBef>
              <a:spcAft>
                <a:spcPct val="0"/>
              </a:spcAft>
              <a:buClr>
                <a:schemeClr val="tx1"/>
              </a:buClr>
              <a:buSzTx/>
              <a:buFont typeface="Wingdings" pitchFamily="2" charset="2"/>
              <a:buNone/>
              <a:tabLst/>
              <a:defRPr lang="en-US" sz="1333" kern="0" baseline="0" noProof="0" dirty="0">
                <a:solidFill>
                  <a:srgbClr val="62CFFF"/>
                </a:solidFill>
                <a:effectLst/>
                <a:latin typeface="+mn-lt"/>
                <a:ea typeface="+mn-ea"/>
                <a:cs typeface="+mn-cs"/>
              </a:defRPr>
            </a:lvl1pPr>
          </a:lstStyle>
          <a:p>
            <a:pPr marL="0" marR="0" lvl="0" indent="0" algn="l" defTabSz="762053" rtl="0" eaLnBrk="1" fontAlgn="auto" latinLnBrk="0" hangingPunct="1">
              <a:lnSpc>
                <a:spcPct val="100000"/>
              </a:lnSpc>
              <a:spcBef>
                <a:spcPts val="0"/>
              </a:spcBef>
              <a:spcAft>
                <a:spcPts val="0"/>
              </a:spcAft>
              <a:buClrTx/>
              <a:buSzTx/>
              <a:buFontTx/>
              <a:buNone/>
              <a:tabLst/>
              <a:defRPr/>
            </a:pPr>
            <a:r>
              <a:rPr kumimoji="0" lang="en-US" sz="1166" b="0" i="0" u="none" strike="noStrike" kern="0" cap="none" spc="0" normalizeH="0" baseline="0" noProof="0" dirty="0">
                <a:ln>
                  <a:noFill/>
                </a:ln>
                <a:solidFill>
                  <a:prstClr val="white"/>
                </a:solidFill>
                <a:effectLst/>
                <a:uLnTx/>
                <a:uFillTx/>
                <a:latin typeface="+mn-lt"/>
                <a:ea typeface="+mn-ea"/>
                <a:cs typeface="+mn-cs"/>
              </a:rPr>
              <a:t>SPEAKER BUSINESS TITLE</a:t>
            </a:r>
          </a:p>
        </p:txBody>
      </p:sp>
    </p:spTree>
    <p:extLst>
      <p:ext uri="{BB962C8B-B14F-4D97-AF65-F5344CB8AC3E}">
        <p14:creationId xmlns:p14="http://schemas.microsoft.com/office/powerpoint/2010/main" val="1837519918"/>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Content and Title Slide Dar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609600" y="274639"/>
            <a:ext cx="10972800" cy="1143000"/>
          </a:xfrm>
        </p:spPr>
        <p:txBody>
          <a:bodyPr/>
          <a:lstStyle>
            <a:lvl1pPr>
              <a:defRPr sz="5376"/>
            </a:lvl1pPr>
          </a:lstStyle>
          <a:p>
            <a:r>
              <a:rPr lang="en-US" dirty="0"/>
              <a:t>Click to edit Master title style</a:t>
            </a:r>
          </a:p>
        </p:txBody>
      </p:sp>
      <p:sp>
        <p:nvSpPr>
          <p:cNvPr id="4" name="Content Placeholder 2"/>
          <p:cNvSpPr>
            <a:spLocks noGrp="1"/>
          </p:cNvSpPr>
          <p:nvPr>
            <p:ph idx="1"/>
          </p:nvPr>
        </p:nvSpPr>
        <p:spPr>
          <a:xfrm>
            <a:off x="609600" y="1600207"/>
            <a:ext cx="10972800" cy="4525964"/>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39110031"/>
      </p:ext>
    </p:extLst>
  </p:cSld>
  <p:clrMapOvr>
    <a:masterClrMapping/>
  </p:clrMapOvr>
  <p:transition>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Only" preserve="1">
  <p:cSld name="Title Only Dar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a:effectLst/>
        </p:spPr>
        <p:txBody>
          <a:bodyPr vert="horz" wrap="square" lIns="80185" tIns="40092" rIns="80185" bIns="40092" numCol="1" anchor="ctr" anchorCtr="0" compatLnSpc="1">
            <a:prstTxWarp prst="textNoShape">
              <a:avLst/>
            </a:prstTxWarp>
          </a:bodyPr>
          <a:lstStyle>
            <a:lvl1pPr>
              <a:defRPr lang="en-US"/>
            </a:lvl1pPr>
          </a:lstStyle>
          <a:p>
            <a:pPr lvl="0"/>
            <a:r>
              <a:rPr lang="en-US"/>
              <a:t>Click to edit Master title style</a:t>
            </a:r>
          </a:p>
        </p:txBody>
      </p:sp>
    </p:spTree>
    <p:extLst>
      <p:ext uri="{BB962C8B-B14F-4D97-AF65-F5344CB8AC3E}">
        <p14:creationId xmlns:p14="http://schemas.microsoft.com/office/powerpoint/2010/main" val="3590901152"/>
      </p:ext>
    </p:extLst>
  </p:cSld>
  <p:clrMapOvr>
    <a:masterClrMapping/>
  </p:clrMapOvr>
  <p:transition>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5977824"/>
      </p:ext>
    </p:extLst>
  </p:cSld>
  <p:clrMapOvr>
    <a:masterClrMapping/>
  </p:clrMapOvr>
  <p:transition>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type="blank" preserve="1">
  <p:cSld name="Intel Logo">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057A7E-7337-46D2-B693-6DDD87F81321}"/>
              </a:ext>
            </a:extLst>
          </p:cNvPr>
          <p:cNvPicPr>
            <a:picLocks noChangeAspect="1"/>
          </p:cNvPicPr>
          <p:nvPr userDrawn="1"/>
        </p:nvPicPr>
        <p:blipFill>
          <a:blip r:embed="rId3" cstate="print"/>
          <a:stretch>
            <a:fillRect/>
          </a:stretch>
        </p:blipFill>
        <p:spPr>
          <a:xfrm>
            <a:off x="4125503" y="2133043"/>
            <a:ext cx="3940994" cy="2702812"/>
          </a:xfrm>
          <a:prstGeom prst="rect">
            <a:avLst/>
          </a:prstGeom>
        </p:spPr>
      </p:pic>
    </p:spTree>
    <p:extLst>
      <p:ext uri="{BB962C8B-B14F-4D97-AF65-F5344CB8AC3E}">
        <p14:creationId xmlns:p14="http://schemas.microsoft.com/office/powerpoint/2010/main" val="1001579922"/>
      </p:ext>
    </p:extLst>
  </p:cSld>
  <p:clrMapOvr>
    <a:masterClrMapping/>
  </p:clrMapOvr>
  <p:transition>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cSld name="Title and Bulleted Tex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165600" y="6432516"/>
            <a:ext cx="3860800" cy="365125"/>
          </a:xfrm>
          <a:prstGeom prst="rect">
            <a:avLst/>
          </a:prstGeom>
        </p:spPr>
        <p:txBody>
          <a:bodyPr/>
          <a:lstStyle/>
          <a:p>
            <a:r>
              <a:rPr lang="en-US">
                <a:solidFill>
                  <a:prstClr val="white"/>
                </a:solidFill>
              </a:rPr>
              <a:t>Intel Confidential</a:t>
            </a:r>
            <a:endParaRPr lang="en-US" dirty="0">
              <a:solidFill>
                <a:prstClr val="white"/>
              </a:solidFill>
            </a:endParaRPr>
          </a:p>
        </p:txBody>
      </p:sp>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7" name="Title 6"/>
          <p:cNvSpPr>
            <a:spLocks noGrp="1"/>
          </p:cNvSpPr>
          <p:nvPr>
            <p:ph type="title" hasCustomPrompt="1"/>
          </p:nvPr>
        </p:nvSpPr>
        <p:spPr>
          <a:xfrm>
            <a:off x="607484" y="411798"/>
            <a:ext cx="10972800" cy="1158240"/>
          </a:xfrm>
        </p:spPr>
        <p:txBody>
          <a:bodyPr/>
          <a:lstStyle>
            <a:lvl1pPr>
              <a:defRPr b="0" i="0" baseline="0">
                <a:solidFill>
                  <a:srgbClr val="003C71"/>
                </a:solidFill>
                <a:latin typeface="Intel Clear"/>
                <a:cs typeface="Intel Clear"/>
              </a:defRPr>
            </a:lvl1pPr>
          </a:lstStyle>
          <a:p>
            <a:r>
              <a:rPr lang="en-US" dirty="0"/>
              <a:t>28pt Intel Clear Headline</a:t>
            </a:r>
          </a:p>
        </p:txBody>
      </p:sp>
      <p:sp>
        <p:nvSpPr>
          <p:cNvPr id="9" name="Content Placeholder 8"/>
          <p:cNvSpPr>
            <a:spLocks noGrp="1"/>
          </p:cNvSpPr>
          <p:nvPr>
            <p:ph sz="quarter" idx="13" hasCustomPrompt="1"/>
          </p:nvPr>
        </p:nvSpPr>
        <p:spPr>
          <a:xfrm>
            <a:off x="607485" y="1604441"/>
            <a:ext cx="10970683" cy="4567767"/>
          </a:xfrm>
        </p:spPr>
        <p:txBody>
          <a:bodyPr/>
          <a:lstStyle>
            <a:lvl1pPr>
              <a:defRPr>
                <a:solidFill>
                  <a:srgbClr val="0071C5"/>
                </a:solidFill>
              </a:defRPr>
            </a:lvl1pPr>
            <a:lvl2pPr>
              <a:defRPr sz="2400"/>
            </a:lvl2pPr>
            <a:lvl3pPr>
              <a:defRPr sz="2400"/>
            </a:lvl3pPr>
            <a:lvl4pPr>
              <a:defRPr sz="2133"/>
            </a:lvl4pPr>
          </a:lstStyle>
          <a:p>
            <a:pPr lvl="0"/>
            <a:r>
              <a:rPr lang="en-US" dirty="0"/>
              <a:t>18pt Intel Clear body text</a:t>
            </a:r>
          </a:p>
          <a:p>
            <a:pPr lvl="1"/>
            <a:r>
              <a:rPr lang="en-US" dirty="0"/>
              <a:t>18pt Intel Clear bullet one</a:t>
            </a:r>
          </a:p>
          <a:p>
            <a:pPr lvl="2"/>
            <a:r>
              <a:rPr lang="en-US" dirty="0"/>
              <a:t>18pt Intel Clear sub-bullet</a:t>
            </a:r>
          </a:p>
          <a:p>
            <a:pPr lvl="3"/>
            <a:r>
              <a:rPr lang="en-US" dirty="0"/>
              <a:t>16pt Intel Clear fourth level</a:t>
            </a:r>
          </a:p>
          <a:p>
            <a:pPr lvl="4"/>
            <a:r>
              <a:rPr lang="en-US" dirty="0" err="1"/>
              <a:t>14pt</a:t>
            </a:r>
            <a:r>
              <a:rPr lang="en-US" dirty="0"/>
              <a:t> Intel Clear fifth level</a:t>
            </a:r>
          </a:p>
        </p:txBody>
      </p:sp>
    </p:spTree>
    <p:extLst>
      <p:ext uri="{BB962C8B-B14F-4D97-AF65-F5344CB8AC3E}">
        <p14:creationId xmlns:p14="http://schemas.microsoft.com/office/powerpoint/2010/main" val="180538397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1_Bod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2B4B6-F1B4-4129-992E-30D01EC86421}"/>
              </a:ext>
            </a:extLst>
          </p:cNvPr>
          <p:cNvSpPr>
            <a:spLocks noGrp="1"/>
          </p:cNvSpPr>
          <p:nvPr>
            <p:ph type="sldNum" sz="quarter" idx="10"/>
          </p:nvPr>
        </p:nvSpPr>
        <p:spPr>
          <a:xfrm>
            <a:off x="11624735" y="6432517"/>
            <a:ext cx="383201" cy="365125"/>
          </a:xfrm>
          <a:prstGeom prst="rect">
            <a:avLst/>
          </a:prstGeom>
        </p:spPr>
        <p:txBody>
          <a:bodyPr/>
          <a:lstStyle/>
          <a:p>
            <a:fld id="{EE2556C5-CE8C-6547-B838-EA80C61A4AF7}" type="slidenum">
              <a:rPr lang="en-US" smtClean="0"/>
              <a:pPr/>
              <a:t>‹#›</a:t>
            </a:fld>
            <a:endParaRPr lang="en-US" dirty="0"/>
          </a:p>
        </p:txBody>
      </p:sp>
      <p:sp>
        <p:nvSpPr>
          <p:cNvPr id="4" name="Title 3">
            <a:extLst>
              <a:ext uri="{FF2B5EF4-FFF2-40B4-BE49-F238E27FC236}">
                <a16:creationId xmlns:a16="http://schemas.microsoft.com/office/drawing/2014/main" id="{021CB56E-D410-4CD4-B7BC-FC11CC347291}"/>
              </a:ext>
            </a:extLst>
          </p:cNvPr>
          <p:cNvSpPr>
            <a:spLocks noGrp="1"/>
          </p:cNvSpPr>
          <p:nvPr>
            <p:ph type="title"/>
          </p:nvPr>
        </p:nvSpPr>
        <p:spPr/>
        <p:txBody>
          <a:bodyPr/>
          <a:lstStyle/>
          <a:p>
            <a:r>
              <a:rPr lang="en-US"/>
              <a:t>Click to edit Master title style</a:t>
            </a:r>
          </a:p>
        </p:txBody>
      </p:sp>
      <p:sp>
        <p:nvSpPr>
          <p:cNvPr id="6" name="Content Placeholder 4">
            <a:extLst>
              <a:ext uri="{FF2B5EF4-FFF2-40B4-BE49-F238E27FC236}">
                <a16:creationId xmlns:a16="http://schemas.microsoft.com/office/drawing/2014/main" id="{DF49BF91-9AE3-4E54-A3EB-006003078A48}"/>
              </a:ext>
            </a:extLst>
          </p:cNvPr>
          <p:cNvSpPr>
            <a:spLocks noGrp="1"/>
          </p:cNvSpPr>
          <p:nvPr>
            <p:ph sz="quarter" idx="11"/>
          </p:nvPr>
        </p:nvSpPr>
        <p:spPr>
          <a:xfrm>
            <a:off x="609600" y="1219200"/>
            <a:ext cx="5242560" cy="4998720"/>
          </a:xfrm>
        </p:spPr>
        <p:txBody>
          <a:bodyPr/>
          <a:lstStyle>
            <a:lvl2pPr>
              <a:spcAft>
                <a:spcPts val="400"/>
              </a:spcAft>
              <a:defRPr/>
            </a:lvl2pPr>
            <a:lvl3pPr>
              <a:spcBef>
                <a:spcPts val="400"/>
              </a:spcBef>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80707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624735" y="6432517"/>
            <a:ext cx="383201" cy="365125"/>
          </a:xfrm>
          <a:prstGeom prst="rect">
            <a:avLst/>
          </a:prstGeom>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3" name="Title 2">
            <a:extLst>
              <a:ext uri="{FF2B5EF4-FFF2-40B4-BE49-F238E27FC236}">
                <a16:creationId xmlns:a16="http://schemas.microsoft.com/office/drawing/2014/main" id="{773DF92B-C043-4EEC-AA1B-5E7D7286705A}"/>
              </a:ext>
            </a:extLst>
          </p:cNvPr>
          <p:cNvSpPr>
            <a:spLocks noGrp="1"/>
          </p:cNvSpPr>
          <p:nvPr>
            <p:ph type="title" hasCustomPrompt="1"/>
          </p:nvPr>
        </p:nvSpPr>
        <p:spPr/>
        <p:txBody>
          <a:bodyPr/>
          <a:lstStyle>
            <a:lvl1pPr>
              <a:defRPr/>
            </a:lvl1pPr>
          </a:lstStyle>
          <a:p>
            <a:r>
              <a:rPr lang="en-US" dirty="0"/>
              <a:t>42pt Intel Clear Headline</a:t>
            </a:r>
          </a:p>
        </p:txBody>
      </p:sp>
    </p:spTree>
    <p:extLst>
      <p:ext uri="{BB962C8B-B14F-4D97-AF65-F5344CB8AC3E}">
        <p14:creationId xmlns:p14="http://schemas.microsoft.com/office/powerpoint/2010/main" val="377368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Bo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33C-57AC-4D36-89AB-8571E2148A48}"/>
              </a:ext>
            </a:extLst>
          </p:cNvPr>
          <p:cNvSpPr>
            <a:spLocks noGrp="1"/>
          </p:cNvSpPr>
          <p:nvPr>
            <p:ph type="title" hasCustomPrompt="1"/>
          </p:nvPr>
        </p:nvSpPr>
        <p:spPr/>
        <p:txBody>
          <a:bodyPr/>
          <a:lstStyle>
            <a:lvl1pPr>
              <a:defRPr/>
            </a:lvl1pPr>
          </a:lstStyle>
          <a:p>
            <a:r>
              <a:rPr lang="en-US" dirty="0"/>
              <a:t>42pt Intel Clear Headline</a:t>
            </a:r>
          </a:p>
        </p:txBody>
      </p:sp>
      <p:sp>
        <p:nvSpPr>
          <p:cNvPr id="3" name="Slide Number Placeholder 2">
            <a:extLst>
              <a:ext uri="{FF2B5EF4-FFF2-40B4-BE49-F238E27FC236}">
                <a16:creationId xmlns:a16="http://schemas.microsoft.com/office/drawing/2014/main" id="{9C22B4B6-F1B4-4129-992E-30D01EC86421}"/>
              </a:ext>
            </a:extLst>
          </p:cNvPr>
          <p:cNvSpPr>
            <a:spLocks noGrp="1"/>
          </p:cNvSpPr>
          <p:nvPr>
            <p:ph type="sldNum" sz="quarter" idx="10"/>
          </p:nvPr>
        </p:nvSpPr>
        <p:spPr>
          <a:xfrm>
            <a:off x="11624734" y="6432516"/>
            <a:ext cx="383201" cy="365125"/>
          </a:xfrm>
          <a:prstGeom prst="rect">
            <a:avLst/>
          </a:prstGeom>
        </p:spPr>
        <p:txBody>
          <a:bodyPr/>
          <a:lstStyle/>
          <a:p>
            <a:fld id="{EE2556C5-CE8C-6547-B838-EA80C61A4AF7}" type="slidenum">
              <a:rPr lang="en-US" smtClean="0"/>
              <a:pPr/>
              <a:t>‹#›</a:t>
            </a:fld>
            <a:endParaRPr lang="en-US" dirty="0"/>
          </a:p>
        </p:txBody>
      </p:sp>
      <p:sp>
        <p:nvSpPr>
          <p:cNvPr id="6" name="Content Placeholder 4">
            <a:extLst>
              <a:ext uri="{FF2B5EF4-FFF2-40B4-BE49-F238E27FC236}">
                <a16:creationId xmlns:a16="http://schemas.microsoft.com/office/drawing/2014/main" id="{EE0A86B1-E66B-4326-8109-1E3E4E3EAF26}"/>
              </a:ext>
            </a:extLst>
          </p:cNvPr>
          <p:cNvSpPr>
            <a:spLocks noGrp="1"/>
          </p:cNvSpPr>
          <p:nvPr>
            <p:ph sz="quarter" idx="11"/>
          </p:nvPr>
        </p:nvSpPr>
        <p:spPr>
          <a:xfrm>
            <a:off x="609600" y="1219200"/>
            <a:ext cx="10970684" cy="4998720"/>
          </a:xfrm>
        </p:spPr>
        <p:txBody>
          <a:bodyPr/>
          <a:lstStyle>
            <a:lvl2pPr>
              <a:spcAft>
                <a:spcPts val="400"/>
              </a:spcAft>
              <a:defRPr/>
            </a:lvl2pPr>
            <a:lvl3pPr>
              <a:spcBef>
                <a:spcPts val="400"/>
              </a:spcBef>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036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onfiguration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01"/>
            <a:fld id="{EE2556C5-CE8C-6547-B838-EA80C61A4AF7}" type="slidenum">
              <a:rPr lang="en-US" smtClean="0">
                <a:solidFill>
                  <a:prstClr val="white"/>
                </a:solidFill>
              </a:rPr>
              <a:pPr defTabSz="457101"/>
              <a:t>‹#›</a:t>
            </a:fld>
            <a:endParaRPr lang="en-US" dirty="0">
              <a:solidFill>
                <a:prstClr val="white"/>
              </a:solidFill>
            </a:endParaRPr>
          </a:p>
        </p:txBody>
      </p:sp>
      <p:sp>
        <p:nvSpPr>
          <p:cNvPr id="8" name="Text Placeholder 7">
            <a:extLst>
              <a:ext uri="{FF2B5EF4-FFF2-40B4-BE49-F238E27FC236}">
                <a16:creationId xmlns:a16="http://schemas.microsoft.com/office/drawing/2014/main" id="{C733C234-8E9C-4813-8A14-FA00366E79E8}"/>
              </a:ext>
            </a:extLst>
          </p:cNvPr>
          <p:cNvSpPr>
            <a:spLocks noGrp="1"/>
          </p:cNvSpPr>
          <p:nvPr>
            <p:ph type="body" sz="quarter" idx="12" hasCustomPrompt="1"/>
          </p:nvPr>
        </p:nvSpPr>
        <p:spPr>
          <a:xfrm>
            <a:off x="304800" y="315387"/>
            <a:ext cx="11582400" cy="1401233"/>
          </a:xfrm>
        </p:spPr>
        <p:txBody>
          <a:bodyPr anchor="ctr"/>
          <a:lstStyle>
            <a:lvl1pPr algn="ctr">
              <a:defRPr sz="4400" spc="300">
                <a:latin typeface="+mj-lt"/>
              </a:defRPr>
            </a:lvl1pPr>
          </a:lstStyle>
          <a:p>
            <a:pPr lvl="0"/>
            <a:r>
              <a:rPr lang="en-US" dirty="0"/>
              <a:t>System Configurations</a:t>
            </a:r>
          </a:p>
        </p:txBody>
      </p:sp>
      <p:sp>
        <p:nvSpPr>
          <p:cNvPr id="11" name="Text Placeholder 10">
            <a:extLst>
              <a:ext uri="{FF2B5EF4-FFF2-40B4-BE49-F238E27FC236}">
                <a16:creationId xmlns:a16="http://schemas.microsoft.com/office/drawing/2014/main" id="{9F7BE79C-FFCE-42F1-AD58-64EF27B9FA98}"/>
              </a:ext>
            </a:extLst>
          </p:cNvPr>
          <p:cNvSpPr>
            <a:spLocks noGrp="1"/>
          </p:cNvSpPr>
          <p:nvPr>
            <p:ph type="body" sz="quarter" idx="13" hasCustomPrompt="1"/>
          </p:nvPr>
        </p:nvSpPr>
        <p:spPr>
          <a:xfrm>
            <a:off x="304800" y="1885245"/>
            <a:ext cx="11582400" cy="4221340"/>
          </a:xfrm>
        </p:spPr>
        <p:txBody>
          <a:bodyPr/>
          <a:lstStyle>
            <a:lvl1pPr marL="171439" indent="-171439">
              <a:buFont typeface="Arial" panose="020B0604020202020204" pitchFamily="34" charset="0"/>
              <a:buChar char="•"/>
              <a:defRPr sz="900"/>
            </a:lvl1pPr>
            <a:lvl2pPr>
              <a:defRPr sz="900"/>
            </a:lvl2pPr>
            <a:lvl3pPr>
              <a:defRPr sz="900"/>
            </a:lvl3pPr>
            <a:lvl4pPr>
              <a:defRPr sz="900"/>
            </a:lvl4pPr>
            <a:lvl5pPr>
              <a:defRPr sz="900"/>
            </a:lvl5pPr>
          </a:lstStyle>
          <a:p>
            <a:pPr lvl="0"/>
            <a:r>
              <a:rPr lang="en-US" dirty="0"/>
              <a:t>SKU + configuration</a:t>
            </a:r>
          </a:p>
        </p:txBody>
      </p:sp>
    </p:spTree>
    <p:extLst>
      <p:ext uri="{BB962C8B-B14F-4D97-AF65-F5344CB8AC3E}">
        <p14:creationId xmlns:p14="http://schemas.microsoft.com/office/powerpoint/2010/main" val="1958216526"/>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Workload Details Layout Bl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ADED74-3FAF-4EC6-9F5F-463EA81D84BC}"/>
              </a:ext>
            </a:extLst>
          </p:cNvPr>
          <p:cNvSpPr>
            <a:spLocks noGrp="1"/>
          </p:cNvSpPr>
          <p:nvPr>
            <p:ph type="sldNum" sz="quarter" idx="10"/>
          </p:nvPr>
        </p:nvSpPr>
        <p:spPr/>
        <p:txBody>
          <a:bodyPr/>
          <a:lstStyle/>
          <a:p>
            <a:pPr defTabSz="457101"/>
            <a:fld id="{EE2556C5-CE8C-6547-B838-EA80C61A4AF7}" type="slidenum">
              <a:rPr lang="en-US" smtClean="0">
                <a:solidFill>
                  <a:prstClr val="white"/>
                </a:solidFill>
              </a:rPr>
              <a:pPr defTabSz="457101"/>
              <a:t>‹#›</a:t>
            </a:fld>
            <a:endParaRPr lang="en-US" dirty="0">
              <a:solidFill>
                <a:prstClr val="white"/>
              </a:solidFill>
            </a:endParaRPr>
          </a:p>
        </p:txBody>
      </p:sp>
      <p:sp>
        <p:nvSpPr>
          <p:cNvPr id="9" name="Text Placeholder 8">
            <a:extLst>
              <a:ext uri="{FF2B5EF4-FFF2-40B4-BE49-F238E27FC236}">
                <a16:creationId xmlns:a16="http://schemas.microsoft.com/office/drawing/2014/main" id="{0A15F3C3-D300-4086-90A6-E949E45C05D6}"/>
              </a:ext>
            </a:extLst>
          </p:cNvPr>
          <p:cNvSpPr>
            <a:spLocks noGrp="1"/>
          </p:cNvSpPr>
          <p:nvPr>
            <p:ph type="body" sz="quarter" idx="12" hasCustomPrompt="1"/>
          </p:nvPr>
        </p:nvSpPr>
        <p:spPr>
          <a:xfrm>
            <a:off x="304800" y="236361"/>
            <a:ext cx="11582400" cy="1513416"/>
          </a:xfrm>
        </p:spPr>
        <p:txBody>
          <a:bodyPr anchor="ctr"/>
          <a:lstStyle>
            <a:lvl1pPr algn="ctr">
              <a:defRPr sz="4400" spc="300">
                <a:latin typeface="+mj-lt"/>
              </a:defRPr>
            </a:lvl1pPr>
            <a:lvl5pPr>
              <a:defRPr/>
            </a:lvl5pPr>
          </a:lstStyle>
          <a:p>
            <a:pPr lvl="0"/>
            <a:r>
              <a:rPr lang="en-US" dirty="0"/>
              <a:t>Workload Details</a:t>
            </a:r>
          </a:p>
        </p:txBody>
      </p:sp>
      <p:sp>
        <p:nvSpPr>
          <p:cNvPr id="11" name="Text Placeholder 10">
            <a:extLst>
              <a:ext uri="{FF2B5EF4-FFF2-40B4-BE49-F238E27FC236}">
                <a16:creationId xmlns:a16="http://schemas.microsoft.com/office/drawing/2014/main" id="{B0656D69-9725-49B2-853C-F132A4808FFB}"/>
              </a:ext>
            </a:extLst>
          </p:cNvPr>
          <p:cNvSpPr>
            <a:spLocks noGrp="1"/>
          </p:cNvSpPr>
          <p:nvPr>
            <p:ph type="body" sz="quarter" idx="13" hasCustomPrompt="1"/>
          </p:nvPr>
        </p:nvSpPr>
        <p:spPr>
          <a:xfrm>
            <a:off x="304800" y="1889816"/>
            <a:ext cx="11582400" cy="4240053"/>
          </a:xfrm>
        </p:spPr>
        <p:txBody>
          <a:bodyPr/>
          <a:lstStyle>
            <a:lvl1pPr>
              <a:defRPr sz="900"/>
            </a:lvl1pPr>
            <a:lvl2pPr>
              <a:defRPr sz="900"/>
            </a:lvl2pPr>
            <a:lvl3pPr>
              <a:defRPr sz="900"/>
            </a:lvl3pPr>
            <a:lvl4pPr>
              <a:defRPr sz="900"/>
            </a:lvl4pPr>
            <a:lvl5pPr>
              <a:defRPr sz="900"/>
            </a:lvl5pPr>
          </a:lstStyle>
          <a:p>
            <a:pPr lvl="1"/>
            <a:r>
              <a:rPr lang="en-US" dirty="0"/>
              <a:t>Workload Title – workload description</a:t>
            </a:r>
          </a:p>
        </p:txBody>
      </p:sp>
    </p:spTree>
    <p:extLst>
      <p:ext uri="{BB962C8B-B14F-4D97-AF65-F5344CB8AC3E}">
        <p14:creationId xmlns:p14="http://schemas.microsoft.com/office/powerpoint/2010/main" val="41352444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theme" Target="../theme/theme2.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29"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image" Target="../media/image7.jpeg"/><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image" Target="../media/image7.jpeg"/><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image" Target="../media/image6.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8.xml"/><Relationship Id="rId7" Type="http://schemas.openxmlformats.org/officeDocument/2006/relationships/image" Target="../media/image1.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theme" Target="../theme/theme5.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theme" Target="../theme/theme6.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image" Target="../media/image19.png"/><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image" Target="../media/image1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image" Target="../media/image19.png"/><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image" Target="../media/image28.jpeg"/><Relationship Id="rId2" Type="http://schemas.openxmlformats.org/officeDocument/2006/relationships/slideLayout" Target="../slideLayouts/slideLayout87.xml"/><Relationship Id="rId16" Type="http://schemas.openxmlformats.org/officeDocument/2006/relationships/theme" Target="../theme/theme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image" Target="../media/image31.png"/><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theme" Target="../theme/theme8.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2" Type="http://schemas.openxmlformats.org/officeDocument/2006/relationships/slideLayout" Target="../slideLayouts/slideLayout118.xml"/><Relationship Id="rId16" Type="http://schemas.openxmlformats.org/officeDocument/2006/relationships/image" Target="../media/image19.png"/><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image" Target="../media/image28.jpeg"/><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18" Type="http://schemas.openxmlformats.org/officeDocument/2006/relationships/slideLayout" Target="../slideLayouts/slideLayout147.xml"/><Relationship Id="rId26" Type="http://schemas.openxmlformats.org/officeDocument/2006/relationships/image" Target="../media/image18.png"/><Relationship Id="rId3" Type="http://schemas.openxmlformats.org/officeDocument/2006/relationships/slideLayout" Target="../slideLayouts/slideLayout132.xml"/><Relationship Id="rId21" Type="http://schemas.openxmlformats.org/officeDocument/2006/relationships/slideLayout" Target="../slideLayouts/slideLayout150.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5" Type="http://schemas.openxmlformats.org/officeDocument/2006/relationships/theme" Target="../theme/theme10.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20" Type="http://schemas.openxmlformats.org/officeDocument/2006/relationships/slideLayout" Target="../slideLayouts/slideLayout149.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24" Type="http://schemas.openxmlformats.org/officeDocument/2006/relationships/slideLayout" Target="../slideLayouts/slideLayout153.xml"/><Relationship Id="rId5" Type="http://schemas.openxmlformats.org/officeDocument/2006/relationships/slideLayout" Target="../slideLayouts/slideLayout134.xml"/><Relationship Id="rId15" Type="http://schemas.openxmlformats.org/officeDocument/2006/relationships/slideLayout" Target="../slideLayouts/slideLayout144.xml"/><Relationship Id="rId23" Type="http://schemas.openxmlformats.org/officeDocument/2006/relationships/slideLayout" Target="../slideLayouts/slideLayout152.xml"/><Relationship Id="rId10" Type="http://schemas.openxmlformats.org/officeDocument/2006/relationships/slideLayout" Target="../slideLayouts/slideLayout139.xml"/><Relationship Id="rId19" Type="http://schemas.openxmlformats.org/officeDocument/2006/relationships/slideLayout" Target="../slideLayouts/slideLayout148.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 Id="rId22" Type="http://schemas.openxmlformats.org/officeDocument/2006/relationships/slideLayout" Target="../slideLayouts/slideLayout151.xml"/><Relationship Id="rId27" Type="http://schemas.openxmlformats.org/officeDocument/2006/relationships/image" Target="../media/image19.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3" Type="http://schemas.openxmlformats.org/officeDocument/2006/relationships/slideLayout" Target="../slideLayouts/slideLayout156.xml"/><Relationship Id="rId21" Type="http://schemas.openxmlformats.org/officeDocument/2006/relationships/theme" Target="../theme/theme11.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image" Target="../media/image12.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1.xml"/><Relationship Id="rId13" Type="http://schemas.openxmlformats.org/officeDocument/2006/relationships/slideLayout" Target="../slideLayouts/slideLayout186.xml"/><Relationship Id="rId18" Type="http://schemas.openxmlformats.org/officeDocument/2006/relationships/slideLayout" Target="../slideLayouts/slideLayout191.xml"/><Relationship Id="rId3" Type="http://schemas.openxmlformats.org/officeDocument/2006/relationships/slideLayout" Target="../slideLayouts/slideLayout176.xml"/><Relationship Id="rId21" Type="http://schemas.openxmlformats.org/officeDocument/2006/relationships/theme" Target="../theme/theme12.xml"/><Relationship Id="rId7" Type="http://schemas.openxmlformats.org/officeDocument/2006/relationships/slideLayout" Target="../slideLayouts/slideLayout180.xml"/><Relationship Id="rId12" Type="http://schemas.openxmlformats.org/officeDocument/2006/relationships/slideLayout" Target="../slideLayouts/slideLayout185.xml"/><Relationship Id="rId17" Type="http://schemas.openxmlformats.org/officeDocument/2006/relationships/slideLayout" Target="../slideLayouts/slideLayout190.xml"/><Relationship Id="rId2" Type="http://schemas.openxmlformats.org/officeDocument/2006/relationships/slideLayout" Target="../slideLayouts/slideLayout175.xml"/><Relationship Id="rId16" Type="http://schemas.openxmlformats.org/officeDocument/2006/relationships/slideLayout" Target="../slideLayouts/slideLayout189.xml"/><Relationship Id="rId20" Type="http://schemas.openxmlformats.org/officeDocument/2006/relationships/slideLayout" Target="../slideLayouts/slideLayout193.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slideLayout" Target="../slideLayouts/slideLayout184.xml"/><Relationship Id="rId5" Type="http://schemas.openxmlformats.org/officeDocument/2006/relationships/slideLayout" Target="../slideLayouts/slideLayout178.xml"/><Relationship Id="rId15" Type="http://schemas.openxmlformats.org/officeDocument/2006/relationships/slideLayout" Target="../slideLayouts/slideLayout188.xml"/><Relationship Id="rId10" Type="http://schemas.openxmlformats.org/officeDocument/2006/relationships/slideLayout" Target="../slideLayouts/slideLayout183.xml"/><Relationship Id="rId19" Type="http://schemas.openxmlformats.org/officeDocument/2006/relationships/slideLayout" Target="../slideLayouts/slideLayout192.xml"/><Relationship Id="rId4" Type="http://schemas.openxmlformats.org/officeDocument/2006/relationships/slideLayout" Target="../slideLayouts/slideLayout177.xml"/><Relationship Id="rId9" Type="http://schemas.openxmlformats.org/officeDocument/2006/relationships/slideLayout" Target="../slideLayouts/slideLayout182.xml"/><Relationship Id="rId14" Type="http://schemas.openxmlformats.org/officeDocument/2006/relationships/slideLayout" Target="../slideLayouts/slideLayout187.xml"/><Relationship Id="rId22" Type="http://schemas.openxmlformats.org/officeDocument/2006/relationships/image" Target="../media/image38.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18" Type="http://schemas.openxmlformats.org/officeDocument/2006/relationships/slideLayout" Target="../slideLayouts/slideLayout211.xml"/><Relationship Id="rId3" Type="http://schemas.openxmlformats.org/officeDocument/2006/relationships/slideLayout" Target="../slideLayouts/slideLayout196.xml"/><Relationship Id="rId21" Type="http://schemas.openxmlformats.org/officeDocument/2006/relationships/theme" Target="../theme/theme13.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20" Type="http://schemas.openxmlformats.org/officeDocument/2006/relationships/slideLayout" Target="../slideLayouts/slideLayout213.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10" Type="http://schemas.openxmlformats.org/officeDocument/2006/relationships/slideLayout" Target="../slideLayouts/slideLayout203.xml"/><Relationship Id="rId19" Type="http://schemas.openxmlformats.org/officeDocument/2006/relationships/slideLayout" Target="../slideLayouts/slideLayout212.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 Id="rId22" Type="http://schemas.openxmlformats.org/officeDocument/2006/relationships/image" Target="../media/image44.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slideLayout" Target="../slideLayouts/slideLayout226.xml"/><Relationship Id="rId18" Type="http://schemas.openxmlformats.org/officeDocument/2006/relationships/slideLayout" Target="../slideLayouts/slideLayout231.xml"/><Relationship Id="rId3" Type="http://schemas.openxmlformats.org/officeDocument/2006/relationships/slideLayout" Target="../slideLayouts/slideLayout216.xml"/><Relationship Id="rId21" Type="http://schemas.openxmlformats.org/officeDocument/2006/relationships/slideLayout" Target="../slideLayouts/slideLayout234.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17" Type="http://schemas.openxmlformats.org/officeDocument/2006/relationships/slideLayout" Target="../slideLayouts/slideLayout230.xml"/><Relationship Id="rId2" Type="http://schemas.openxmlformats.org/officeDocument/2006/relationships/slideLayout" Target="../slideLayouts/slideLayout215.xml"/><Relationship Id="rId16" Type="http://schemas.openxmlformats.org/officeDocument/2006/relationships/slideLayout" Target="../slideLayouts/slideLayout229.xml"/><Relationship Id="rId20" Type="http://schemas.openxmlformats.org/officeDocument/2006/relationships/slideLayout" Target="../slideLayouts/slideLayout233.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24" Type="http://schemas.openxmlformats.org/officeDocument/2006/relationships/image" Target="../media/image12.png"/><Relationship Id="rId5" Type="http://schemas.openxmlformats.org/officeDocument/2006/relationships/slideLayout" Target="../slideLayouts/slideLayout218.xml"/><Relationship Id="rId15" Type="http://schemas.openxmlformats.org/officeDocument/2006/relationships/slideLayout" Target="../slideLayouts/slideLayout228.xml"/><Relationship Id="rId23" Type="http://schemas.openxmlformats.org/officeDocument/2006/relationships/theme" Target="../theme/theme14.xml"/><Relationship Id="rId10" Type="http://schemas.openxmlformats.org/officeDocument/2006/relationships/slideLayout" Target="../slideLayouts/slideLayout223.xml"/><Relationship Id="rId19" Type="http://schemas.openxmlformats.org/officeDocument/2006/relationships/slideLayout" Target="../slideLayouts/slideLayout232.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slideLayout" Target="../slideLayouts/slideLayout227.xml"/><Relationship Id="rId22" Type="http://schemas.openxmlformats.org/officeDocument/2006/relationships/slideLayout" Target="../slideLayouts/slideLayout23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slideLayout" Target="../slideLayouts/slideLayout248.xml"/><Relationship Id="rId18" Type="http://schemas.openxmlformats.org/officeDocument/2006/relationships/slideLayout" Target="../slideLayouts/slideLayout253.xml"/><Relationship Id="rId3" Type="http://schemas.openxmlformats.org/officeDocument/2006/relationships/slideLayout" Target="../slideLayouts/slideLayout238.xml"/><Relationship Id="rId21" Type="http://schemas.openxmlformats.org/officeDocument/2006/relationships/theme" Target="../theme/theme15.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17" Type="http://schemas.openxmlformats.org/officeDocument/2006/relationships/slideLayout" Target="../slideLayouts/slideLayout252.xml"/><Relationship Id="rId2" Type="http://schemas.openxmlformats.org/officeDocument/2006/relationships/slideLayout" Target="../slideLayouts/slideLayout237.xml"/><Relationship Id="rId16" Type="http://schemas.openxmlformats.org/officeDocument/2006/relationships/slideLayout" Target="../slideLayouts/slideLayout251.xml"/><Relationship Id="rId20" Type="http://schemas.openxmlformats.org/officeDocument/2006/relationships/slideLayout" Target="../slideLayouts/slideLayout255.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5" Type="http://schemas.openxmlformats.org/officeDocument/2006/relationships/slideLayout" Target="../slideLayouts/slideLayout250.xml"/><Relationship Id="rId10" Type="http://schemas.openxmlformats.org/officeDocument/2006/relationships/slideLayout" Target="../slideLayouts/slideLayout245.xml"/><Relationship Id="rId19" Type="http://schemas.openxmlformats.org/officeDocument/2006/relationships/slideLayout" Target="../slideLayouts/slideLayout254.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slideLayout" Target="../slideLayouts/slideLayout249.xml"/><Relationship Id="rId22" Type="http://schemas.openxmlformats.org/officeDocument/2006/relationships/image" Target="../media/image12.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63.xml"/><Relationship Id="rId13" Type="http://schemas.openxmlformats.org/officeDocument/2006/relationships/slideLayout" Target="../slideLayouts/slideLayout268.xml"/><Relationship Id="rId18" Type="http://schemas.openxmlformats.org/officeDocument/2006/relationships/slideLayout" Target="../slideLayouts/slideLayout273.xml"/><Relationship Id="rId3" Type="http://schemas.openxmlformats.org/officeDocument/2006/relationships/slideLayout" Target="../slideLayouts/slideLayout258.xml"/><Relationship Id="rId21" Type="http://schemas.openxmlformats.org/officeDocument/2006/relationships/slideLayout" Target="../slideLayouts/slideLayout276.xml"/><Relationship Id="rId7" Type="http://schemas.openxmlformats.org/officeDocument/2006/relationships/slideLayout" Target="../slideLayouts/slideLayout262.xml"/><Relationship Id="rId12" Type="http://schemas.openxmlformats.org/officeDocument/2006/relationships/slideLayout" Target="../slideLayouts/slideLayout267.xml"/><Relationship Id="rId17" Type="http://schemas.openxmlformats.org/officeDocument/2006/relationships/slideLayout" Target="../slideLayouts/slideLayout272.xml"/><Relationship Id="rId2" Type="http://schemas.openxmlformats.org/officeDocument/2006/relationships/slideLayout" Target="../slideLayouts/slideLayout257.xml"/><Relationship Id="rId16" Type="http://schemas.openxmlformats.org/officeDocument/2006/relationships/slideLayout" Target="../slideLayouts/slideLayout271.xml"/><Relationship Id="rId20" Type="http://schemas.openxmlformats.org/officeDocument/2006/relationships/slideLayout" Target="../slideLayouts/slideLayout275.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1" Type="http://schemas.openxmlformats.org/officeDocument/2006/relationships/slideLayout" Target="../slideLayouts/slideLayout266.xml"/><Relationship Id="rId24" Type="http://schemas.openxmlformats.org/officeDocument/2006/relationships/image" Target="../media/image19.png"/><Relationship Id="rId5" Type="http://schemas.openxmlformats.org/officeDocument/2006/relationships/slideLayout" Target="../slideLayouts/slideLayout260.xml"/><Relationship Id="rId15" Type="http://schemas.openxmlformats.org/officeDocument/2006/relationships/slideLayout" Target="../slideLayouts/slideLayout270.xml"/><Relationship Id="rId23" Type="http://schemas.openxmlformats.org/officeDocument/2006/relationships/theme" Target="../theme/theme16.xml"/><Relationship Id="rId10" Type="http://schemas.openxmlformats.org/officeDocument/2006/relationships/slideLayout" Target="../slideLayouts/slideLayout265.xml"/><Relationship Id="rId19" Type="http://schemas.openxmlformats.org/officeDocument/2006/relationships/slideLayout" Target="../slideLayouts/slideLayout274.xml"/><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slideLayout" Target="../slideLayouts/slideLayout269.xml"/><Relationship Id="rId22" Type="http://schemas.openxmlformats.org/officeDocument/2006/relationships/slideLayout" Target="../slideLayouts/slideLayout27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5.xml"/><Relationship Id="rId3" Type="http://schemas.openxmlformats.org/officeDocument/2006/relationships/slideLayout" Target="../slideLayouts/slideLayout280.xml"/><Relationship Id="rId7" Type="http://schemas.openxmlformats.org/officeDocument/2006/relationships/slideLayout" Target="../slideLayouts/slideLayout284.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image" Target="../media/image51.jpeg"/><Relationship Id="rId5" Type="http://schemas.openxmlformats.org/officeDocument/2006/relationships/slideLayout" Target="../slideLayouts/slideLayout282.xml"/><Relationship Id="rId10" Type="http://schemas.openxmlformats.org/officeDocument/2006/relationships/theme" Target="../theme/theme1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94.xml"/><Relationship Id="rId13" Type="http://schemas.openxmlformats.org/officeDocument/2006/relationships/theme" Target="../theme/theme18.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slideLayout" Target="../slideLayouts/slideLayout298.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5" Type="http://schemas.openxmlformats.org/officeDocument/2006/relationships/image" Target="../media/image56.png"/><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 Id="rId14" Type="http://schemas.openxmlformats.org/officeDocument/2006/relationships/image" Target="../media/image5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ABF29F-4663-406B-A800-279D1B21F47D}"/>
              </a:ext>
            </a:extLst>
          </p:cNvPr>
          <p:cNvSpPr/>
          <p:nvPr userDrawn="1"/>
        </p:nvSpPr>
        <p:spPr>
          <a:xfrm>
            <a:off x="0" y="6406896"/>
            <a:ext cx="12192000" cy="451104"/>
          </a:xfrm>
          <a:prstGeom prst="rect">
            <a:avLst/>
          </a:prstGeom>
          <a:gradFill>
            <a:gsLst>
              <a:gs pos="24000">
                <a:schemeClr val="tx2"/>
              </a:gs>
              <a:gs pos="100000">
                <a:srgbClr val="0071C5">
                  <a:alpha val="50000"/>
                </a:srgbClr>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17">
              <a:solidFill>
                <a:prstClr val="white"/>
              </a:solidFill>
            </a:endParaRPr>
          </a:p>
        </p:txBody>
      </p:sp>
      <p:cxnSp>
        <p:nvCxnSpPr>
          <p:cNvPr id="12" name="Straight Connector 11"/>
          <p:cNvCxnSpPr/>
          <p:nvPr/>
        </p:nvCxnSpPr>
        <p:spPr>
          <a:xfrm>
            <a:off x="11624737" y="6466952"/>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475489" y="408133"/>
            <a:ext cx="10972800" cy="1158240"/>
          </a:xfrm>
          <a:prstGeom prst="rect">
            <a:avLst/>
          </a:prstGeom>
        </p:spPr>
        <p:txBody>
          <a:bodyPr vert="horz" lIns="91440" tIns="91440" rIns="91440" bIns="91440" rtlCol="0" anchor="ctr" anchorCtr="0">
            <a:noAutofit/>
          </a:bodyPr>
          <a:lstStyle/>
          <a:p>
            <a:pPr lvl="0">
              <a:lnSpc>
                <a:spcPct val="70000"/>
              </a:lnSpc>
            </a:pPr>
            <a:r>
              <a:rPr lang="en-US"/>
              <a:t>44pt Intel Clear Headline</a:t>
            </a:r>
          </a:p>
        </p:txBody>
      </p:sp>
      <p:sp>
        <p:nvSpPr>
          <p:cNvPr id="3" name="Text Placeholder 2"/>
          <p:cNvSpPr>
            <a:spLocks noGrp="1"/>
          </p:cNvSpPr>
          <p:nvPr>
            <p:ph type="body" idx="1"/>
          </p:nvPr>
        </p:nvSpPr>
        <p:spPr>
          <a:xfrm>
            <a:off x="475489" y="1604437"/>
            <a:ext cx="10972800" cy="4567767"/>
          </a:xfrm>
          <a:prstGeom prst="rect">
            <a:avLst/>
          </a:prstGeom>
        </p:spPr>
        <p:txBody>
          <a:bodyPr vert="horz" lIns="0" tIns="0" rIns="0" bIns="0" rtlCol="0">
            <a:noAutofit/>
          </a:bodyPr>
          <a:lstStyle/>
          <a:p>
            <a:pPr lvl="0"/>
            <a:r>
              <a:rPr lang="en-US"/>
              <a:t>18pt Intel Clear body text</a:t>
            </a:r>
          </a:p>
          <a:p>
            <a:pPr lvl="1"/>
            <a:r>
              <a:rPr lang="en-US"/>
              <a:t>16pt Intel Clear bullet one</a:t>
            </a:r>
          </a:p>
          <a:p>
            <a:pPr lvl="2"/>
            <a:r>
              <a:rPr lang="en-US"/>
              <a:t>16pt Intel Clear sub-bullet</a:t>
            </a:r>
          </a:p>
          <a:p>
            <a:pPr lvl="3"/>
            <a:r>
              <a:rPr lang="en-US" err="1"/>
              <a:t>14pt</a:t>
            </a:r>
            <a:r>
              <a:rPr lang="en-US"/>
              <a:t> Intel Clear fourth level</a:t>
            </a:r>
          </a:p>
          <a:p>
            <a:pPr lvl="4"/>
            <a:r>
              <a:rPr lang="en-US" err="1"/>
              <a:t>14pt</a:t>
            </a:r>
            <a:r>
              <a:rPr lang="en-US"/>
              <a:t> Intel Clear fifth level</a:t>
            </a:r>
          </a:p>
        </p:txBody>
      </p:sp>
      <p:sp>
        <p:nvSpPr>
          <p:cNvPr id="6" name="Slide Number Placeholder 5"/>
          <p:cNvSpPr>
            <a:spLocks noGrp="1"/>
          </p:cNvSpPr>
          <p:nvPr>
            <p:ph type="sldNum" sz="quarter" idx="4"/>
          </p:nvPr>
        </p:nvSpPr>
        <p:spPr>
          <a:xfrm>
            <a:off x="11624736" y="6432516"/>
            <a:ext cx="383201" cy="365125"/>
          </a:xfrm>
          <a:prstGeom prst="rect">
            <a:avLst/>
          </a:prstGeom>
        </p:spPr>
        <p:txBody>
          <a:bodyPr vert="horz" lIns="0" tIns="0" rIns="0" bIns="0" rtlCol="0" anchor="ctr"/>
          <a:lstStyle>
            <a:lvl1pPr algn="r">
              <a:defRPr sz="1084">
                <a:solidFill>
                  <a:schemeClr val="bg1"/>
                </a:solidFill>
                <a:latin typeface="+mn-lt"/>
                <a:cs typeface="Intel Clear Light" panose="020B0404020203020204" pitchFamily="34" charset="0"/>
              </a:defRPr>
            </a:lvl1pPr>
          </a:lstStyle>
          <a:p>
            <a:pPr defTabSz="609570"/>
            <a:fld id="{EE2556C5-CE8C-6547-B838-EA80C61A4AF7}" type="slidenum">
              <a:rPr lang="en-US" smtClean="0">
                <a:solidFill>
                  <a:prstClr val="white"/>
                </a:solidFill>
              </a:rPr>
              <a:pPr defTabSz="609570"/>
              <a:t>‹#›</a:t>
            </a:fld>
            <a:endParaRPr lang="en-US">
              <a:solidFill>
                <a:prstClr val="white"/>
              </a:solidFill>
            </a:endParaRPr>
          </a:p>
        </p:txBody>
      </p:sp>
      <p:grpSp>
        <p:nvGrpSpPr>
          <p:cNvPr id="9" name="Group 8">
            <a:extLst>
              <a:ext uri="{FF2B5EF4-FFF2-40B4-BE49-F238E27FC236}">
                <a16:creationId xmlns:a16="http://schemas.microsoft.com/office/drawing/2014/main" id="{256C3A95-150B-4924-84EA-3AB515F9EE53}"/>
              </a:ext>
            </a:extLst>
          </p:cNvPr>
          <p:cNvGrpSpPr/>
          <p:nvPr userDrawn="1"/>
        </p:nvGrpSpPr>
        <p:grpSpPr>
          <a:xfrm>
            <a:off x="11027965" y="6483329"/>
            <a:ext cx="452539" cy="298259"/>
            <a:chOff x="451796" y="386081"/>
            <a:chExt cx="1249194" cy="823318"/>
          </a:xfrm>
        </p:grpSpPr>
        <p:sp>
          <p:nvSpPr>
            <p:cNvPr id="10" name="Freeform 36">
              <a:extLst>
                <a:ext uri="{FF2B5EF4-FFF2-40B4-BE49-F238E27FC236}">
                  <a16:creationId xmlns:a16="http://schemas.microsoft.com/office/drawing/2014/main" id="{86BB6A4F-6650-4AF2-989C-D7EFEC486D44}"/>
                </a:ext>
              </a:extLst>
            </p:cNvPr>
            <p:cNvSpPr>
              <a:spLocks noEditPoints="1"/>
            </p:cNvSpPr>
            <p:nvPr userDrawn="1"/>
          </p:nvSpPr>
          <p:spPr bwMode="auto">
            <a:xfrm>
              <a:off x="451796" y="386081"/>
              <a:ext cx="1249194" cy="823318"/>
            </a:xfrm>
            <a:custGeom>
              <a:avLst/>
              <a:gdLst>
                <a:gd name="T0" fmla="*/ 2295 w 3777"/>
                <a:gd name="T1" fmla="*/ 1128 h 2491"/>
                <a:gd name="T2" fmla="*/ 2564 w 3777"/>
                <a:gd name="T3" fmla="*/ 1149 h 2491"/>
                <a:gd name="T4" fmla="*/ 2434 w 3777"/>
                <a:gd name="T5" fmla="*/ 1046 h 2491"/>
                <a:gd name="T6" fmla="*/ 1474 w 3777"/>
                <a:gd name="T7" fmla="*/ 949 h 2491"/>
                <a:gd name="T8" fmla="*/ 1548 w 3777"/>
                <a:gd name="T9" fmla="*/ 1130 h 2491"/>
                <a:gd name="T10" fmla="*/ 1326 w 3777"/>
                <a:gd name="T11" fmla="*/ 1068 h 2491"/>
                <a:gd name="T12" fmla="*/ 920 w 3777"/>
                <a:gd name="T13" fmla="*/ 900 h 2491"/>
                <a:gd name="T14" fmla="*/ 630 w 3777"/>
                <a:gd name="T15" fmla="*/ 1637 h 2491"/>
                <a:gd name="T16" fmla="*/ 551 w 3777"/>
                <a:gd name="T17" fmla="*/ 1468 h 2491"/>
                <a:gd name="T18" fmla="*/ 2646 w 3777"/>
                <a:gd name="T19" fmla="*/ 959 h 2491"/>
                <a:gd name="T20" fmla="*/ 2769 w 3777"/>
                <a:gd name="T21" fmla="*/ 1272 h 2491"/>
                <a:gd name="T22" fmla="*/ 2335 w 3777"/>
                <a:gd name="T23" fmla="*/ 1478 h 2491"/>
                <a:gd name="T24" fmla="*/ 2551 w 3777"/>
                <a:gd name="T25" fmla="*/ 1496 h 2491"/>
                <a:gd name="T26" fmla="*/ 2677 w 3777"/>
                <a:gd name="T27" fmla="*/ 1613 h 2491"/>
                <a:gd name="T28" fmla="*/ 2400 w 3777"/>
                <a:gd name="T29" fmla="*/ 1677 h 2491"/>
                <a:gd name="T30" fmla="*/ 2162 w 3777"/>
                <a:gd name="T31" fmla="*/ 1556 h 2491"/>
                <a:gd name="T32" fmla="*/ 2087 w 3777"/>
                <a:gd name="T33" fmla="*/ 1215 h 2491"/>
                <a:gd name="T34" fmla="*/ 2243 w 3777"/>
                <a:gd name="T35" fmla="*/ 941 h 2491"/>
                <a:gd name="T36" fmla="*/ 412 w 3777"/>
                <a:gd name="T37" fmla="*/ 815 h 2491"/>
                <a:gd name="T38" fmla="*/ 164 w 3777"/>
                <a:gd name="T39" fmla="*/ 1308 h 2491"/>
                <a:gd name="T40" fmla="*/ 246 w 3777"/>
                <a:gd name="T41" fmla="*/ 1819 h 2491"/>
                <a:gd name="T42" fmla="*/ 614 w 3777"/>
                <a:gd name="T43" fmla="*/ 2109 h 2491"/>
                <a:gd name="T44" fmla="*/ 1163 w 3777"/>
                <a:gd name="T45" fmla="*/ 2229 h 2491"/>
                <a:gd name="T46" fmla="*/ 1796 w 3777"/>
                <a:gd name="T47" fmla="*/ 2220 h 2491"/>
                <a:gd name="T48" fmla="*/ 2654 w 3777"/>
                <a:gd name="T49" fmla="*/ 2031 h 2491"/>
                <a:gd name="T50" fmla="*/ 3022 w 3777"/>
                <a:gd name="T51" fmla="*/ 2160 h 2491"/>
                <a:gd name="T52" fmla="*/ 2228 w 3777"/>
                <a:gd name="T53" fmla="*/ 2412 h 2491"/>
                <a:gd name="T54" fmla="*/ 1360 w 3777"/>
                <a:gd name="T55" fmla="*/ 2489 h 2491"/>
                <a:gd name="T56" fmla="*/ 599 w 3777"/>
                <a:gd name="T57" fmla="*/ 2344 h 2491"/>
                <a:gd name="T58" fmla="*/ 135 w 3777"/>
                <a:gd name="T59" fmla="*/ 1990 h 2491"/>
                <a:gd name="T60" fmla="*/ 2 w 3777"/>
                <a:gd name="T61" fmla="*/ 1451 h 2491"/>
                <a:gd name="T62" fmla="*/ 206 w 3777"/>
                <a:gd name="T63" fmla="*/ 933 h 2491"/>
                <a:gd name="T64" fmla="*/ 1887 w 3777"/>
                <a:gd name="T65" fmla="*/ 900 h 2491"/>
                <a:gd name="T66" fmla="*/ 1899 w 3777"/>
                <a:gd name="T67" fmla="*/ 1478 h 2491"/>
                <a:gd name="T68" fmla="*/ 1918 w 3777"/>
                <a:gd name="T69" fmla="*/ 1665 h 2491"/>
                <a:gd name="T70" fmla="*/ 1716 w 3777"/>
                <a:gd name="T71" fmla="*/ 1552 h 2491"/>
                <a:gd name="T72" fmla="*/ 745 w 3777"/>
                <a:gd name="T73" fmla="*/ 608 h 2491"/>
                <a:gd name="T74" fmla="*/ 3078 w 3777"/>
                <a:gd name="T75" fmla="*/ 1659 h 2491"/>
                <a:gd name="T76" fmla="*/ 2899 w 3777"/>
                <a:gd name="T77" fmla="*/ 1548 h 2491"/>
                <a:gd name="T78" fmla="*/ 2515 w 3777"/>
                <a:gd name="T79" fmla="*/ 0 h 2491"/>
                <a:gd name="T80" fmla="*/ 3161 w 3777"/>
                <a:gd name="T81" fmla="*/ 109 h 2491"/>
                <a:gd name="T82" fmla="*/ 3615 w 3777"/>
                <a:gd name="T83" fmla="*/ 404 h 2491"/>
                <a:gd name="T84" fmla="*/ 3777 w 3777"/>
                <a:gd name="T85" fmla="*/ 900 h 2491"/>
                <a:gd name="T86" fmla="*/ 3591 w 3777"/>
                <a:gd name="T87" fmla="*/ 1385 h 2491"/>
                <a:gd name="T88" fmla="*/ 3211 w 3777"/>
                <a:gd name="T89" fmla="*/ 1665 h 2491"/>
                <a:gd name="T90" fmla="*/ 3510 w 3777"/>
                <a:gd name="T91" fmla="*/ 1151 h 2491"/>
                <a:gd name="T92" fmla="*/ 3557 w 3777"/>
                <a:gd name="T93" fmla="*/ 684 h 2491"/>
                <a:gd name="T94" fmla="*/ 3258 w 3777"/>
                <a:gd name="T95" fmla="*/ 321 h 2491"/>
                <a:gd name="T96" fmla="*/ 2715 w 3777"/>
                <a:gd name="T97" fmla="*/ 149 h 2491"/>
                <a:gd name="T98" fmla="*/ 2027 w 3777"/>
                <a:gd name="T99" fmla="*/ 153 h 2491"/>
                <a:gd name="T100" fmla="*/ 1292 w 3777"/>
                <a:gd name="T101" fmla="*/ 321 h 2491"/>
                <a:gd name="T102" fmla="*/ 933 w 3777"/>
                <a:gd name="T103" fmla="*/ 383 h 2491"/>
                <a:gd name="T104" fmla="*/ 1651 w 3777"/>
                <a:gd name="T105" fmla="*/ 103 h 2491"/>
                <a:gd name="T106" fmla="*/ 2396 w 3777"/>
                <a:gd name="T107" fmla="*/ 0 h 2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7" h="2491">
                  <a:moveTo>
                    <a:pt x="2434" y="1046"/>
                  </a:moveTo>
                  <a:lnTo>
                    <a:pt x="2396" y="1050"/>
                  </a:lnTo>
                  <a:lnTo>
                    <a:pt x="2362" y="1062"/>
                  </a:lnTo>
                  <a:lnTo>
                    <a:pt x="2335" y="1078"/>
                  </a:lnTo>
                  <a:lnTo>
                    <a:pt x="2311" y="1102"/>
                  </a:lnTo>
                  <a:lnTo>
                    <a:pt x="2295" y="1128"/>
                  </a:lnTo>
                  <a:lnTo>
                    <a:pt x="2285" y="1153"/>
                  </a:lnTo>
                  <a:lnTo>
                    <a:pt x="2279" y="1179"/>
                  </a:lnTo>
                  <a:lnTo>
                    <a:pt x="2275" y="1211"/>
                  </a:lnTo>
                  <a:lnTo>
                    <a:pt x="2574" y="1211"/>
                  </a:lnTo>
                  <a:lnTo>
                    <a:pt x="2572" y="1179"/>
                  </a:lnTo>
                  <a:lnTo>
                    <a:pt x="2564" y="1149"/>
                  </a:lnTo>
                  <a:lnTo>
                    <a:pt x="2555" y="1122"/>
                  </a:lnTo>
                  <a:lnTo>
                    <a:pt x="2541" y="1098"/>
                  </a:lnTo>
                  <a:lnTo>
                    <a:pt x="2521" y="1076"/>
                  </a:lnTo>
                  <a:lnTo>
                    <a:pt x="2497" y="1060"/>
                  </a:lnTo>
                  <a:lnTo>
                    <a:pt x="2467" y="1050"/>
                  </a:lnTo>
                  <a:lnTo>
                    <a:pt x="2434" y="1046"/>
                  </a:lnTo>
                  <a:close/>
                  <a:moveTo>
                    <a:pt x="920" y="900"/>
                  </a:moveTo>
                  <a:lnTo>
                    <a:pt x="1320" y="900"/>
                  </a:lnTo>
                  <a:lnTo>
                    <a:pt x="1367" y="904"/>
                  </a:lnTo>
                  <a:lnTo>
                    <a:pt x="1409" y="914"/>
                  </a:lnTo>
                  <a:lnTo>
                    <a:pt x="1445" y="929"/>
                  </a:lnTo>
                  <a:lnTo>
                    <a:pt x="1474" y="949"/>
                  </a:lnTo>
                  <a:lnTo>
                    <a:pt x="1498" y="973"/>
                  </a:lnTo>
                  <a:lnTo>
                    <a:pt x="1516" y="1001"/>
                  </a:lnTo>
                  <a:lnTo>
                    <a:pt x="1532" y="1031"/>
                  </a:lnTo>
                  <a:lnTo>
                    <a:pt x="1540" y="1062"/>
                  </a:lnTo>
                  <a:lnTo>
                    <a:pt x="1546" y="1096"/>
                  </a:lnTo>
                  <a:lnTo>
                    <a:pt x="1548" y="1130"/>
                  </a:lnTo>
                  <a:lnTo>
                    <a:pt x="1548" y="1667"/>
                  </a:lnTo>
                  <a:lnTo>
                    <a:pt x="1354" y="1667"/>
                  </a:lnTo>
                  <a:lnTo>
                    <a:pt x="1354" y="1130"/>
                  </a:lnTo>
                  <a:lnTo>
                    <a:pt x="1352" y="1104"/>
                  </a:lnTo>
                  <a:lnTo>
                    <a:pt x="1342" y="1084"/>
                  </a:lnTo>
                  <a:lnTo>
                    <a:pt x="1326" y="1068"/>
                  </a:lnTo>
                  <a:lnTo>
                    <a:pt x="1304" y="1060"/>
                  </a:lnTo>
                  <a:lnTo>
                    <a:pt x="1274" y="1056"/>
                  </a:lnTo>
                  <a:lnTo>
                    <a:pt x="1114" y="1056"/>
                  </a:lnTo>
                  <a:lnTo>
                    <a:pt x="1114" y="1667"/>
                  </a:lnTo>
                  <a:lnTo>
                    <a:pt x="920" y="1667"/>
                  </a:lnTo>
                  <a:lnTo>
                    <a:pt x="920" y="900"/>
                  </a:lnTo>
                  <a:close/>
                  <a:moveTo>
                    <a:pt x="551" y="900"/>
                  </a:moveTo>
                  <a:lnTo>
                    <a:pt x="747" y="900"/>
                  </a:lnTo>
                  <a:lnTo>
                    <a:pt x="747" y="1675"/>
                  </a:lnTo>
                  <a:lnTo>
                    <a:pt x="702" y="1667"/>
                  </a:lnTo>
                  <a:lnTo>
                    <a:pt x="662" y="1655"/>
                  </a:lnTo>
                  <a:lnTo>
                    <a:pt x="630" y="1637"/>
                  </a:lnTo>
                  <a:lnTo>
                    <a:pt x="604" y="1617"/>
                  </a:lnTo>
                  <a:lnTo>
                    <a:pt x="585" y="1591"/>
                  </a:lnTo>
                  <a:lnTo>
                    <a:pt x="569" y="1564"/>
                  </a:lnTo>
                  <a:lnTo>
                    <a:pt x="559" y="1534"/>
                  </a:lnTo>
                  <a:lnTo>
                    <a:pt x="553" y="1502"/>
                  </a:lnTo>
                  <a:lnTo>
                    <a:pt x="551" y="1468"/>
                  </a:lnTo>
                  <a:lnTo>
                    <a:pt x="551" y="900"/>
                  </a:lnTo>
                  <a:close/>
                  <a:moveTo>
                    <a:pt x="2442" y="886"/>
                  </a:moveTo>
                  <a:lnTo>
                    <a:pt x="2501" y="892"/>
                  </a:lnTo>
                  <a:lnTo>
                    <a:pt x="2557" y="906"/>
                  </a:lnTo>
                  <a:lnTo>
                    <a:pt x="2604" y="928"/>
                  </a:lnTo>
                  <a:lnTo>
                    <a:pt x="2646" y="959"/>
                  </a:lnTo>
                  <a:lnTo>
                    <a:pt x="2683" y="997"/>
                  </a:lnTo>
                  <a:lnTo>
                    <a:pt x="2713" y="1042"/>
                  </a:lnTo>
                  <a:lnTo>
                    <a:pt x="2737" y="1092"/>
                  </a:lnTo>
                  <a:lnTo>
                    <a:pt x="2755" y="1147"/>
                  </a:lnTo>
                  <a:lnTo>
                    <a:pt x="2765" y="1209"/>
                  </a:lnTo>
                  <a:lnTo>
                    <a:pt x="2769" y="1272"/>
                  </a:lnTo>
                  <a:lnTo>
                    <a:pt x="2769" y="1344"/>
                  </a:lnTo>
                  <a:lnTo>
                    <a:pt x="2275" y="1344"/>
                  </a:lnTo>
                  <a:lnTo>
                    <a:pt x="2279" y="1383"/>
                  </a:lnTo>
                  <a:lnTo>
                    <a:pt x="2291" y="1421"/>
                  </a:lnTo>
                  <a:lnTo>
                    <a:pt x="2309" y="1453"/>
                  </a:lnTo>
                  <a:lnTo>
                    <a:pt x="2335" y="1478"/>
                  </a:lnTo>
                  <a:lnTo>
                    <a:pt x="2366" y="1498"/>
                  </a:lnTo>
                  <a:lnTo>
                    <a:pt x="2404" y="1510"/>
                  </a:lnTo>
                  <a:lnTo>
                    <a:pt x="2448" y="1514"/>
                  </a:lnTo>
                  <a:lnTo>
                    <a:pt x="2487" y="1512"/>
                  </a:lnTo>
                  <a:lnTo>
                    <a:pt x="2521" y="1506"/>
                  </a:lnTo>
                  <a:lnTo>
                    <a:pt x="2551" y="1496"/>
                  </a:lnTo>
                  <a:lnTo>
                    <a:pt x="2576" y="1482"/>
                  </a:lnTo>
                  <a:lnTo>
                    <a:pt x="2602" y="1465"/>
                  </a:lnTo>
                  <a:lnTo>
                    <a:pt x="2626" y="1443"/>
                  </a:lnTo>
                  <a:lnTo>
                    <a:pt x="2747" y="1556"/>
                  </a:lnTo>
                  <a:lnTo>
                    <a:pt x="2713" y="1587"/>
                  </a:lnTo>
                  <a:lnTo>
                    <a:pt x="2677" y="1613"/>
                  </a:lnTo>
                  <a:lnTo>
                    <a:pt x="2640" y="1637"/>
                  </a:lnTo>
                  <a:lnTo>
                    <a:pt x="2600" y="1655"/>
                  </a:lnTo>
                  <a:lnTo>
                    <a:pt x="2555" y="1667"/>
                  </a:lnTo>
                  <a:lnTo>
                    <a:pt x="2503" y="1675"/>
                  </a:lnTo>
                  <a:lnTo>
                    <a:pt x="2446" y="1679"/>
                  </a:lnTo>
                  <a:lnTo>
                    <a:pt x="2400" y="1677"/>
                  </a:lnTo>
                  <a:lnTo>
                    <a:pt x="2354" y="1669"/>
                  </a:lnTo>
                  <a:lnTo>
                    <a:pt x="2311" y="1659"/>
                  </a:lnTo>
                  <a:lnTo>
                    <a:pt x="2269" y="1641"/>
                  </a:lnTo>
                  <a:lnTo>
                    <a:pt x="2232" y="1619"/>
                  </a:lnTo>
                  <a:lnTo>
                    <a:pt x="2194" y="1591"/>
                  </a:lnTo>
                  <a:lnTo>
                    <a:pt x="2162" y="1556"/>
                  </a:lnTo>
                  <a:lnTo>
                    <a:pt x="2136" y="1516"/>
                  </a:lnTo>
                  <a:lnTo>
                    <a:pt x="2113" y="1468"/>
                  </a:lnTo>
                  <a:lnTo>
                    <a:pt x="2097" y="1413"/>
                  </a:lnTo>
                  <a:lnTo>
                    <a:pt x="2087" y="1352"/>
                  </a:lnTo>
                  <a:lnTo>
                    <a:pt x="2083" y="1282"/>
                  </a:lnTo>
                  <a:lnTo>
                    <a:pt x="2087" y="1215"/>
                  </a:lnTo>
                  <a:lnTo>
                    <a:pt x="2097" y="1155"/>
                  </a:lnTo>
                  <a:lnTo>
                    <a:pt x="2115" y="1100"/>
                  </a:lnTo>
                  <a:lnTo>
                    <a:pt x="2138" y="1050"/>
                  </a:lnTo>
                  <a:lnTo>
                    <a:pt x="2168" y="1009"/>
                  </a:lnTo>
                  <a:lnTo>
                    <a:pt x="2204" y="971"/>
                  </a:lnTo>
                  <a:lnTo>
                    <a:pt x="2243" y="941"/>
                  </a:lnTo>
                  <a:lnTo>
                    <a:pt x="2289" y="918"/>
                  </a:lnTo>
                  <a:lnTo>
                    <a:pt x="2337" y="900"/>
                  </a:lnTo>
                  <a:lnTo>
                    <a:pt x="2388" y="890"/>
                  </a:lnTo>
                  <a:lnTo>
                    <a:pt x="2442" y="886"/>
                  </a:lnTo>
                  <a:close/>
                  <a:moveTo>
                    <a:pt x="412" y="713"/>
                  </a:moveTo>
                  <a:lnTo>
                    <a:pt x="412" y="815"/>
                  </a:lnTo>
                  <a:lnTo>
                    <a:pt x="357" y="882"/>
                  </a:lnTo>
                  <a:lnTo>
                    <a:pt x="305" y="957"/>
                  </a:lnTo>
                  <a:lnTo>
                    <a:pt x="258" y="1038"/>
                  </a:lnTo>
                  <a:lnTo>
                    <a:pt x="218" y="1124"/>
                  </a:lnTo>
                  <a:lnTo>
                    <a:pt x="186" y="1215"/>
                  </a:lnTo>
                  <a:lnTo>
                    <a:pt x="164" y="1308"/>
                  </a:lnTo>
                  <a:lnTo>
                    <a:pt x="151" y="1405"/>
                  </a:lnTo>
                  <a:lnTo>
                    <a:pt x="151" y="1500"/>
                  </a:lnTo>
                  <a:lnTo>
                    <a:pt x="161" y="1597"/>
                  </a:lnTo>
                  <a:lnTo>
                    <a:pt x="180" y="1677"/>
                  </a:lnTo>
                  <a:lnTo>
                    <a:pt x="210" y="1752"/>
                  </a:lnTo>
                  <a:lnTo>
                    <a:pt x="246" y="1819"/>
                  </a:lnTo>
                  <a:lnTo>
                    <a:pt x="291" y="1881"/>
                  </a:lnTo>
                  <a:lnTo>
                    <a:pt x="343" y="1936"/>
                  </a:lnTo>
                  <a:lnTo>
                    <a:pt x="402" y="1988"/>
                  </a:lnTo>
                  <a:lnTo>
                    <a:pt x="468" y="2033"/>
                  </a:lnTo>
                  <a:lnTo>
                    <a:pt x="539" y="2073"/>
                  </a:lnTo>
                  <a:lnTo>
                    <a:pt x="614" y="2109"/>
                  </a:lnTo>
                  <a:lnTo>
                    <a:pt x="696" y="2140"/>
                  </a:lnTo>
                  <a:lnTo>
                    <a:pt x="783" y="2166"/>
                  </a:lnTo>
                  <a:lnTo>
                    <a:pt x="872" y="2188"/>
                  </a:lnTo>
                  <a:lnTo>
                    <a:pt x="967" y="2206"/>
                  </a:lnTo>
                  <a:lnTo>
                    <a:pt x="1064" y="2220"/>
                  </a:lnTo>
                  <a:lnTo>
                    <a:pt x="1163" y="2229"/>
                  </a:lnTo>
                  <a:lnTo>
                    <a:pt x="1266" y="2235"/>
                  </a:lnTo>
                  <a:lnTo>
                    <a:pt x="1369" y="2237"/>
                  </a:lnTo>
                  <a:lnTo>
                    <a:pt x="1474" y="2237"/>
                  </a:lnTo>
                  <a:lnTo>
                    <a:pt x="1581" y="2235"/>
                  </a:lnTo>
                  <a:lnTo>
                    <a:pt x="1689" y="2229"/>
                  </a:lnTo>
                  <a:lnTo>
                    <a:pt x="1796" y="2220"/>
                  </a:lnTo>
                  <a:lnTo>
                    <a:pt x="1934" y="2204"/>
                  </a:lnTo>
                  <a:lnTo>
                    <a:pt x="2079" y="2180"/>
                  </a:lnTo>
                  <a:lnTo>
                    <a:pt x="2224" y="2152"/>
                  </a:lnTo>
                  <a:lnTo>
                    <a:pt x="2370" y="2116"/>
                  </a:lnTo>
                  <a:lnTo>
                    <a:pt x="2513" y="2077"/>
                  </a:lnTo>
                  <a:lnTo>
                    <a:pt x="2654" y="2031"/>
                  </a:lnTo>
                  <a:lnTo>
                    <a:pt x="2786" y="1982"/>
                  </a:lnTo>
                  <a:lnTo>
                    <a:pt x="2913" y="1930"/>
                  </a:lnTo>
                  <a:lnTo>
                    <a:pt x="3032" y="1873"/>
                  </a:lnTo>
                  <a:lnTo>
                    <a:pt x="3137" y="1815"/>
                  </a:lnTo>
                  <a:lnTo>
                    <a:pt x="3137" y="2101"/>
                  </a:lnTo>
                  <a:lnTo>
                    <a:pt x="3022" y="2160"/>
                  </a:lnTo>
                  <a:lnTo>
                    <a:pt x="2901" y="2214"/>
                  </a:lnTo>
                  <a:lnTo>
                    <a:pt x="2773" y="2263"/>
                  </a:lnTo>
                  <a:lnTo>
                    <a:pt x="2638" y="2307"/>
                  </a:lnTo>
                  <a:lnTo>
                    <a:pt x="2503" y="2346"/>
                  </a:lnTo>
                  <a:lnTo>
                    <a:pt x="2364" y="2382"/>
                  </a:lnTo>
                  <a:lnTo>
                    <a:pt x="2228" y="2412"/>
                  </a:lnTo>
                  <a:lnTo>
                    <a:pt x="2095" y="2438"/>
                  </a:lnTo>
                  <a:lnTo>
                    <a:pt x="1964" y="2457"/>
                  </a:lnTo>
                  <a:lnTo>
                    <a:pt x="1839" y="2471"/>
                  </a:lnTo>
                  <a:lnTo>
                    <a:pt x="1673" y="2485"/>
                  </a:lnTo>
                  <a:lnTo>
                    <a:pt x="1512" y="2491"/>
                  </a:lnTo>
                  <a:lnTo>
                    <a:pt x="1360" y="2489"/>
                  </a:lnTo>
                  <a:lnTo>
                    <a:pt x="1215" y="2481"/>
                  </a:lnTo>
                  <a:lnTo>
                    <a:pt x="1076" y="2465"/>
                  </a:lnTo>
                  <a:lnTo>
                    <a:pt x="945" y="2445"/>
                  </a:lnTo>
                  <a:lnTo>
                    <a:pt x="820" y="2418"/>
                  </a:lnTo>
                  <a:lnTo>
                    <a:pt x="706" y="2384"/>
                  </a:lnTo>
                  <a:lnTo>
                    <a:pt x="599" y="2344"/>
                  </a:lnTo>
                  <a:lnTo>
                    <a:pt x="499" y="2299"/>
                  </a:lnTo>
                  <a:lnTo>
                    <a:pt x="408" y="2247"/>
                  </a:lnTo>
                  <a:lnTo>
                    <a:pt x="327" y="2190"/>
                  </a:lnTo>
                  <a:lnTo>
                    <a:pt x="254" y="2128"/>
                  </a:lnTo>
                  <a:lnTo>
                    <a:pt x="188" y="2061"/>
                  </a:lnTo>
                  <a:lnTo>
                    <a:pt x="135" y="1990"/>
                  </a:lnTo>
                  <a:lnTo>
                    <a:pt x="89" y="1912"/>
                  </a:lnTo>
                  <a:lnTo>
                    <a:pt x="54" y="1831"/>
                  </a:lnTo>
                  <a:lnTo>
                    <a:pt x="28" y="1746"/>
                  </a:lnTo>
                  <a:lnTo>
                    <a:pt x="8" y="1645"/>
                  </a:lnTo>
                  <a:lnTo>
                    <a:pt x="0" y="1546"/>
                  </a:lnTo>
                  <a:lnTo>
                    <a:pt x="2" y="1451"/>
                  </a:lnTo>
                  <a:lnTo>
                    <a:pt x="14" y="1358"/>
                  </a:lnTo>
                  <a:lnTo>
                    <a:pt x="36" y="1266"/>
                  </a:lnTo>
                  <a:lnTo>
                    <a:pt x="65" y="1179"/>
                  </a:lnTo>
                  <a:lnTo>
                    <a:pt x="105" y="1094"/>
                  </a:lnTo>
                  <a:lnTo>
                    <a:pt x="153" y="1013"/>
                  </a:lnTo>
                  <a:lnTo>
                    <a:pt x="206" y="933"/>
                  </a:lnTo>
                  <a:lnTo>
                    <a:pt x="270" y="858"/>
                  </a:lnTo>
                  <a:lnTo>
                    <a:pt x="337" y="785"/>
                  </a:lnTo>
                  <a:lnTo>
                    <a:pt x="412" y="713"/>
                  </a:lnTo>
                  <a:close/>
                  <a:moveTo>
                    <a:pt x="1692" y="690"/>
                  </a:moveTo>
                  <a:lnTo>
                    <a:pt x="1887" y="690"/>
                  </a:lnTo>
                  <a:lnTo>
                    <a:pt x="1887" y="900"/>
                  </a:lnTo>
                  <a:lnTo>
                    <a:pt x="2033" y="900"/>
                  </a:lnTo>
                  <a:lnTo>
                    <a:pt x="2033" y="1056"/>
                  </a:lnTo>
                  <a:lnTo>
                    <a:pt x="1887" y="1056"/>
                  </a:lnTo>
                  <a:lnTo>
                    <a:pt x="1887" y="1435"/>
                  </a:lnTo>
                  <a:lnTo>
                    <a:pt x="1891" y="1459"/>
                  </a:lnTo>
                  <a:lnTo>
                    <a:pt x="1899" y="1478"/>
                  </a:lnTo>
                  <a:lnTo>
                    <a:pt x="1910" y="1492"/>
                  </a:lnTo>
                  <a:lnTo>
                    <a:pt x="1930" y="1500"/>
                  </a:lnTo>
                  <a:lnTo>
                    <a:pt x="1954" y="1504"/>
                  </a:lnTo>
                  <a:lnTo>
                    <a:pt x="2033" y="1504"/>
                  </a:lnTo>
                  <a:lnTo>
                    <a:pt x="2033" y="1665"/>
                  </a:lnTo>
                  <a:lnTo>
                    <a:pt x="1918" y="1665"/>
                  </a:lnTo>
                  <a:lnTo>
                    <a:pt x="1869" y="1661"/>
                  </a:lnTo>
                  <a:lnTo>
                    <a:pt x="1827" y="1651"/>
                  </a:lnTo>
                  <a:lnTo>
                    <a:pt x="1790" y="1633"/>
                  </a:lnTo>
                  <a:lnTo>
                    <a:pt x="1760" y="1609"/>
                  </a:lnTo>
                  <a:lnTo>
                    <a:pt x="1736" y="1581"/>
                  </a:lnTo>
                  <a:lnTo>
                    <a:pt x="1716" y="1552"/>
                  </a:lnTo>
                  <a:lnTo>
                    <a:pt x="1704" y="1518"/>
                  </a:lnTo>
                  <a:lnTo>
                    <a:pt x="1696" y="1482"/>
                  </a:lnTo>
                  <a:lnTo>
                    <a:pt x="1692" y="1447"/>
                  </a:lnTo>
                  <a:lnTo>
                    <a:pt x="1692" y="690"/>
                  </a:lnTo>
                  <a:close/>
                  <a:moveTo>
                    <a:pt x="551" y="608"/>
                  </a:moveTo>
                  <a:lnTo>
                    <a:pt x="745" y="608"/>
                  </a:lnTo>
                  <a:lnTo>
                    <a:pt x="745" y="793"/>
                  </a:lnTo>
                  <a:lnTo>
                    <a:pt x="551" y="793"/>
                  </a:lnTo>
                  <a:lnTo>
                    <a:pt x="551" y="608"/>
                  </a:lnTo>
                  <a:close/>
                  <a:moveTo>
                    <a:pt x="2882" y="581"/>
                  </a:moveTo>
                  <a:lnTo>
                    <a:pt x="3078" y="581"/>
                  </a:lnTo>
                  <a:lnTo>
                    <a:pt x="3078" y="1659"/>
                  </a:lnTo>
                  <a:lnTo>
                    <a:pt x="3032" y="1651"/>
                  </a:lnTo>
                  <a:lnTo>
                    <a:pt x="2995" y="1639"/>
                  </a:lnTo>
                  <a:lnTo>
                    <a:pt x="2961" y="1621"/>
                  </a:lnTo>
                  <a:lnTo>
                    <a:pt x="2935" y="1599"/>
                  </a:lnTo>
                  <a:lnTo>
                    <a:pt x="2915" y="1575"/>
                  </a:lnTo>
                  <a:lnTo>
                    <a:pt x="2899" y="1548"/>
                  </a:lnTo>
                  <a:lnTo>
                    <a:pt x="2889" y="1518"/>
                  </a:lnTo>
                  <a:lnTo>
                    <a:pt x="2884" y="1486"/>
                  </a:lnTo>
                  <a:lnTo>
                    <a:pt x="2882" y="1453"/>
                  </a:lnTo>
                  <a:lnTo>
                    <a:pt x="2882" y="581"/>
                  </a:lnTo>
                  <a:close/>
                  <a:moveTo>
                    <a:pt x="2396" y="0"/>
                  </a:moveTo>
                  <a:lnTo>
                    <a:pt x="2515" y="0"/>
                  </a:lnTo>
                  <a:lnTo>
                    <a:pt x="2632" y="6"/>
                  </a:lnTo>
                  <a:lnTo>
                    <a:pt x="2745" y="16"/>
                  </a:lnTo>
                  <a:lnTo>
                    <a:pt x="2856" y="32"/>
                  </a:lnTo>
                  <a:lnTo>
                    <a:pt x="2963" y="52"/>
                  </a:lnTo>
                  <a:lnTo>
                    <a:pt x="3064" y="77"/>
                  </a:lnTo>
                  <a:lnTo>
                    <a:pt x="3161" y="109"/>
                  </a:lnTo>
                  <a:lnTo>
                    <a:pt x="3252" y="145"/>
                  </a:lnTo>
                  <a:lnTo>
                    <a:pt x="3339" y="186"/>
                  </a:lnTo>
                  <a:lnTo>
                    <a:pt x="3419" y="232"/>
                  </a:lnTo>
                  <a:lnTo>
                    <a:pt x="3492" y="285"/>
                  </a:lnTo>
                  <a:lnTo>
                    <a:pt x="3557" y="341"/>
                  </a:lnTo>
                  <a:lnTo>
                    <a:pt x="3615" y="404"/>
                  </a:lnTo>
                  <a:lnTo>
                    <a:pt x="3664" y="472"/>
                  </a:lnTo>
                  <a:lnTo>
                    <a:pt x="3706" y="545"/>
                  </a:lnTo>
                  <a:lnTo>
                    <a:pt x="3740" y="622"/>
                  </a:lnTo>
                  <a:lnTo>
                    <a:pt x="3761" y="708"/>
                  </a:lnTo>
                  <a:lnTo>
                    <a:pt x="3775" y="805"/>
                  </a:lnTo>
                  <a:lnTo>
                    <a:pt x="3777" y="900"/>
                  </a:lnTo>
                  <a:lnTo>
                    <a:pt x="3769" y="991"/>
                  </a:lnTo>
                  <a:lnTo>
                    <a:pt x="3750" y="1080"/>
                  </a:lnTo>
                  <a:lnTo>
                    <a:pt x="3722" y="1163"/>
                  </a:lnTo>
                  <a:lnTo>
                    <a:pt x="3684" y="1243"/>
                  </a:lnTo>
                  <a:lnTo>
                    <a:pt x="3641" y="1316"/>
                  </a:lnTo>
                  <a:lnTo>
                    <a:pt x="3591" y="1385"/>
                  </a:lnTo>
                  <a:lnTo>
                    <a:pt x="3536" y="1449"/>
                  </a:lnTo>
                  <a:lnTo>
                    <a:pt x="3476" y="1506"/>
                  </a:lnTo>
                  <a:lnTo>
                    <a:pt x="3413" y="1556"/>
                  </a:lnTo>
                  <a:lnTo>
                    <a:pt x="3345" y="1599"/>
                  </a:lnTo>
                  <a:lnTo>
                    <a:pt x="3278" y="1637"/>
                  </a:lnTo>
                  <a:lnTo>
                    <a:pt x="3211" y="1665"/>
                  </a:lnTo>
                  <a:lnTo>
                    <a:pt x="3211" y="1459"/>
                  </a:lnTo>
                  <a:lnTo>
                    <a:pt x="3286" y="1409"/>
                  </a:lnTo>
                  <a:lnTo>
                    <a:pt x="3355" y="1352"/>
                  </a:lnTo>
                  <a:lnTo>
                    <a:pt x="3415" y="1288"/>
                  </a:lnTo>
                  <a:lnTo>
                    <a:pt x="3468" y="1221"/>
                  </a:lnTo>
                  <a:lnTo>
                    <a:pt x="3510" y="1151"/>
                  </a:lnTo>
                  <a:lnTo>
                    <a:pt x="3543" y="1076"/>
                  </a:lnTo>
                  <a:lnTo>
                    <a:pt x="3569" y="1001"/>
                  </a:lnTo>
                  <a:lnTo>
                    <a:pt x="3581" y="922"/>
                  </a:lnTo>
                  <a:lnTo>
                    <a:pt x="3585" y="842"/>
                  </a:lnTo>
                  <a:lnTo>
                    <a:pt x="3577" y="763"/>
                  </a:lnTo>
                  <a:lnTo>
                    <a:pt x="3557" y="684"/>
                  </a:lnTo>
                  <a:lnTo>
                    <a:pt x="3530" y="610"/>
                  </a:lnTo>
                  <a:lnTo>
                    <a:pt x="3490" y="541"/>
                  </a:lnTo>
                  <a:lnTo>
                    <a:pt x="3444" y="478"/>
                  </a:lnTo>
                  <a:lnTo>
                    <a:pt x="3389" y="420"/>
                  </a:lnTo>
                  <a:lnTo>
                    <a:pt x="3327" y="369"/>
                  </a:lnTo>
                  <a:lnTo>
                    <a:pt x="3258" y="321"/>
                  </a:lnTo>
                  <a:lnTo>
                    <a:pt x="3183" y="280"/>
                  </a:lnTo>
                  <a:lnTo>
                    <a:pt x="3100" y="244"/>
                  </a:lnTo>
                  <a:lnTo>
                    <a:pt x="3010" y="212"/>
                  </a:lnTo>
                  <a:lnTo>
                    <a:pt x="2917" y="186"/>
                  </a:lnTo>
                  <a:lnTo>
                    <a:pt x="2818" y="165"/>
                  </a:lnTo>
                  <a:lnTo>
                    <a:pt x="2715" y="149"/>
                  </a:lnTo>
                  <a:lnTo>
                    <a:pt x="2608" y="139"/>
                  </a:lnTo>
                  <a:lnTo>
                    <a:pt x="2497" y="131"/>
                  </a:lnTo>
                  <a:lnTo>
                    <a:pt x="2384" y="131"/>
                  </a:lnTo>
                  <a:lnTo>
                    <a:pt x="2267" y="133"/>
                  </a:lnTo>
                  <a:lnTo>
                    <a:pt x="2148" y="141"/>
                  </a:lnTo>
                  <a:lnTo>
                    <a:pt x="2027" y="153"/>
                  </a:lnTo>
                  <a:lnTo>
                    <a:pt x="1905" y="171"/>
                  </a:lnTo>
                  <a:lnTo>
                    <a:pt x="1782" y="192"/>
                  </a:lnTo>
                  <a:lnTo>
                    <a:pt x="1659" y="218"/>
                  </a:lnTo>
                  <a:lnTo>
                    <a:pt x="1536" y="248"/>
                  </a:lnTo>
                  <a:lnTo>
                    <a:pt x="1413" y="283"/>
                  </a:lnTo>
                  <a:lnTo>
                    <a:pt x="1292" y="321"/>
                  </a:lnTo>
                  <a:lnTo>
                    <a:pt x="1171" y="365"/>
                  </a:lnTo>
                  <a:lnTo>
                    <a:pt x="1052" y="412"/>
                  </a:lnTo>
                  <a:lnTo>
                    <a:pt x="937" y="464"/>
                  </a:lnTo>
                  <a:lnTo>
                    <a:pt x="824" y="519"/>
                  </a:lnTo>
                  <a:lnTo>
                    <a:pt x="824" y="446"/>
                  </a:lnTo>
                  <a:lnTo>
                    <a:pt x="933" y="383"/>
                  </a:lnTo>
                  <a:lnTo>
                    <a:pt x="1046" y="325"/>
                  </a:lnTo>
                  <a:lnTo>
                    <a:pt x="1163" y="270"/>
                  </a:lnTo>
                  <a:lnTo>
                    <a:pt x="1282" y="222"/>
                  </a:lnTo>
                  <a:lnTo>
                    <a:pt x="1405" y="176"/>
                  </a:lnTo>
                  <a:lnTo>
                    <a:pt x="1528" y="137"/>
                  </a:lnTo>
                  <a:lnTo>
                    <a:pt x="1651" y="103"/>
                  </a:lnTo>
                  <a:lnTo>
                    <a:pt x="1776" y="73"/>
                  </a:lnTo>
                  <a:lnTo>
                    <a:pt x="1903" y="50"/>
                  </a:lnTo>
                  <a:lnTo>
                    <a:pt x="2027" y="30"/>
                  </a:lnTo>
                  <a:lnTo>
                    <a:pt x="2150" y="14"/>
                  </a:lnTo>
                  <a:lnTo>
                    <a:pt x="2273" y="4"/>
                  </a:lnTo>
                  <a:lnTo>
                    <a:pt x="239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sp>
          <p:nvSpPr>
            <p:cNvPr id="14" name="Freeform 37">
              <a:extLst>
                <a:ext uri="{FF2B5EF4-FFF2-40B4-BE49-F238E27FC236}">
                  <a16:creationId xmlns:a16="http://schemas.microsoft.com/office/drawing/2014/main" id="{8C46E8D8-BE26-4493-82C6-5CAA9A187B73}"/>
                </a:ext>
              </a:extLst>
            </p:cNvPr>
            <p:cNvSpPr>
              <a:spLocks noEditPoints="1"/>
            </p:cNvSpPr>
            <p:nvPr userDrawn="1"/>
          </p:nvSpPr>
          <p:spPr bwMode="auto">
            <a:xfrm>
              <a:off x="1513181" y="577858"/>
              <a:ext cx="52243" cy="51581"/>
            </a:xfrm>
            <a:custGeom>
              <a:avLst/>
              <a:gdLst>
                <a:gd name="T0" fmla="*/ 61 w 156"/>
                <a:gd name="T1" fmla="*/ 73 h 156"/>
                <a:gd name="T2" fmla="*/ 69 w 156"/>
                <a:gd name="T3" fmla="*/ 73 h 156"/>
                <a:gd name="T4" fmla="*/ 75 w 156"/>
                <a:gd name="T5" fmla="*/ 73 h 156"/>
                <a:gd name="T6" fmla="*/ 87 w 156"/>
                <a:gd name="T7" fmla="*/ 71 h 156"/>
                <a:gd name="T8" fmla="*/ 93 w 156"/>
                <a:gd name="T9" fmla="*/ 65 h 156"/>
                <a:gd name="T10" fmla="*/ 93 w 156"/>
                <a:gd name="T11" fmla="*/ 57 h 156"/>
                <a:gd name="T12" fmla="*/ 89 w 156"/>
                <a:gd name="T13" fmla="*/ 49 h 156"/>
                <a:gd name="T14" fmla="*/ 81 w 156"/>
                <a:gd name="T15" fmla="*/ 45 h 156"/>
                <a:gd name="T16" fmla="*/ 61 w 156"/>
                <a:gd name="T17" fmla="*/ 45 h 156"/>
                <a:gd name="T18" fmla="*/ 89 w 156"/>
                <a:gd name="T19" fmla="*/ 29 h 156"/>
                <a:gd name="T20" fmla="*/ 109 w 156"/>
                <a:gd name="T21" fmla="*/ 43 h 156"/>
                <a:gd name="T22" fmla="*/ 111 w 156"/>
                <a:gd name="T23" fmla="*/ 59 h 156"/>
                <a:gd name="T24" fmla="*/ 109 w 156"/>
                <a:gd name="T25" fmla="*/ 73 h 156"/>
                <a:gd name="T26" fmla="*/ 99 w 156"/>
                <a:gd name="T27" fmla="*/ 81 h 156"/>
                <a:gd name="T28" fmla="*/ 114 w 156"/>
                <a:gd name="T29" fmla="*/ 119 h 156"/>
                <a:gd name="T30" fmla="*/ 114 w 156"/>
                <a:gd name="T31" fmla="*/ 123 h 156"/>
                <a:gd name="T32" fmla="*/ 113 w 156"/>
                <a:gd name="T33" fmla="*/ 125 h 156"/>
                <a:gd name="T34" fmla="*/ 97 w 156"/>
                <a:gd name="T35" fmla="*/ 125 h 156"/>
                <a:gd name="T36" fmla="*/ 95 w 156"/>
                <a:gd name="T37" fmla="*/ 123 h 156"/>
                <a:gd name="T38" fmla="*/ 73 w 156"/>
                <a:gd name="T39" fmla="*/ 89 h 156"/>
                <a:gd name="T40" fmla="*/ 71 w 156"/>
                <a:gd name="T41" fmla="*/ 87 h 156"/>
                <a:gd name="T42" fmla="*/ 63 w 156"/>
                <a:gd name="T43" fmla="*/ 87 h 156"/>
                <a:gd name="T44" fmla="*/ 63 w 156"/>
                <a:gd name="T45" fmla="*/ 123 h 156"/>
                <a:gd name="T46" fmla="*/ 59 w 156"/>
                <a:gd name="T47" fmla="*/ 125 h 156"/>
                <a:gd name="T48" fmla="*/ 43 w 156"/>
                <a:gd name="T49" fmla="*/ 123 h 156"/>
                <a:gd name="T50" fmla="*/ 43 w 156"/>
                <a:gd name="T51" fmla="*/ 37 h 156"/>
                <a:gd name="T52" fmla="*/ 45 w 156"/>
                <a:gd name="T53" fmla="*/ 31 h 156"/>
                <a:gd name="T54" fmla="*/ 53 w 156"/>
                <a:gd name="T55" fmla="*/ 29 h 156"/>
                <a:gd name="T56" fmla="*/ 67 w 156"/>
                <a:gd name="T57" fmla="*/ 27 h 156"/>
                <a:gd name="T58" fmla="*/ 77 w 156"/>
                <a:gd name="T59" fmla="*/ 14 h 156"/>
                <a:gd name="T60" fmla="*/ 31 w 156"/>
                <a:gd name="T61" fmla="*/ 31 h 156"/>
                <a:gd name="T62" fmla="*/ 13 w 156"/>
                <a:gd name="T63" fmla="*/ 79 h 156"/>
                <a:gd name="T64" fmla="*/ 31 w 156"/>
                <a:gd name="T65" fmla="*/ 123 h 156"/>
                <a:gd name="T66" fmla="*/ 77 w 156"/>
                <a:gd name="T67" fmla="*/ 142 h 156"/>
                <a:gd name="T68" fmla="*/ 122 w 156"/>
                <a:gd name="T69" fmla="*/ 123 h 156"/>
                <a:gd name="T70" fmla="*/ 142 w 156"/>
                <a:gd name="T71" fmla="*/ 79 h 156"/>
                <a:gd name="T72" fmla="*/ 122 w 156"/>
                <a:gd name="T73" fmla="*/ 31 h 156"/>
                <a:gd name="T74" fmla="*/ 77 w 156"/>
                <a:gd name="T75" fmla="*/ 14 h 156"/>
                <a:gd name="T76" fmla="*/ 103 w 156"/>
                <a:gd name="T77" fmla="*/ 4 h 156"/>
                <a:gd name="T78" fmla="*/ 140 w 156"/>
                <a:gd name="T79" fmla="*/ 31 h 156"/>
                <a:gd name="T80" fmla="*/ 156 w 156"/>
                <a:gd name="T81" fmla="*/ 79 h 156"/>
                <a:gd name="T82" fmla="*/ 140 w 156"/>
                <a:gd name="T83" fmla="*/ 125 h 156"/>
                <a:gd name="T84" fmla="*/ 103 w 156"/>
                <a:gd name="T85" fmla="*/ 152 h 156"/>
                <a:gd name="T86" fmla="*/ 53 w 156"/>
                <a:gd name="T87" fmla="*/ 152 h 156"/>
                <a:gd name="T88" fmla="*/ 13 w 156"/>
                <a:gd name="T89" fmla="*/ 125 h 156"/>
                <a:gd name="T90" fmla="*/ 0 w 156"/>
                <a:gd name="T91" fmla="*/ 79 h 156"/>
                <a:gd name="T92" fmla="*/ 13 w 156"/>
                <a:gd name="T93" fmla="*/ 31 h 156"/>
                <a:gd name="T94" fmla="*/ 53 w 156"/>
                <a:gd name="T95" fmla="*/ 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6" h="156">
                  <a:moveTo>
                    <a:pt x="61" y="45"/>
                  </a:moveTo>
                  <a:lnTo>
                    <a:pt x="61" y="73"/>
                  </a:lnTo>
                  <a:lnTo>
                    <a:pt x="65" y="73"/>
                  </a:lnTo>
                  <a:lnTo>
                    <a:pt x="69" y="73"/>
                  </a:lnTo>
                  <a:lnTo>
                    <a:pt x="73" y="73"/>
                  </a:lnTo>
                  <a:lnTo>
                    <a:pt x="75" y="73"/>
                  </a:lnTo>
                  <a:lnTo>
                    <a:pt x="81" y="73"/>
                  </a:lnTo>
                  <a:lnTo>
                    <a:pt x="87" y="71"/>
                  </a:lnTo>
                  <a:lnTo>
                    <a:pt x="89" y="67"/>
                  </a:lnTo>
                  <a:lnTo>
                    <a:pt x="93" y="65"/>
                  </a:lnTo>
                  <a:lnTo>
                    <a:pt x="93" y="59"/>
                  </a:lnTo>
                  <a:lnTo>
                    <a:pt x="93" y="57"/>
                  </a:lnTo>
                  <a:lnTo>
                    <a:pt x="93" y="53"/>
                  </a:lnTo>
                  <a:lnTo>
                    <a:pt x="89" y="49"/>
                  </a:lnTo>
                  <a:lnTo>
                    <a:pt x="87" y="47"/>
                  </a:lnTo>
                  <a:lnTo>
                    <a:pt x="81" y="45"/>
                  </a:lnTo>
                  <a:lnTo>
                    <a:pt x="75" y="45"/>
                  </a:lnTo>
                  <a:lnTo>
                    <a:pt x="61" y="45"/>
                  </a:lnTo>
                  <a:close/>
                  <a:moveTo>
                    <a:pt x="73" y="27"/>
                  </a:moveTo>
                  <a:lnTo>
                    <a:pt x="89" y="29"/>
                  </a:lnTo>
                  <a:lnTo>
                    <a:pt x="101" y="35"/>
                  </a:lnTo>
                  <a:lnTo>
                    <a:pt x="109" y="43"/>
                  </a:lnTo>
                  <a:lnTo>
                    <a:pt x="111" y="57"/>
                  </a:lnTo>
                  <a:lnTo>
                    <a:pt x="111" y="59"/>
                  </a:lnTo>
                  <a:lnTo>
                    <a:pt x="111" y="67"/>
                  </a:lnTo>
                  <a:lnTo>
                    <a:pt x="109" y="73"/>
                  </a:lnTo>
                  <a:lnTo>
                    <a:pt x="105" y="79"/>
                  </a:lnTo>
                  <a:lnTo>
                    <a:pt x="99" y="81"/>
                  </a:lnTo>
                  <a:lnTo>
                    <a:pt x="93" y="85"/>
                  </a:lnTo>
                  <a:lnTo>
                    <a:pt x="114" y="119"/>
                  </a:lnTo>
                  <a:lnTo>
                    <a:pt x="114" y="121"/>
                  </a:lnTo>
                  <a:lnTo>
                    <a:pt x="114" y="123"/>
                  </a:lnTo>
                  <a:lnTo>
                    <a:pt x="114" y="123"/>
                  </a:lnTo>
                  <a:lnTo>
                    <a:pt x="113" y="125"/>
                  </a:lnTo>
                  <a:lnTo>
                    <a:pt x="111" y="125"/>
                  </a:lnTo>
                  <a:lnTo>
                    <a:pt x="97" y="125"/>
                  </a:lnTo>
                  <a:lnTo>
                    <a:pt x="95" y="125"/>
                  </a:lnTo>
                  <a:lnTo>
                    <a:pt x="95" y="123"/>
                  </a:lnTo>
                  <a:lnTo>
                    <a:pt x="75" y="89"/>
                  </a:lnTo>
                  <a:lnTo>
                    <a:pt x="73" y="89"/>
                  </a:lnTo>
                  <a:lnTo>
                    <a:pt x="71" y="87"/>
                  </a:lnTo>
                  <a:lnTo>
                    <a:pt x="71" y="87"/>
                  </a:lnTo>
                  <a:lnTo>
                    <a:pt x="69" y="87"/>
                  </a:lnTo>
                  <a:lnTo>
                    <a:pt x="63" y="87"/>
                  </a:lnTo>
                  <a:lnTo>
                    <a:pt x="63" y="121"/>
                  </a:lnTo>
                  <a:lnTo>
                    <a:pt x="63" y="123"/>
                  </a:lnTo>
                  <a:lnTo>
                    <a:pt x="61" y="125"/>
                  </a:lnTo>
                  <a:lnTo>
                    <a:pt x="59" y="125"/>
                  </a:lnTo>
                  <a:lnTo>
                    <a:pt x="45" y="125"/>
                  </a:lnTo>
                  <a:lnTo>
                    <a:pt x="43" y="123"/>
                  </a:lnTo>
                  <a:lnTo>
                    <a:pt x="43" y="121"/>
                  </a:lnTo>
                  <a:lnTo>
                    <a:pt x="43" y="37"/>
                  </a:lnTo>
                  <a:lnTo>
                    <a:pt x="43" y="33"/>
                  </a:lnTo>
                  <a:lnTo>
                    <a:pt x="45" y="31"/>
                  </a:lnTo>
                  <a:lnTo>
                    <a:pt x="49" y="29"/>
                  </a:lnTo>
                  <a:lnTo>
                    <a:pt x="53" y="29"/>
                  </a:lnTo>
                  <a:lnTo>
                    <a:pt x="59" y="29"/>
                  </a:lnTo>
                  <a:lnTo>
                    <a:pt x="67" y="27"/>
                  </a:lnTo>
                  <a:lnTo>
                    <a:pt x="73" y="27"/>
                  </a:lnTo>
                  <a:close/>
                  <a:moveTo>
                    <a:pt x="77" y="14"/>
                  </a:moveTo>
                  <a:lnTo>
                    <a:pt x="51" y="18"/>
                  </a:lnTo>
                  <a:lnTo>
                    <a:pt x="31" y="31"/>
                  </a:lnTo>
                  <a:lnTo>
                    <a:pt x="17" y="53"/>
                  </a:lnTo>
                  <a:lnTo>
                    <a:pt x="13" y="79"/>
                  </a:lnTo>
                  <a:lnTo>
                    <a:pt x="17" y="103"/>
                  </a:lnTo>
                  <a:lnTo>
                    <a:pt x="31" y="123"/>
                  </a:lnTo>
                  <a:lnTo>
                    <a:pt x="51" y="136"/>
                  </a:lnTo>
                  <a:lnTo>
                    <a:pt x="77" y="142"/>
                  </a:lnTo>
                  <a:lnTo>
                    <a:pt x="103" y="136"/>
                  </a:lnTo>
                  <a:lnTo>
                    <a:pt x="122" y="123"/>
                  </a:lnTo>
                  <a:lnTo>
                    <a:pt x="136" y="103"/>
                  </a:lnTo>
                  <a:lnTo>
                    <a:pt x="142" y="79"/>
                  </a:lnTo>
                  <a:lnTo>
                    <a:pt x="136" y="53"/>
                  </a:lnTo>
                  <a:lnTo>
                    <a:pt x="122" y="31"/>
                  </a:lnTo>
                  <a:lnTo>
                    <a:pt x="103" y="18"/>
                  </a:lnTo>
                  <a:lnTo>
                    <a:pt x="77" y="14"/>
                  </a:lnTo>
                  <a:close/>
                  <a:moveTo>
                    <a:pt x="77" y="0"/>
                  </a:moveTo>
                  <a:lnTo>
                    <a:pt x="103" y="4"/>
                  </a:lnTo>
                  <a:lnTo>
                    <a:pt x="122" y="16"/>
                  </a:lnTo>
                  <a:lnTo>
                    <a:pt x="140" y="31"/>
                  </a:lnTo>
                  <a:lnTo>
                    <a:pt x="152" y="53"/>
                  </a:lnTo>
                  <a:lnTo>
                    <a:pt x="156" y="79"/>
                  </a:lnTo>
                  <a:lnTo>
                    <a:pt x="152" y="103"/>
                  </a:lnTo>
                  <a:lnTo>
                    <a:pt x="140" y="125"/>
                  </a:lnTo>
                  <a:lnTo>
                    <a:pt x="122" y="140"/>
                  </a:lnTo>
                  <a:lnTo>
                    <a:pt x="103" y="152"/>
                  </a:lnTo>
                  <a:lnTo>
                    <a:pt x="77" y="156"/>
                  </a:lnTo>
                  <a:lnTo>
                    <a:pt x="53" y="152"/>
                  </a:lnTo>
                  <a:lnTo>
                    <a:pt x="31" y="140"/>
                  </a:lnTo>
                  <a:lnTo>
                    <a:pt x="13" y="125"/>
                  </a:lnTo>
                  <a:lnTo>
                    <a:pt x="4" y="103"/>
                  </a:lnTo>
                  <a:lnTo>
                    <a:pt x="0" y="79"/>
                  </a:lnTo>
                  <a:lnTo>
                    <a:pt x="4" y="53"/>
                  </a:lnTo>
                  <a:lnTo>
                    <a:pt x="13" y="31"/>
                  </a:lnTo>
                  <a:lnTo>
                    <a:pt x="31" y="16"/>
                  </a:lnTo>
                  <a:lnTo>
                    <a:pt x="53" y="4"/>
                  </a:lnTo>
                  <a:lnTo>
                    <a:pt x="77"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grpSp>
    </p:spTree>
    <p:extLst>
      <p:ext uri="{BB962C8B-B14F-4D97-AF65-F5344CB8AC3E}">
        <p14:creationId xmlns:p14="http://schemas.microsoft.com/office/powerpoint/2010/main" val="1294891309"/>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2"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609570" rtl="0" eaLnBrk="1" latinLnBrk="0" hangingPunct="1">
        <a:lnSpc>
          <a:spcPct val="100000"/>
        </a:lnSpc>
        <a:spcBef>
          <a:spcPct val="0"/>
        </a:spcBef>
        <a:buNone/>
        <a:defRPr lang="en-US" sz="5867" b="0" i="0" kern="1200" spc="0" baseline="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p:titleStyle>
    <p:bodyStyle>
      <a:lvl1pPr marL="0" indent="0" algn="l" defTabSz="609570" rtl="0" eaLnBrk="1" latinLnBrk="0" hangingPunct="1">
        <a:spcBef>
          <a:spcPts val="1600"/>
        </a:spcBef>
        <a:spcAft>
          <a:spcPts val="0"/>
        </a:spcAft>
        <a:buFont typeface="Wingdings" panose="05000000000000000000" pitchFamily="2" charset="2"/>
        <a:buNone/>
        <a:defRPr sz="2417" b="0" kern="1200">
          <a:solidFill>
            <a:schemeClr val="bg1"/>
          </a:solidFill>
          <a:latin typeface="+mn-lt"/>
          <a:ea typeface="+mn-ea"/>
          <a:cs typeface="Intel Clear" panose="020B0604020203020204" pitchFamily="34" charset="0"/>
        </a:defRPr>
      </a:lvl1pPr>
      <a:lvl2pPr marL="300551" indent="-300551" algn="l" defTabSz="609570" rtl="0" eaLnBrk="1" latinLnBrk="0" hangingPunct="1">
        <a:spcBef>
          <a:spcPts val="1600"/>
        </a:spcBef>
        <a:buFont typeface="Wingdings" charset="2"/>
        <a:buChar char="§"/>
        <a:defRPr sz="2167" kern="1200" baseline="0">
          <a:solidFill>
            <a:schemeClr val="bg1"/>
          </a:solidFill>
          <a:latin typeface="+mn-lt"/>
          <a:ea typeface="+mn-ea"/>
          <a:cs typeface="Intel Clear" panose="020B0604020203020204" pitchFamily="34" charset="0"/>
        </a:defRPr>
      </a:lvl2pPr>
      <a:lvl3pPr marL="761962" indent="-304784" algn="l" defTabSz="609570" rtl="0" eaLnBrk="1" latinLnBrk="0" hangingPunct="1">
        <a:spcBef>
          <a:spcPts val="1067"/>
        </a:spcBef>
        <a:buFont typeface="Intel Clear" panose="020B0604020203020204" pitchFamily="34" charset="0"/>
        <a:buChar char="–"/>
        <a:defRPr sz="2167" kern="1200">
          <a:solidFill>
            <a:schemeClr val="bg1"/>
          </a:solidFill>
          <a:latin typeface="+mn-lt"/>
          <a:ea typeface="+mn-ea"/>
          <a:cs typeface="Intel Clear" panose="020B0604020203020204" pitchFamily="34" charset="0"/>
        </a:defRPr>
      </a:lvl3pPr>
      <a:lvl4pPr marL="1293220" indent="-304784" algn="l" defTabSz="609570" rtl="0" eaLnBrk="1" latinLnBrk="0" hangingPunct="1">
        <a:spcBef>
          <a:spcPct val="20000"/>
        </a:spcBef>
        <a:buFont typeface="Arial"/>
        <a:buChar char="–"/>
        <a:defRPr sz="1833" kern="1200">
          <a:solidFill>
            <a:schemeClr val="bg1"/>
          </a:solidFill>
          <a:latin typeface="+mn-lt"/>
          <a:ea typeface="+mn-ea"/>
          <a:cs typeface="Intel Clear" panose="020B0604020203020204" pitchFamily="34" charset="0"/>
        </a:defRPr>
      </a:lvl4pPr>
      <a:lvl5pPr marL="1758863" indent="-304784" algn="l" defTabSz="609570" rtl="0" eaLnBrk="1" latinLnBrk="0" hangingPunct="1">
        <a:spcBef>
          <a:spcPct val="20000"/>
        </a:spcBef>
        <a:buFont typeface="Intel Clear" panose="020B0604020203020204" pitchFamily="34" charset="0"/>
        <a:buChar char="–"/>
        <a:defRPr sz="1833" kern="1200">
          <a:solidFill>
            <a:schemeClr val="bg1"/>
          </a:solidFill>
          <a:latin typeface="+mn-lt"/>
          <a:ea typeface="+mn-ea"/>
          <a:cs typeface="Intel Clear" panose="020B0604020203020204" pitchFamily="34" charset="0"/>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17" kern="1200">
          <a:solidFill>
            <a:schemeClr val="tx1"/>
          </a:solidFill>
          <a:latin typeface="+mn-lt"/>
          <a:ea typeface="+mn-ea"/>
          <a:cs typeface="+mn-cs"/>
        </a:defRPr>
      </a:lvl1pPr>
      <a:lvl2pPr marL="609570" algn="l" defTabSz="609570" rtl="0" eaLnBrk="1" latinLnBrk="0" hangingPunct="1">
        <a:defRPr sz="2417" kern="1200">
          <a:solidFill>
            <a:schemeClr val="tx1"/>
          </a:solidFill>
          <a:latin typeface="+mn-lt"/>
          <a:ea typeface="+mn-ea"/>
          <a:cs typeface="+mn-cs"/>
        </a:defRPr>
      </a:lvl2pPr>
      <a:lvl3pPr marL="1219140" algn="l" defTabSz="609570" rtl="0" eaLnBrk="1" latinLnBrk="0" hangingPunct="1">
        <a:defRPr sz="2417" kern="1200">
          <a:solidFill>
            <a:schemeClr val="tx1"/>
          </a:solidFill>
          <a:latin typeface="+mn-lt"/>
          <a:ea typeface="+mn-ea"/>
          <a:cs typeface="+mn-cs"/>
        </a:defRPr>
      </a:lvl3pPr>
      <a:lvl4pPr marL="1828709" algn="l" defTabSz="609570" rtl="0" eaLnBrk="1" latinLnBrk="0" hangingPunct="1">
        <a:defRPr sz="2417" kern="1200">
          <a:solidFill>
            <a:schemeClr val="tx1"/>
          </a:solidFill>
          <a:latin typeface="+mn-lt"/>
          <a:ea typeface="+mn-ea"/>
          <a:cs typeface="+mn-cs"/>
        </a:defRPr>
      </a:lvl4pPr>
      <a:lvl5pPr marL="2438278" algn="l" defTabSz="609570" rtl="0" eaLnBrk="1" latinLnBrk="0" hangingPunct="1">
        <a:defRPr sz="2417" kern="1200">
          <a:solidFill>
            <a:schemeClr val="tx1"/>
          </a:solidFill>
          <a:latin typeface="+mn-lt"/>
          <a:ea typeface="+mn-ea"/>
          <a:cs typeface="+mn-cs"/>
        </a:defRPr>
      </a:lvl5pPr>
      <a:lvl6pPr marL="3047848" algn="l" defTabSz="609570" rtl="0" eaLnBrk="1" latinLnBrk="0" hangingPunct="1">
        <a:defRPr sz="2417" kern="1200">
          <a:solidFill>
            <a:schemeClr val="tx1"/>
          </a:solidFill>
          <a:latin typeface="+mn-lt"/>
          <a:ea typeface="+mn-ea"/>
          <a:cs typeface="+mn-cs"/>
        </a:defRPr>
      </a:lvl6pPr>
      <a:lvl7pPr marL="3657418" algn="l" defTabSz="609570" rtl="0" eaLnBrk="1" latinLnBrk="0" hangingPunct="1">
        <a:defRPr sz="2417" kern="1200">
          <a:solidFill>
            <a:schemeClr val="tx1"/>
          </a:solidFill>
          <a:latin typeface="+mn-lt"/>
          <a:ea typeface="+mn-ea"/>
          <a:cs typeface="+mn-cs"/>
        </a:defRPr>
      </a:lvl7pPr>
      <a:lvl8pPr marL="4266987" algn="l" defTabSz="609570" rtl="0" eaLnBrk="1" latinLnBrk="0" hangingPunct="1">
        <a:defRPr sz="2417" kern="1200">
          <a:solidFill>
            <a:schemeClr val="tx1"/>
          </a:solidFill>
          <a:latin typeface="+mn-lt"/>
          <a:ea typeface="+mn-ea"/>
          <a:cs typeface="+mn-cs"/>
        </a:defRPr>
      </a:lvl8pPr>
      <a:lvl9pPr marL="4876557" algn="l" defTabSz="609570" rtl="0" eaLnBrk="1" latinLnBrk="0" hangingPunct="1">
        <a:defRPr sz="2417"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psf\Home\Desktop\Intel.png"/>
          <p:cNvPicPr>
            <a:picLocks noChangeAspect="1"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10986555" y="6440787"/>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7"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
          </p:nvPr>
        </p:nvSpPr>
        <p:spPr>
          <a:xfrm>
            <a:off x="607485" y="1604435"/>
            <a:ext cx="10970683" cy="4567767"/>
          </a:xfrm>
          <a:prstGeom prst="rect">
            <a:avLst/>
          </a:prstGeom>
        </p:spPr>
        <p:txBody>
          <a:bodyPr vert="horz" lIns="0" tIns="0" rIns="0" bIns="0" rtlCol="0">
            <a:noAutofit/>
          </a:bodyPr>
          <a:lstStyle/>
          <a:p>
            <a:pPr lvl="0"/>
            <a:r>
              <a:rPr lang="en-US"/>
              <a:t>18pt Intel Clear body text</a:t>
            </a:r>
          </a:p>
          <a:p>
            <a:pPr lvl="1"/>
            <a:r>
              <a:rPr lang="en-US"/>
              <a:t>16pt Intel Clear bullet one</a:t>
            </a:r>
          </a:p>
          <a:p>
            <a:pPr lvl="2"/>
            <a:r>
              <a:rPr lang="en-US"/>
              <a:t>16pt Intel Clear sub-bullet</a:t>
            </a:r>
          </a:p>
          <a:p>
            <a:pPr lvl="3"/>
            <a:r>
              <a:rPr lang="en-US" err="1"/>
              <a:t>14pt</a:t>
            </a:r>
            <a:r>
              <a:rPr lang="en-US"/>
              <a:t> Intel Clear fourth level</a:t>
            </a:r>
          </a:p>
          <a:p>
            <a:pPr lvl="4"/>
            <a:r>
              <a:rPr lang="en-US" err="1"/>
              <a:t>14pt</a:t>
            </a:r>
            <a:r>
              <a:rPr lang="en-US"/>
              <a:t> Intel Clear fifth level</a:t>
            </a:r>
          </a:p>
        </p:txBody>
      </p:sp>
      <p:grpSp>
        <p:nvGrpSpPr>
          <p:cNvPr id="10" name="Group 9"/>
          <p:cNvGrpSpPr/>
          <p:nvPr userDrawn="1"/>
        </p:nvGrpSpPr>
        <p:grpSpPr>
          <a:xfrm>
            <a:off x="-2116" y="6289040"/>
            <a:ext cx="12192000" cy="568960"/>
            <a:chOff x="-2116" y="6289040"/>
            <a:chExt cx="12192000" cy="568960"/>
          </a:xfrm>
        </p:grpSpPr>
        <p:grpSp>
          <p:nvGrpSpPr>
            <p:cNvPr id="13" name="Group 12"/>
            <p:cNvGrpSpPr/>
            <p:nvPr userDrawn="1"/>
          </p:nvGrpSpPr>
          <p:grpSpPr>
            <a:xfrm>
              <a:off x="-2116" y="6289040"/>
              <a:ext cx="12192000" cy="568960"/>
              <a:chOff x="-2116" y="6289040"/>
              <a:chExt cx="12192000" cy="568960"/>
            </a:xfrm>
          </p:grpSpPr>
          <p:sp>
            <p:nvSpPr>
              <p:cNvPr id="16" name="Rectangle 15"/>
              <p:cNvSpPr/>
              <p:nvPr userDrawn="1"/>
            </p:nvSpPr>
            <p:spPr>
              <a:xfrm>
                <a:off x="-2116" y="6289040"/>
                <a:ext cx="12192000" cy="568960"/>
              </a:xfrm>
              <a:prstGeom prst="rect">
                <a:avLst/>
              </a:prstGeom>
              <a:blipFill>
                <a:blip r:embed="rId28"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6"/>
                <a:endParaRPr lang="en-US" sz="3840">
                  <a:solidFill>
                    <a:prstClr val="white"/>
                  </a:solidFill>
                </a:endParaRPr>
              </a:p>
            </p:txBody>
          </p:sp>
          <p:pic>
            <p:nvPicPr>
              <p:cNvPr id="18" name="Picture 17" descr="int_experience_hrz_wht_rgb_1500.png"/>
              <p:cNvPicPr>
                <a:picLocks noChangeAspect="1"/>
              </p:cNvPicPr>
              <p:nvPr userDrawn="1"/>
            </p:nvPicPr>
            <p:blipFill>
              <a:blip r:embed="rId29" cstate="screen">
                <a:alphaModFix/>
                <a:extLst>
                  <a:ext uri="{28A0092B-C50C-407E-A947-70E740481C1C}">
                    <a14:useLocalDpi xmlns:a14="http://schemas.microsoft.com/office/drawing/2010/main"/>
                  </a:ext>
                </a:extLst>
              </a:blip>
              <a:stretch>
                <a:fillRect/>
              </a:stretch>
            </p:blipFill>
            <p:spPr>
              <a:xfrm>
                <a:off x="11186845" y="6390402"/>
                <a:ext cx="875783" cy="366236"/>
              </a:xfrm>
              <a:prstGeom prst="rect">
                <a:avLst/>
              </a:prstGeom>
            </p:spPr>
          </p:pic>
        </p:grpSp>
        <p:sp>
          <p:nvSpPr>
            <p:cNvPr id="14" name="TextBox 13"/>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
          <p:nvSpPr>
            <p:cNvPr id="15" name="TextBox 14"/>
            <p:cNvSpPr txBox="1"/>
            <p:nvPr userDrawn="1"/>
          </p:nvSpPr>
          <p:spPr>
            <a:xfrm>
              <a:off x="44651" y="6525771"/>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grpSp>
      <p:sp>
        <p:nvSpPr>
          <p:cNvPr id="17" name="Slide Number Placeholder 5"/>
          <p:cNvSpPr>
            <a:spLocks noGrp="1"/>
          </p:cNvSpPr>
          <p:nvPr>
            <p:ph type="sldNum" sz="quarter" idx="4"/>
          </p:nvPr>
        </p:nvSpPr>
        <p:spPr>
          <a:xfrm>
            <a:off x="9342344" y="6289040"/>
            <a:ext cx="2844800" cy="365125"/>
          </a:xfrm>
          <a:prstGeom prst="rect">
            <a:avLst/>
          </a:prstGeom>
        </p:spPr>
        <p:txBody>
          <a:bodyPr/>
          <a:lstStyle>
            <a:lvl1pPr algn="r">
              <a:defRPr sz="1400"/>
            </a:lvl1pPr>
          </a:lstStyle>
          <a:p>
            <a:fld id="{EE2556C5-CE8C-6547-B838-EA80C61A4AF7}" type="slidenum">
              <a:rPr lang="en-US" smtClean="0">
                <a:solidFill>
                  <a:prstClr val="white"/>
                </a:solidFill>
              </a:rPr>
              <a:pPr/>
              <a:t>‹#›</a:t>
            </a:fld>
            <a:endParaRPr lang="en-US">
              <a:solidFill>
                <a:prstClr val="white"/>
              </a:solidFill>
            </a:endParaRPr>
          </a:p>
        </p:txBody>
      </p:sp>
      <p:sp>
        <p:nvSpPr>
          <p:cNvPr id="2" name="TextBox 1"/>
          <p:cNvSpPr txBox="1"/>
          <p:nvPr userDrawn="1"/>
        </p:nvSpPr>
        <p:spPr>
          <a:xfrm>
            <a:off x="3758012" y="6300366"/>
            <a:ext cx="4714102" cy="246221"/>
          </a:xfrm>
          <a:prstGeom prst="rect">
            <a:avLst/>
          </a:prstGeom>
          <a:noFill/>
        </p:spPr>
        <p:txBody>
          <a:bodyPr vert="horz" wrap="square" lIns="0" tIns="0" rIns="0" bIns="0" rtlCol="0">
            <a:spAutoFit/>
          </a:bodyPr>
          <a:lstStyle/>
          <a:p>
            <a:pPr algn="ctr"/>
            <a:r>
              <a:rPr lang="en-US" sz="800" b="1">
                <a:solidFill>
                  <a:schemeClr val="bg1"/>
                </a:solidFill>
              </a:rPr>
              <a:t> NOT</a:t>
            </a:r>
            <a:r>
              <a:rPr lang="en-US" sz="800" b="1" baseline="0">
                <a:solidFill>
                  <a:schemeClr val="bg1"/>
                </a:solidFill>
              </a:rPr>
              <a:t> FOR END USER MESSAGING</a:t>
            </a:r>
          </a:p>
          <a:p>
            <a:pPr algn="ctr"/>
            <a:r>
              <a:rPr lang="en-US" sz="800" b="0" baseline="0">
                <a:solidFill>
                  <a:schemeClr val="bg1"/>
                </a:solidFill>
              </a:rPr>
              <a:t> </a:t>
            </a:r>
            <a:r>
              <a:rPr lang="en-US" sz="800" b="0">
                <a:solidFill>
                  <a:schemeClr val="bg1"/>
                </a:solidFill>
              </a:rPr>
              <a:t>Refer to appendix for</a:t>
            </a:r>
            <a:r>
              <a:rPr lang="en-US" sz="800" b="0" baseline="0">
                <a:solidFill>
                  <a:schemeClr val="bg1"/>
                </a:solidFill>
              </a:rPr>
              <a:t> configuration and workloads details</a:t>
            </a:r>
            <a:endParaRPr lang="es-419" sz="800" b="0" err="1">
              <a:solidFill>
                <a:schemeClr val="bg1"/>
              </a:solidFill>
            </a:endParaRPr>
          </a:p>
        </p:txBody>
      </p:sp>
    </p:spTree>
    <p:extLst>
      <p:ext uri="{BB962C8B-B14F-4D97-AF65-F5344CB8AC3E}">
        <p14:creationId xmlns:p14="http://schemas.microsoft.com/office/powerpoint/2010/main" val="492162234"/>
      </p:ext>
    </p:extLst>
  </p:cSld>
  <p:clrMap bg1="lt1" tx1="dk1" bg2="lt2" tx2="dk2" accent1="accent1" accent2="accent2" accent3="accent3" accent4="accent4" accent5="accent5" accent6="accent6" hlink="hlink" folHlink="folHlink"/>
  <p:sldLayoutIdLst>
    <p:sldLayoutId id="2147484285" r:id="rId1"/>
    <p:sldLayoutId id="2147484286" r:id="rId2"/>
    <p:sldLayoutId id="2147484287" r:id="rId3"/>
    <p:sldLayoutId id="2147484288" r:id="rId4"/>
    <p:sldLayoutId id="2147484289" r:id="rId5"/>
    <p:sldLayoutId id="2147484290" r:id="rId6"/>
    <p:sldLayoutId id="2147484291" r:id="rId7"/>
    <p:sldLayoutId id="2147484292" r:id="rId8"/>
    <p:sldLayoutId id="2147484293" r:id="rId9"/>
    <p:sldLayoutId id="2147484294" r:id="rId10"/>
    <p:sldLayoutId id="2147484295" r:id="rId11"/>
    <p:sldLayoutId id="2147484296" r:id="rId12"/>
    <p:sldLayoutId id="2147484297" r:id="rId13"/>
    <p:sldLayoutId id="2147484298" r:id="rId14"/>
    <p:sldLayoutId id="2147484299" r:id="rId15"/>
    <p:sldLayoutId id="2147484300" r:id="rId16"/>
    <p:sldLayoutId id="2147484301" r:id="rId17"/>
    <p:sldLayoutId id="2147484302" r:id="rId18"/>
    <p:sldLayoutId id="2147484303" r:id="rId19"/>
    <p:sldLayoutId id="2147484304" r:id="rId20"/>
    <p:sldLayoutId id="2147484305" r:id="rId21"/>
    <p:sldLayoutId id="2147484306" r:id="rId22"/>
    <p:sldLayoutId id="2147484307" r:id="rId23"/>
    <p:sldLayoutId id="2147484308" r:id="rId24"/>
    <p:sldLayoutId id="2147484309"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09570"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p:titleStyle>
    <p:bodyStyle>
      <a:lvl1pPr marL="0" indent="0" algn="l" defTabSz="609570"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1" indent="-300551" algn="l" defTabSz="609570" rtl="0" eaLnBrk="1" latinLnBrk="0" hangingPunct="1">
        <a:spcBef>
          <a:spcPts val="1600"/>
        </a:spcBef>
        <a:buFont typeface="Wingdings" charset="2"/>
        <a:buChar char="§"/>
        <a:defRPr sz="2133" kern="1200" baseline="0">
          <a:solidFill>
            <a:schemeClr val="tx2"/>
          </a:solidFill>
          <a:latin typeface="+mn-lt"/>
          <a:ea typeface="+mn-ea"/>
          <a:cs typeface="Intel Clear" panose="020B0604020203020204" pitchFamily="34" charset="0"/>
        </a:defRPr>
      </a:lvl2pPr>
      <a:lvl3pPr marL="761962" indent="-304784" algn="l" defTabSz="609570" rtl="0" eaLnBrk="1" latinLnBrk="0" hangingPunct="1">
        <a:spcBef>
          <a:spcPts val="1067"/>
        </a:spcBef>
        <a:buFont typeface="Intel Clear" panose="020B0604020203020204" pitchFamily="34" charset="0"/>
        <a:buChar char="–"/>
        <a:defRPr sz="2133" kern="1200">
          <a:solidFill>
            <a:schemeClr val="tx2"/>
          </a:solidFill>
          <a:latin typeface="+mn-lt"/>
          <a:ea typeface="+mn-ea"/>
          <a:cs typeface="Intel Clear" panose="020B0604020203020204" pitchFamily="34" charset="0"/>
        </a:defRPr>
      </a:lvl3pPr>
      <a:lvl4pPr marL="1293220" indent="-304784" algn="l" defTabSz="609570" rtl="0" eaLnBrk="1" latinLnBrk="0" hangingPunct="1">
        <a:spcBef>
          <a:spcPct val="20000"/>
        </a:spcBef>
        <a:buFont typeface="Arial"/>
        <a:buChar char="–"/>
        <a:defRPr sz="1867" kern="1200">
          <a:solidFill>
            <a:schemeClr val="tx2"/>
          </a:solidFill>
          <a:latin typeface="+mn-lt"/>
          <a:ea typeface="+mn-ea"/>
          <a:cs typeface="Intel Clear" panose="020B0604020203020204" pitchFamily="34" charset="0"/>
        </a:defRPr>
      </a:lvl4pPr>
      <a:lvl5pPr marL="1758863" indent="-304784" algn="l" defTabSz="609570" rtl="0" eaLnBrk="1" latinLnBrk="0" hangingPunct="1">
        <a:spcBef>
          <a:spcPct val="20000"/>
        </a:spcBef>
        <a:buFont typeface="Intel Clear" panose="020B0604020203020204" pitchFamily="34" charset="0"/>
        <a:buChar char="–"/>
        <a:defRPr sz="1867" kern="1200">
          <a:solidFill>
            <a:schemeClr val="tx2"/>
          </a:solidFill>
          <a:latin typeface="+mn-lt"/>
          <a:ea typeface="+mn-ea"/>
          <a:cs typeface="Intel Clear" panose="020B0604020203020204" pitchFamily="34" charset="0"/>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psf\Home\Desktop\Intel.png"/>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10986555" y="6440787"/>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7"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
          </p:nvPr>
        </p:nvSpPr>
        <p:spPr>
          <a:xfrm>
            <a:off x="607485" y="1604435"/>
            <a:ext cx="10970683" cy="4567767"/>
          </a:xfrm>
          <a:prstGeom prst="rect">
            <a:avLst/>
          </a:prstGeom>
        </p:spPr>
        <p:txBody>
          <a:bodyPr vert="horz" lIns="0" tIns="0" rIns="0" bIns="0" rtlCol="0">
            <a:noAutofit/>
          </a:bodyPr>
          <a:lstStyle/>
          <a:p>
            <a:pPr lvl="0"/>
            <a:r>
              <a:rPr lang="en-US"/>
              <a:t>18pt Intel Clear body text</a:t>
            </a:r>
          </a:p>
          <a:p>
            <a:pPr lvl="1"/>
            <a:r>
              <a:rPr lang="en-US"/>
              <a:t>16pt Intel Clear bullet one</a:t>
            </a:r>
          </a:p>
          <a:p>
            <a:pPr lvl="2"/>
            <a:r>
              <a:rPr lang="en-US"/>
              <a:t>16pt Intel Clear sub-bullet</a:t>
            </a:r>
          </a:p>
          <a:p>
            <a:pPr lvl="3"/>
            <a:r>
              <a:rPr lang="en-US" err="1"/>
              <a:t>14pt</a:t>
            </a:r>
            <a:r>
              <a:rPr lang="en-US"/>
              <a:t> Intel Clear fourth level</a:t>
            </a:r>
          </a:p>
          <a:p>
            <a:pPr lvl="4"/>
            <a:r>
              <a:rPr lang="en-US" err="1"/>
              <a:t>14pt</a:t>
            </a:r>
            <a:r>
              <a:rPr lang="en-US"/>
              <a:t> Intel Clear fifth level</a:t>
            </a:r>
          </a:p>
        </p:txBody>
      </p:sp>
      <p:grpSp>
        <p:nvGrpSpPr>
          <p:cNvPr id="10" name="Group 9"/>
          <p:cNvGrpSpPr/>
          <p:nvPr userDrawn="1"/>
        </p:nvGrpSpPr>
        <p:grpSpPr>
          <a:xfrm>
            <a:off x="-2116" y="6289040"/>
            <a:ext cx="12192000" cy="568960"/>
            <a:chOff x="-2116" y="6289040"/>
            <a:chExt cx="12192000" cy="568960"/>
          </a:xfrm>
        </p:grpSpPr>
        <p:grpSp>
          <p:nvGrpSpPr>
            <p:cNvPr id="13" name="Group 12"/>
            <p:cNvGrpSpPr/>
            <p:nvPr userDrawn="1"/>
          </p:nvGrpSpPr>
          <p:grpSpPr>
            <a:xfrm>
              <a:off x="-2116" y="6289040"/>
              <a:ext cx="12192000" cy="568960"/>
              <a:chOff x="-2116" y="6289040"/>
              <a:chExt cx="12192000" cy="568960"/>
            </a:xfrm>
          </p:grpSpPr>
          <p:sp>
            <p:nvSpPr>
              <p:cNvPr id="16" name="Rectangle 15"/>
              <p:cNvSpPr/>
              <p:nvPr userDrawn="1"/>
            </p:nvSpPr>
            <p:spPr>
              <a:xfrm>
                <a:off x="-2116" y="6289040"/>
                <a:ext cx="12192000" cy="568960"/>
              </a:xfrm>
              <a:prstGeom prst="rect">
                <a:avLst/>
              </a:prstGeom>
              <a:blipFill>
                <a:blip r:embed="rId21"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6"/>
                <a:endParaRPr lang="en-US" sz="3840">
                  <a:solidFill>
                    <a:prstClr val="white"/>
                  </a:solidFill>
                </a:endParaRPr>
              </a:p>
            </p:txBody>
          </p:sp>
          <p:pic>
            <p:nvPicPr>
              <p:cNvPr id="18" name="Picture 17" descr="int_experience_hrz_wht_rgb_1500.png"/>
              <p:cNvPicPr>
                <a:picLocks noChangeAspect="1"/>
              </p:cNvPicPr>
              <p:nvPr userDrawn="1"/>
            </p:nvPicPr>
            <p:blipFill>
              <a:blip r:embed="rId22" cstate="screen">
                <a:alphaModFix/>
                <a:extLst>
                  <a:ext uri="{28A0092B-C50C-407E-A947-70E740481C1C}">
                    <a14:useLocalDpi xmlns:a14="http://schemas.microsoft.com/office/drawing/2010/main"/>
                  </a:ext>
                </a:extLst>
              </a:blip>
              <a:stretch>
                <a:fillRect/>
              </a:stretch>
            </p:blipFill>
            <p:spPr>
              <a:xfrm>
                <a:off x="11186845" y="6390402"/>
                <a:ext cx="875783" cy="366236"/>
              </a:xfrm>
              <a:prstGeom prst="rect">
                <a:avLst/>
              </a:prstGeom>
            </p:spPr>
          </p:pic>
        </p:grpSp>
        <p:sp>
          <p:nvSpPr>
            <p:cNvPr id="14" name="TextBox 13"/>
            <p:cNvSpPr txBox="1"/>
            <p:nvPr userDrawn="1"/>
          </p:nvSpPr>
          <p:spPr>
            <a:xfrm>
              <a:off x="4415600" y="6573520"/>
              <a:ext cx="3400595" cy="271934"/>
            </a:xfrm>
            <a:prstGeom prst="rect">
              <a:avLst/>
            </a:prstGeom>
            <a:solidFill>
              <a:srgbClr val="FFC000"/>
            </a:solidFill>
          </p:spPr>
          <p:txBody>
            <a:bodyPr wrap="square" rtlCol="0">
              <a:spAutoFit/>
            </a:bodyPr>
            <a:lstStyle/>
            <a:p>
              <a:pPr algn="ctr" defTabSz="609576"/>
              <a:r>
                <a:rPr lang="en-US" sz="1167" b="1" i="1">
                  <a:solidFill>
                    <a:prstClr val="white"/>
                  </a:solidFill>
                </a:rPr>
                <a:t>INTEL CONFIDENTIAL – USE UNDER NDA ONLY</a:t>
              </a:r>
            </a:p>
          </p:txBody>
        </p:sp>
        <p:sp>
          <p:nvSpPr>
            <p:cNvPr id="15" name="TextBox 14"/>
            <p:cNvSpPr txBox="1"/>
            <p:nvPr userDrawn="1"/>
          </p:nvSpPr>
          <p:spPr>
            <a:xfrm>
              <a:off x="44651" y="6525771"/>
              <a:ext cx="4465835" cy="232882"/>
            </a:xfrm>
            <a:prstGeom prst="rect">
              <a:avLst/>
            </a:prstGeom>
            <a:noFill/>
          </p:spPr>
          <p:txBody>
            <a:bodyPr vert="horz" wrap="square" lIns="0" tIns="0" rIns="0" bIns="0" rtlCol="0">
              <a:noAutofit/>
            </a:bodyPr>
            <a:lstStyle/>
            <a:p>
              <a:pPr defTabSz="609576"/>
              <a:r>
                <a:rPr lang="en-US" sz="2133">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Platform Evaluation and Competitive Assessment</a:t>
              </a:r>
            </a:p>
          </p:txBody>
        </p:sp>
      </p:grpSp>
      <p:sp>
        <p:nvSpPr>
          <p:cNvPr id="17" name="Slide Number Placeholder 5"/>
          <p:cNvSpPr>
            <a:spLocks noGrp="1"/>
          </p:cNvSpPr>
          <p:nvPr>
            <p:ph type="sldNum" sz="quarter" idx="4"/>
          </p:nvPr>
        </p:nvSpPr>
        <p:spPr>
          <a:xfrm>
            <a:off x="9342344" y="6289040"/>
            <a:ext cx="2844800" cy="365125"/>
          </a:xfrm>
          <a:prstGeom prst="rect">
            <a:avLst/>
          </a:prstGeom>
        </p:spPr>
        <p:txBody>
          <a:bodyPr/>
          <a:lstStyle>
            <a:lvl1pPr algn="r">
              <a:defRPr sz="1400"/>
            </a:lvl1pPr>
          </a:lstStyle>
          <a:p>
            <a:fld id="{EE2556C5-CE8C-6547-B838-EA80C61A4AF7}" type="slidenum">
              <a:rPr lang="en-US" smtClean="0">
                <a:solidFill>
                  <a:prstClr val="white"/>
                </a:solidFill>
              </a:rPr>
              <a:pPr/>
              <a:t>‹#›</a:t>
            </a:fld>
            <a:endParaRPr lang="en-US">
              <a:solidFill>
                <a:prstClr val="white"/>
              </a:solidFill>
            </a:endParaRPr>
          </a:p>
        </p:txBody>
      </p:sp>
      <p:sp>
        <p:nvSpPr>
          <p:cNvPr id="2" name="TextBox 1"/>
          <p:cNvSpPr txBox="1"/>
          <p:nvPr userDrawn="1"/>
        </p:nvSpPr>
        <p:spPr>
          <a:xfrm>
            <a:off x="3758012" y="6300366"/>
            <a:ext cx="4714102" cy="246221"/>
          </a:xfrm>
          <a:prstGeom prst="rect">
            <a:avLst/>
          </a:prstGeom>
          <a:noFill/>
        </p:spPr>
        <p:txBody>
          <a:bodyPr vert="horz" wrap="square" lIns="0" tIns="0" rIns="0" bIns="0" rtlCol="0">
            <a:spAutoFit/>
          </a:bodyPr>
          <a:lstStyle/>
          <a:p>
            <a:pPr algn="ctr"/>
            <a:r>
              <a:rPr lang="en-US" sz="800" b="1">
                <a:solidFill>
                  <a:schemeClr val="bg1"/>
                </a:solidFill>
              </a:rPr>
              <a:t> NOT</a:t>
            </a:r>
            <a:r>
              <a:rPr lang="en-US" sz="800" b="1" baseline="0">
                <a:solidFill>
                  <a:schemeClr val="bg1"/>
                </a:solidFill>
              </a:rPr>
              <a:t> FOR END USER MESSAGING</a:t>
            </a:r>
          </a:p>
          <a:p>
            <a:pPr algn="ctr"/>
            <a:r>
              <a:rPr lang="en-US" sz="800" b="0" baseline="0">
                <a:solidFill>
                  <a:schemeClr val="bg1"/>
                </a:solidFill>
              </a:rPr>
              <a:t> </a:t>
            </a:r>
            <a:r>
              <a:rPr lang="en-US" sz="800" b="0">
                <a:solidFill>
                  <a:schemeClr val="bg1"/>
                </a:solidFill>
              </a:rPr>
              <a:t>Refer to appendix for</a:t>
            </a:r>
            <a:r>
              <a:rPr lang="en-US" sz="800" b="0" baseline="0">
                <a:solidFill>
                  <a:schemeClr val="bg1"/>
                </a:solidFill>
              </a:rPr>
              <a:t> configuration and workloads details</a:t>
            </a:r>
            <a:endParaRPr lang="es-419" sz="800" b="0" err="1">
              <a:solidFill>
                <a:schemeClr val="bg1"/>
              </a:solidFill>
            </a:endParaRPr>
          </a:p>
        </p:txBody>
      </p:sp>
    </p:spTree>
    <p:extLst>
      <p:ext uri="{BB962C8B-B14F-4D97-AF65-F5344CB8AC3E}">
        <p14:creationId xmlns:p14="http://schemas.microsoft.com/office/powerpoint/2010/main" val="215254017"/>
      </p:ext>
    </p:extLst>
  </p:cSld>
  <p:clrMap bg1="lt1" tx1="dk1" bg2="lt2" tx2="dk2" accent1="accent1" accent2="accent2" accent3="accent3" accent4="accent4" accent5="accent5" accent6="accent6" hlink="hlink" folHlink="folHlink"/>
  <p:sldLayoutIdLst>
    <p:sldLayoutId id="2147484311" r:id="rId1"/>
    <p:sldLayoutId id="2147484312" r:id="rId2"/>
    <p:sldLayoutId id="2147484313" r:id="rId3"/>
    <p:sldLayoutId id="2147484314" r:id="rId4"/>
    <p:sldLayoutId id="2147484315" r:id="rId5"/>
    <p:sldLayoutId id="2147484316" r:id="rId6"/>
    <p:sldLayoutId id="2147484317" r:id="rId7"/>
    <p:sldLayoutId id="2147484318" r:id="rId8"/>
    <p:sldLayoutId id="2147484319" r:id="rId9"/>
    <p:sldLayoutId id="2147484320" r:id="rId10"/>
    <p:sldLayoutId id="2147484321" r:id="rId11"/>
    <p:sldLayoutId id="2147484322" r:id="rId12"/>
    <p:sldLayoutId id="2147484323" r:id="rId13"/>
    <p:sldLayoutId id="2147484324" r:id="rId14"/>
    <p:sldLayoutId id="2147484325" r:id="rId15"/>
    <p:sldLayoutId id="2147484326" r:id="rId16"/>
    <p:sldLayoutId id="2147484327" r:id="rId17"/>
    <p:sldLayoutId id="2147484328"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09570"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p:titleStyle>
    <p:bodyStyle>
      <a:lvl1pPr marL="0" indent="0" algn="l" defTabSz="609570"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1" indent="-300551" algn="l" defTabSz="609570" rtl="0" eaLnBrk="1" latinLnBrk="0" hangingPunct="1">
        <a:spcBef>
          <a:spcPts val="1600"/>
        </a:spcBef>
        <a:buFont typeface="Wingdings" charset="2"/>
        <a:buChar char="§"/>
        <a:defRPr sz="2133" kern="1200" baseline="0">
          <a:solidFill>
            <a:schemeClr val="tx2"/>
          </a:solidFill>
          <a:latin typeface="+mn-lt"/>
          <a:ea typeface="+mn-ea"/>
          <a:cs typeface="Intel Clear" panose="020B0604020203020204" pitchFamily="34" charset="0"/>
        </a:defRPr>
      </a:lvl2pPr>
      <a:lvl3pPr marL="761962" indent="-304784" algn="l" defTabSz="609570" rtl="0" eaLnBrk="1" latinLnBrk="0" hangingPunct="1">
        <a:spcBef>
          <a:spcPts val="1067"/>
        </a:spcBef>
        <a:buFont typeface="Intel Clear" panose="020B0604020203020204" pitchFamily="34" charset="0"/>
        <a:buChar char="–"/>
        <a:defRPr sz="2133" kern="1200">
          <a:solidFill>
            <a:schemeClr val="tx2"/>
          </a:solidFill>
          <a:latin typeface="+mn-lt"/>
          <a:ea typeface="+mn-ea"/>
          <a:cs typeface="Intel Clear" panose="020B0604020203020204" pitchFamily="34" charset="0"/>
        </a:defRPr>
      </a:lvl3pPr>
      <a:lvl4pPr marL="1293220" indent="-304784" algn="l" defTabSz="609570" rtl="0" eaLnBrk="1" latinLnBrk="0" hangingPunct="1">
        <a:spcBef>
          <a:spcPct val="20000"/>
        </a:spcBef>
        <a:buFont typeface="Arial"/>
        <a:buChar char="–"/>
        <a:defRPr sz="1867" kern="1200">
          <a:solidFill>
            <a:schemeClr val="tx2"/>
          </a:solidFill>
          <a:latin typeface="+mn-lt"/>
          <a:ea typeface="+mn-ea"/>
          <a:cs typeface="Intel Clear" panose="020B0604020203020204" pitchFamily="34" charset="0"/>
        </a:defRPr>
      </a:lvl4pPr>
      <a:lvl5pPr marL="1758863" indent="-304784" algn="l" defTabSz="609570" rtl="0" eaLnBrk="1" latinLnBrk="0" hangingPunct="1">
        <a:spcBef>
          <a:spcPct val="20000"/>
        </a:spcBef>
        <a:buFont typeface="Intel Clear" panose="020B0604020203020204" pitchFamily="34" charset="0"/>
        <a:buChar char="–"/>
        <a:defRPr sz="1867" kern="1200">
          <a:solidFill>
            <a:schemeClr val="tx2"/>
          </a:solidFill>
          <a:latin typeface="+mn-lt"/>
          <a:ea typeface="+mn-ea"/>
          <a:cs typeface="Intel Clear" panose="020B0604020203020204" pitchFamily="34" charset="0"/>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6">
                <a:lumMod val="75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486836" y="381006"/>
            <a:ext cx="11214101" cy="1323975"/>
          </a:xfrm>
          <a:prstGeom prst="rect">
            <a:avLst/>
          </a:prstGeom>
          <a:noFill/>
          <a:ln w="9525">
            <a:noFill/>
            <a:miter lim="800000"/>
            <a:headEnd/>
            <a:tailEnd/>
          </a:ln>
          <a:effectLst/>
        </p:spPr>
        <p:txBody>
          <a:bodyPr lIns="67235" tIns="33619" rIns="67235" bIns="33619" anchor="ctr" anchorCtr="1"/>
          <a:lstStyle/>
          <a:p>
            <a:pPr>
              <a:lnSpc>
                <a:spcPct val="90000"/>
              </a:lnSpc>
              <a:spcBef>
                <a:spcPct val="0"/>
              </a:spcBef>
              <a:buClrTx/>
              <a:buFontTx/>
              <a:buNone/>
            </a:pPr>
            <a:endParaRPr lang="en-US" sz="2333">
              <a:solidFill>
                <a:schemeClr val="tx1"/>
              </a:solidFill>
              <a:effectLst>
                <a:outerShdw blurRad="38100" dist="38100" dir="2700000" algn="tl">
                  <a:srgbClr val="000000"/>
                </a:outerShdw>
              </a:effectLst>
              <a:latin typeface="Neo Sans Intel Medium" pitchFamily="34" charset="0"/>
            </a:endParaRPr>
          </a:p>
        </p:txBody>
      </p:sp>
      <p:sp>
        <p:nvSpPr>
          <p:cNvPr id="4114" name="Rectangle 18"/>
          <p:cNvSpPr>
            <a:spLocks noChangeArrowheads="1"/>
          </p:cNvSpPr>
          <p:nvPr/>
        </p:nvSpPr>
        <p:spPr bwMode="auto">
          <a:xfrm>
            <a:off x="488953" y="1793883"/>
            <a:ext cx="11209867" cy="4168775"/>
          </a:xfrm>
          <a:prstGeom prst="rect">
            <a:avLst/>
          </a:prstGeom>
          <a:noFill/>
          <a:ln w="9525">
            <a:noFill/>
            <a:miter lim="800000"/>
            <a:headEnd/>
            <a:tailEnd/>
          </a:ln>
          <a:effectLst/>
        </p:spPr>
        <p:txBody>
          <a:bodyPr lIns="66771" tIns="33387" rIns="66771" bIns="33387" anchorCtr="1"/>
          <a:lstStyle/>
          <a:p>
            <a:pPr marL="164720" indent="-164720" algn="l">
              <a:buFont typeface="Wingdings" pitchFamily="2" charset="2"/>
              <a:buChar char=""/>
            </a:pPr>
            <a:endParaRPr lang="en-US" sz="1751">
              <a:effectLst>
                <a:outerShdw blurRad="38100" dist="38100" dir="2700000" algn="tl">
                  <a:srgbClr val="000000"/>
                </a:outerShdw>
              </a:effectLst>
              <a:latin typeface="Neo Sans Intel" pitchFamily="34" charset="0"/>
            </a:endParaRPr>
          </a:p>
        </p:txBody>
      </p:sp>
      <p:sp>
        <p:nvSpPr>
          <p:cNvPr id="4115" name="Rectangle 19"/>
          <p:cNvSpPr>
            <a:spLocks noGrp="1" noChangeArrowheads="1"/>
          </p:cNvSpPr>
          <p:nvPr>
            <p:ph type="title"/>
          </p:nvPr>
        </p:nvSpPr>
        <p:spPr bwMode="auto">
          <a:xfrm>
            <a:off x="609600" y="274639"/>
            <a:ext cx="10972800" cy="1143000"/>
          </a:xfrm>
          <a:prstGeom prst="rect">
            <a:avLst/>
          </a:prstGeom>
          <a:noFill/>
          <a:ln w="9525">
            <a:noFill/>
            <a:miter lim="800000"/>
            <a:headEnd/>
            <a:tailEnd/>
          </a:ln>
          <a:effectLst/>
        </p:spPr>
        <p:txBody>
          <a:bodyPr vert="horz" wrap="square" lIns="80185" tIns="40092" rIns="80185" bIns="40092" numCol="1" anchor="ctr" anchorCtr="0" compatLnSpc="1">
            <a:prstTxWarp prst="textNoShape">
              <a:avLst/>
            </a:prstTxWarp>
          </a:bodyPr>
          <a:lstStyle/>
          <a:p>
            <a:pPr lvl="0"/>
            <a:r>
              <a:rPr lang="en-US"/>
              <a:t>Click to edit Master title style</a:t>
            </a:r>
          </a:p>
        </p:txBody>
      </p:sp>
      <p:sp>
        <p:nvSpPr>
          <p:cNvPr id="4116" name="Rectangle 20"/>
          <p:cNvSpPr>
            <a:spLocks noGrp="1" noChangeArrowheads="1"/>
          </p:cNvSpPr>
          <p:nvPr>
            <p:ph type="body" idx="1"/>
          </p:nvPr>
        </p:nvSpPr>
        <p:spPr bwMode="auto">
          <a:xfrm>
            <a:off x="609600" y="1600203"/>
            <a:ext cx="10972800" cy="4525964"/>
          </a:xfrm>
          <a:prstGeom prst="rect">
            <a:avLst/>
          </a:prstGeom>
          <a:noFill/>
          <a:ln w="9525">
            <a:noFill/>
            <a:miter lim="800000"/>
            <a:headEnd/>
            <a:tailEnd/>
          </a:ln>
          <a:effectLst/>
        </p:spPr>
        <p:txBody>
          <a:bodyPr vert="horz" wrap="square" lIns="80185" tIns="40092" rIns="80185" bIns="40092" numCol="1" anchor="t" anchorCtr="1" compatLnSpc="1">
            <a:prstTxWarp prst="textNoShape">
              <a:avLst/>
            </a:prstTxWarp>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738455229"/>
      </p:ext>
    </p:extLst>
  </p:cSld>
  <p:clrMap bg1="dk2" tx1="lt1" bg2="dk1" tx2="lt2" accent1="accent1" accent2="accent2" accent3="accent3" accent4="accent4" accent5="accent5" accent6="accent6" hlink="hlink" folHlink="folHlink"/>
  <p:sldLayoutIdLst>
    <p:sldLayoutId id="2147484466" r:id="rId1"/>
    <p:sldLayoutId id="2147484467" r:id="rId2"/>
    <p:sldLayoutId id="2147484468" r:id="rId3"/>
    <p:sldLayoutId id="2147484469" r:id="rId4"/>
    <p:sldLayoutId id="2147484470" r:id="rId5"/>
    <p:sldLayoutId id="2147484471" r:id="rId6"/>
    <p:sldLayoutId id="2147484472" r:id="rId7"/>
  </p:sldLayoutIdLst>
  <p:transition>
    <p:fade/>
  </p:transition>
  <p:hf hdr="0" ftr="0" dt="0"/>
  <p:txStyles>
    <p:titleStyle>
      <a:lvl1pPr algn="ctr" rtl="0" eaLnBrk="1" fontAlgn="base" hangingPunct="1">
        <a:lnSpc>
          <a:spcPct val="90000"/>
        </a:lnSpc>
        <a:spcBef>
          <a:spcPct val="0"/>
        </a:spcBef>
        <a:spcAft>
          <a:spcPct val="0"/>
        </a:spcAft>
        <a:defRPr sz="5333">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5pPr>
      <a:lvl6pPr marL="334080"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6pPr>
      <a:lvl7pPr marL="66815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7pPr>
      <a:lvl8pPr marL="100223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8pPr>
      <a:lvl9pPr marL="1336315"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9pPr>
    </p:titleStyle>
    <p:bodyStyle>
      <a:lvl1pPr marL="164720" indent="-164720" algn="l" rtl="0" eaLnBrk="1" fontAlgn="base" hangingPunct="1">
        <a:lnSpc>
          <a:spcPct val="95000"/>
        </a:lnSpc>
        <a:spcBef>
          <a:spcPct val="30000"/>
        </a:spcBef>
        <a:spcAft>
          <a:spcPct val="0"/>
        </a:spcAft>
        <a:buClr>
          <a:schemeClr val="tx1"/>
        </a:buClr>
        <a:buFont typeface="Arial" pitchFamily="34" charset="0"/>
        <a:buChar char="•"/>
        <a:defRPr sz="2667">
          <a:solidFill>
            <a:schemeClr val="tx1"/>
          </a:solidFill>
          <a:effectLst/>
          <a:latin typeface="+mn-lt"/>
          <a:ea typeface="+mn-ea"/>
          <a:cs typeface="+mn-cs"/>
        </a:defRPr>
      </a:lvl1pPr>
      <a:lvl2pPr marL="416440" indent="-164720" algn="l" rtl="0" eaLnBrk="1" fontAlgn="base" hangingPunct="1">
        <a:lnSpc>
          <a:spcPct val="95000"/>
        </a:lnSpc>
        <a:spcBef>
          <a:spcPct val="30000"/>
        </a:spcBef>
        <a:spcAft>
          <a:spcPct val="0"/>
        </a:spcAft>
        <a:buClr>
          <a:schemeClr val="tx1"/>
        </a:buClr>
        <a:buChar char="–"/>
        <a:defRPr sz="2333">
          <a:solidFill>
            <a:schemeClr val="tx1"/>
          </a:solidFill>
          <a:effectLst/>
          <a:latin typeface="+mn-lt"/>
          <a:cs typeface="+mn-cs"/>
        </a:defRPr>
      </a:lvl2pPr>
      <a:lvl3pPr marL="668158" indent="-164720" algn="l" rtl="0" eaLnBrk="1" fontAlgn="base" hangingPunct="1">
        <a:lnSpc>
          <a:spcPct val="95000"/>
        </a:lnSpc>
        <a:spcBef>
          <a:spcPct val="30000"/>
        </a:spcBef>
        <a:spcAft>
          <a:spcPct val="0"/>
        </a:spcAft>
        <a:buClr>
          <a:schemeClr val="tx1"/>
        </a:buClr>
        <a:buChar char="–"/>
        <a:defRPr sz="2000">
          <a:solidFill>
            <a:schemeClr val="tx1"/>
          </a:solidFill>
          <a:effectLst/>
          <a:latin typeface="+mn-lt"/>
          <a:cs typeface="+mn-cs"/>
        </a:defRPr>
      </a:lvl3pPr>
      <a:lvl4pPr marL="1010356" indent="-175161"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4pPr>
      <a:lvl5pPr marL="1262075" indent="-168201"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5pPr>
      <a:lvl6pPr marL="1596153" indent="-168201"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6pPr>
      <a:lvl7pPr marL="1930233" indent="-168201"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7pPr>
      <a:lvl8pPr marL="2264310" indent="-168201"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8pPr>
      <a:lvl9pPr marL="2598390" indent="-168201"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9pPr>
    </p:bodyStyle>
    <p:otherStyle>
      <a:defPPr>
        <a:defRPr lang="en-US"/>
      </a:defPPr>
      <a:lvl1pPr marL="0" algn="l" defTabSz="668158" rtl="0" eaLnBrk="1" latinLnBrk="0" hangingPunct="1">
        <a:defRPr sz="1333" kern="1200">
          <a:solidFill>
            <a:schemeClr val="tx1"/>
          </a:solidFill>
          <a:latin typeface="+mn-lt"/>
          <a:ea typeface="+mn-ea"/>
          <a:cs typeface="+mn-cs"/>
        </a:defRPr>
      </a:lvl1pPr>
      <a:lvl2pPr marL="334080" algn="l" defTabSz="668158" rtl="0" eaLnBrk="1" latinLnBrk="0" hangingPunct="1">
        <a:defRPr sz="1333" kern="1200">
          <a:solidFill>
            <a:schemeClr val="tx1"/>
          </a:solidFill>
          <a:latin typeface="+mn-lt"/>
          <a:ea typeface="+mn-ea"/>
          <a:cs typeface="+mn-cs"/>
        </a:defRPr>
      </a:lvl2pPr>
      <a:lvl3pPr marL="668158" algn="l" defTabSz="668158" rtl="0" eaLnBrk="1" latinLnBrk="0" hangingPunct="1">
        <a:defRPr sz="1333" kern="1200">
          <a:solidFill>
            <a:schemeClr val="tx1"/>
          </a:solidFill>
          <a:latin typeface="+mn-lt"/>
          <a:ea typeface="+mn-ea"/>
          <a:cs typeface="+mn-cs"/>
        </a:defRPr>
      </a:lvl3pPr>
      <a:lvl4pPr marL="1002238" algn="l" defTabSz="668158" rtl="0" eaLnBrk="1" latinLnBrk="0" hangingPunct="1">
        <a:defRPr sz="1333" kern="1200">
          <a:solidFill>
            <a:schemeClr val="tx1"/>
          </a:solidFill>
          <a:latin typeface="+mn-lt"/>
          <a:ea typeface="+mn-ea"/>
          <a:cs typeface="+mn-cs"/>
        </a:defRPr>
      </a:lvl4pPr>
      <a:lvl5pPr marL="1336315" algn="l" defTabSz="668158" rtl="0" eaLnBrk="1" latinLnBrk="0" hangingPunct="1">
        <a:defRPr sz="1333" kern="1200">
          <a:solidFill>
            <a:schemeClr val="tx1"/>
          </a:solidFill>
          <a:latin typeface="+mn-lt"/>
          <a:ea typeface="+mn-ea"/>
          <a:cs typeface="+mn-cs"/>
        </a:defRPr>
      </a:lvl5pPr>
      <a:lvl6pPr marL="1670394" algn="l" defTabSz="668158" rtl="0" eaLnBrk="1" latinLnBrk="0" hangingPunct="1">
        <a:defRPr sz="1333" kern="1200">
          <a:solidFill>
            <a:schemeClr val="tx1"/>
          </a:solidFill>
          <a:latin typeface="+mn-lt"/>
          <a:ea typeface="+mn-ea"/>
          <a:cs typeface="+mn-cs"/>
        </a:defRPr>
      </a:lvl6pPr>
      <a:lvl7pPr marL="2004471" algn="l" defTabSz="668158" rtl="0" eaLnBrk="1" latinLnBrk="0" hangingPunct="1">
        <a:defRPr sz="1333" kern="1200">
          <a:solidFill>
            <a:schemeClr val="tx1"/>
          </a:solidFill>
          <a:latin typeface="+mn-lt"/>
          <a:ea typeface="+mn-ea"/>
          <a:cs typeface="+mn-cs"/>
        </a:defRPr>
      </a:lvl7pPr>
      <a:lvl8pPr marL="2338550" algn="l" defTabSz="668158" rtl="0" eaLnBrk="1" latinLnBrk="0" hangingPunct="1">
        <a:defRPr sz="1333" kern="1200">
          <a:solidFill>
            <a:schemeClr val="tx1"/>
          </a:solidFill>
          <a:latin typeface="+mn-lt"/>
          <a:ea typeface="+mn-ea"/>
          <a:cs typeface="+mn-cs"/>
        </a:defRPr>
      </a:lvl8pPr>
      <a:lvl9pPr marL="2672628" algn="l" defTabSz="668158" rtl="0" eaLnBrk="1" latinLnBrk="0" hangingPunct="1">
        <a:defRPr sz="133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ABF29F-4663-406B-A800-279D1B21F47D}"/>
              </a:ext>
            </a:extLst>
          </p:cNvPr>
          <p:cNvSpPr/>
          <p:nvPr userDrawn="1"/>
        </p:nvSpPr>
        <p:spPr>
          <a:xfrm>
            <a:off x="0" y="6406896"/>
            <a:ext cx="12192000" cy="451104"/>
          </a:xfrm>
          <a:prstGeom prst="rect">
            <a:avLst/>
          </a:prstGeom>
          <a:gradFill>
            <a:gsLst>
              <a:gs pos="24000">
                <a:schemeClr val="tx2"/>
              </a:gs>
              <a:gs pos="100000">
                <a:srgbClr val="0071C5">
                  <a:alpha val="50000"/>
                </a:srgbClr>
              </a:gs>
            </a:gsLst>
            <a:lin ang="198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17">
              <a:solidFill>
                <a:prstClr val="white"/>
              </a:solidFill>
            </a:endParaRPr>
          </a:p>
        </p:txBody>
      </p:sp>
      <p:cxnSp>
        <p:nvCxnSpPr>
          <p:cNvPr id="12" name="Straight Connector 11"/>
          <p:cNvCxnSpPr/>
          <p:nvPr/>
        </p:nvCxnSpPr>
        <p:spPr>
          <a:xfrm>
            <a:off x="11624737" y="6466952"/>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475489" y="408133"/>
            <a:ext cx="10972800" cy="1158240"/>
          </a:xfrm>
          <a:prstGeom prst="rect">
            <a:avLst/>
          </a:prstGeom>
        </p:spPr>
        <p:txBody>
          <a:bodyPr vert="horz" lIns="91440" tIns="91440" rIns="91440" bIns="91440" rtlCol="0" anchor="ctr" anchorCtr="0">
            <a:noAutofit/>
          </a:bodyPr>
          <a:lstStyle/>
          <a:p>
            <a:pPr lvl="0">
              <a:lnSpc>
                <a:spcPct val="70000"/>
              </a:lnSpc>
            </a:pPr>
            <a:r>
              <a:rPr lang="en-US"/>
              <a:t>44pt Intel Clear Headline</a:t>
            </a:r>
          </a:p>
        </p:txBody>
      </p:sp>
      <p:sp>
        <p:nvSpPr>
          <p:cNvPr id="3" name="Text Placeholder 2"/>
          <p:cNvSpPr>
            <a:spLocks noGrp="1"/>
          </p:cNvSpPr>
          <p:nvPr>
            <p:ph type="body" idx="1"/>
          </p:nvPr>
        </p:nvSpPr>
        <p:spPr>
          <a:xfrm>
            <a:off x="475489" y="1604437"/>
            <a:ext cx="10972800" cy="4567767"/>
          </a:xfrm>
          <a:prstGeom prst="rect">
            <a:avLst/>
          </a:prstGeom>
        </p:spPr>
        <p:txBody>
          <a:bodyPr vert="horz" lIns="0" tIns="0" rIns="0" bIns="0" rtlCol="0">
            <a:noAutofit/>
          </a:bodyPr>
          <a:lstStyle/>
          <a:p>
            <a:pPr lvl="0"/>
            <a:r>
              <a:rPr lang="en-US"/>
              <a:t>18pt Intel Clear body text</a:t>
            </a:r>
          </a:p>
          <a:p>
            <a:pPr lvl="1"/>
            <a:r>
              <a:rPr lang="en-US"/>
              <a:t>16pt Intel Clear bullet one</a:t>
            </a:r>
          </a:p>
          <a:p>
            <a:pPr lvl="2"/>
            <a:r>
              <a:rPr lang="en-US"/>
              <a:t>16pt Intel Clear sub-bullet</a:t>
            </a:r>
          </a:p>
          <a:p>
            <a:pPr lvl="3"/>
            <a:r>
              <a:rPr lang="en-US" err="1"/>
              <a:t>14pt</a:t>
            </a:r>
            <a:r>
              <a:rPr lang="en-US"/>
              <a:t> Intel Clear fourth level</a:t>
            </a:r>
          </a:p>
          <a:p>
            <a:pPr lvl="4"/>
            <a:r>
              <a:rPr lang="en-US" err="1"/>
              <a:t>14pt</a:t>
            </a:r>
            <a:r>
              <a:rPr lang="en-US"/>
              <a:t> Intel Clear fifth level</a:t>
            </a:r>
          </a:p>
        </p:txBody>
      </p:sp>
      <p:sp>
        <p:nvSpPr>
          <p:cNvPr id="6" name="Slide Number Placeholder 5"/>
          <p:cNvSpPr>
            <a:spLocks noGrp="1"/>
          </p:cNvSpPr>
          <p:nvPr>
            <p:ph type="sldNum" sz="quarter" idx="4"/>
          </p:nvPr>
        </p:nvSpPr>
        <p:spPr>
          <a:xfrm>
            <a:off x="11624736" y="6432516"/>
            <a:ext cx="383201" cy="365125"/>
          </a:xfrm>
          <a:prstGeom prst="rect">
            <a:avLst/>
          </a:prstGeom>
        </p:spPr>
        <p:txBody>
          <a:bodyPr vert="horz" lIns="0" tIns="0" rIns="0" bIns="0" rtlCol="0" anchor="ctr"/>
          <a:lstStyle>
            <a:lvl1pPr algn="r">
              <a:defRPr sz="1084">
                <a:solidFill>
                  <a:schemeClr val="bg1"/>
                </a:solidFill>
                <a:latin typeface="+mn-lt"/>
                <a:cs typeface="Intel Clear Light" panose="020B0404020203020204" pitchFamily="34" charset="0"/>
              </a:defRPr>
            </a:lvl1pPr>
          </a:lstStyle>
          <a:p>
            <a:pPr defTabSz="609570"/>
            <a:fld id="{EE2556C5-CE8C-6547-B838-EA80C61A4AF7}" type="slidenum">
              <a:rPr lang="en-US" smtClean="0">
                <a:solidFill>
                  <a:prstClr val="white"/>
                </a:solidFill>
              </a:rPr>
              <a:pPr defTabSz="609570"/>
              <a:t>‹#›</a:t>
            </a:fld>
            <a:endParaRPr lang="en-US">
              <a:solidFill>
                <a:prstClr val="white"/>
              </a:solidFill>
            </a:endParaRPr>
          </a:p>
        </p:txBody>
      </p:sp>
      <p:grpSp>
        <p:nvGrpSpPr>
          <p:cNvPr id="9" name="Group 8">
            <a:extLst>
              <a:ext uri="{FF2B5EF4-FFF2-40B4-BE49-F238E27FC236}">
                <a16:creationId xmlns:a16="http://schemas.microsoft.com/office/drawing/2014/main" id="{256C3A95-150B-4924-84EA-3AB515F9EE53}"/>
              </a:ext>
            </a:extLst>
          </p:cNvPr>
          <p:cNvGrpSpPr/>
          <p:nvPr userDrawn="1"/>
        </p:nvGrpSpPr>
        <p:grpSpPr>
          <a:xfrm>
            <a:off x="11027965" y="6483329"/>
            <a:ext cx="452539" cy="298259"/>
            <a:chOff x="451796" y="386081"/>
            <a:chExt cx="1249194" cy="823318"/>
          </a:xfrm>
        </p:grpSpPr>
        <p:sp>
          <p:nvSpPr>
            <p:cNvPr id="10" name="Freeform 36">
              <a:extLst>
                <a:ext uri="{FF2B5EF4-FFF2-40B4-BE49-F238E27FC236}">
                  <a16:creationId xmlns:a16="http://schemas.microsoft.com/office/drawing/2014/main" id="{86BB6A4F-6650-4AF2-989C-D7EFEC486D44}"/>
                </a:ext>
              </a:extLst>
            </p:cNvPr>
            <p:cNvSpPr>
              <a:spLocks noEditPoints="1"/>
            </p:cNvSpPr>
            <p:nvPr userDrawn="1"/>
          </p:nvSpPr>
          <p:spPr bwMode="auto">
            <a:xfrm>
              <a:off x="451796" y="386081"/>
              <a:ext cx="1249194" cy="823318"/>
            </a:xfrm>
            <a:custGeom>
              <a:avLst/>
              <a:gdLst>
                <a:gd name="T0" fmla="*/ 2295 w 3777"/>
                <a:gd name="T1" fmla="*/ 1128 h 2491"/>
                <a:gd name="T2" fmla="*/ 2564 w 3777"/>
                <a:gd name="T3" fmla="*/ 1149 h 2491"/>
                <a:gd name="T4" fmla="*/ 2434 w 3777"/>
                <a:gd name="T5" fmla="*/ 1046 h 2491"/>
                <a:gd name="T6" fmla="*/ 1474 w 3777"/>
                <a:gd name="T7" fmla="*/ 949 h 2491"/>
                <a:gd name="T8" fmla="*/ 1548 w 3777"/>
                <a:gd name="T9" fmla="*/ 1130 h 2491"/>
                <a:gd name="T10" fmla="*/ 1326 w 3777"/>
                <a:gd name="T11" fmla="*/ 1068 h 2491"/>
                <a:gd name="T12" fmla="*/ 920 w 3777"/>
                <a:gd name="T13" fmla="*/ 900 h 2491"/>
                <a:gd name="T14" fmla="*/ 630 w 3777"/>
                <a:gd name="T15" fmla="*/ 1637 h 2491"/>
                <a:gd name="T16" fmla="*/ 551 w 3777"/>
                <a:gd name="T17" fmla="*/ 1468 h 2491"/>
                <a:gd name="T18" fmla="*/ 2646 w 3777"/>
                <a:gd name="T19" fmla="*/ 959 h 2491"/>
                <a:gd name="T20" fmla="*/ 2769 w 3777"/>
                <a:gd name="T21" fmla="*/ 1272 h 2491"/>
                <a:gd name="T22" fmla="*/ 2335 w 3777"/>
                <a:gd name="T23" fmla="*/ 1478 h 2491"/>
                <a:gd name="T24" fmla="*/ 2551 w 3777"/>
                <a:gd name="T25" fmla="*/ 1496 h 2491"/>
                <a:gd name="T26" fmla="*/ 2677 w 3777"/>
                <a:gd name="T27" fmla="*/ 1613 h 2491"/>
                <a:gd name="T28" fmla="*/ 2400 w 3777"/>
                <a:gd name="T29" fmla="*/ 1677 h 2491"/>
                <a:gd name="T30" fmla="*/ 2162 w 3777"/>
                <a:gd name="T31" fmla="*/ 1556 h 2491"/>
                <a:gd name="T32" fmla="*/ 2087 w 3777"/>
                <a:gd name="T33" fmla="*/ 1215 h 2491"/>
                <a:gd name="T34" fmla="*/ 2243 w 3777"/>
                <a:gd name="T35" fmla="*/ 941 h 2491"/>
                <a:gd name="T36" fmla="*/ 412 w 3777"/>
                <a:gd name="T37" fmla="*/ 815 h 2491"/>
                <a:gd name="T38" fmla="*/ 164 w 3777"/>
                <a:gd name="T39" fmla="*/ 1308 h 2491"/>
                <a:gd name="T40" fmla="*/ 246 w 3777"/>
                <a:gd name="T41" fmla="*/ 1819 h 2491"/>
                <a:gd name="T42" fmla="*/ 614 w 3777"/>
                <a:gd name="T43" fmla="*/ 2109 h 2491"/>
                <a:gd name="T44" fmla="*/ 1163 w 3777"/>
                <a:gd name="T45" fmla="*/ 2229 h 2491"/>
                <a:gd name="T46" fmla="*/ 1796 w 3777"/>
                <a:gd name="T47" fmla="*/ 2220 h 2491"/>
                <a:gd name="T48" fmla="*/ 2654 w 3777"/>
                <a:gd name="T49" fmla="*/ 2031 h 2491"/>
                <a:gd name="T50" fmla="*/ 3022 w 3777"/>
                <a:gd name="T51" fmla="*/ 2160 h 2491"/>
                <a:gd name="T52" fmla="*/ 2228 w 3777"/>
                <a:gd name="T53" fmla="*/ 2412 h 2491"/>
                <a:gd name="T54" fmla="*/ 1360 w 3777"/>
                <a:gd name="T55" fmla="*/ 2489 h 2491"/>
                <a:gd name="T56" fmla="*/ 599 w 3777"/>
                <a:gd name="T57" fmla="*/ 2344 h 2491"/>
                <a:gd name="T58" fmla="*/ 135 w 3777"/>
                <a:gd name="T59" fmla="*/ 1990 h 2491"/>
                <a:gd name="T60" fmla="*/ 2 w 3777"/>
                <a:gd name="T61" fmla="*/ 1451 h 2491"/>
                <a:gd name="T62" fmla="*/ 206 w 3777"/>
                <a:gd name="T63" fmla="*/ 933 h 2491"/>
                <a:gd name="T64" fmla="*/ 1887 w 3777"/>
                <a:gd name="T65" fmla="*/ 900 h 2491"/>
                <a:gd name="T66" fmla="*/ 1899 w 3777"/>
                <a:gd name="T67" fmla="*/ 1478 h 2491"/>
                <a:gd name="T68" fmla="*/ 1918 w 3777"/>
                <a:gd name="T69" fmla="*/ 1665 h 2491"/>
                <a:gd name="T70" fmla="*/ 1716 w 3777"/>
                <a:gd name="T71" fmla="*/ 1552 h 2491"/>
                <a:gd name="T72" fmla="*/ 745 w 3777"/>
                <a:gd name="T73" fmla="*/ 608 h 2491"/>
                <a:gd name="T74" fmla="*/ 3078 w 3777"/>
                <a:gd name="T75" fmla="*/ 1659 h 2491"/>
                <a:gd name="T76" fmla="*/ 2899 w 3777"/>
                <a:gd name="T77" fmla="*/ 1548 h 2491"/>
                <a:gd name="T78" fmla="*/ 2515 w 3777"/>
                <a:gd name="T79" fmla="*/ 0 h 2491"/>
                <a:gd name="T80" fmla="*/ 3161 w 3777"/>
                <a:gd name="T81" fmla="*/ 109 h 2491"/>
                <a:gd name="T82" fmla="*/ 3615 w 3777"/>
                <a:gd name="T83" fmla="*/ 404 h 2491"/>
                <a:gd name="T84" fmla="*/ 3777 w 3777"/>
                <a:gd name="T85" fmla="*/ 900 h 2491"/>
                <a:gd name="T86" fmla="*/ 3591 w 3777"/>
                <a:gd name="T87" fmla="*/ 1385 h 2491"/>
                <a:gd name="T88" fmla="*/ 3211 w 3777"/>
                <a:gd name="T89" fmla="*/ 1665 h 2491"/>
                <a:gd name="T90" fmla="*/ 3510 w 3777"/>
                <a:gd name="T91" fmla="*/ 1151 h 2491"/>
                <a:gd name="T92" fmla="*/ 3557 w 3777"/>
                <a:gd name="T93" fmla="*/ 684 h 2491"/>
                <a:gd name="T94" fmla="*/ 3258 w 3777"/>
                <a:gd name="T95" fmla="*/ 321 h 2491"/>
                <a:gd name="T96" fmla="*/ 2715 w 3777"/>
                <a:gd name="T97" fmla="*/ 149 h 2491"/>
                <a:gd name="T98" fmla="*/ 2027 w 3777"/>
                <a:gd name="T99" fmla="*/ 153 h 2491"/>
                <a:gd name="T100" fmla="*/ 1292 w 3777"/>
                <a:gd name="T101" fmla="*/ 321 h 2491"/>
                <a:gd name="T102" fmla="*/ 933 w 3777"/>
                <a:gd name="T103" fmla="*/ 383 h 2491"/>
                <a:gd name="T104" fmla="*/ 1651 w 3777"/>
                <a:gd name="T105" fmla="*/ 103 h 2491"/>
                <a:gd name="T106" fmla="*/ 2396 w 3777"/>
                <a:gd name="T107" fmla="*/ 0 h 2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7" h="2491">
                  <a:moveTo>
                    <a:pt x="2434" y="1046"/>
                  </a:moveTo>
                  <a:lnTo>
                    <a:pt x="2396" y="1050"/>
                  </a:lnTo>
                  <a:lnTo>
                    <a:pt x="2362" y="1062"/>
                  </a:lnTo>
                  <a:lnTo>
                    <a:pt x="2335" y="1078"/>
                  </a:lnTo>
                  <a:lnTo>
                    <a:pt x="2311" y="1102"/>
                  </a:lnTo>
                  <a:lnTo>
                    <a:pt x="2295" y="1128"/>
                  </a:lnTo>
                  <a:lnTo>
                    <a:pt x="2285" y="1153"/>
                  </a:lnTo>
                  <a:lnTo>
                    <a:pt x="2279" y="1179"/>
                  </a:lnTo>
                  <a:lnTo>
                    <a:pt x="2275" y="1211"/>
                  </a:lnTo>
                  <a:lnTo>
                    <a:pt x="2574" y="1211"/>
                  </a:lnTo>
                  <a:lnTo>
                    <a:pt x="2572" y="1179"/>
                  </a:lnTo>
                  <a:lnTo>
                    <a:pt x="2564" y="1149"/>
                  </a:lnTo>
                  <a:lnTo>
                    <a:pt x="2555" y="1122"/>
                  </a:lnTo>
                  <a:lnTo>
                    <a:pt x="2541" y="1098"/>
                  </a:lnTo>
                  <a:lnTo>
                    <a:pt x="2521" y="1076"/>
                  </a:lnTo>
                  <a:lnTo>
                    <a:pt x="2497" y="1060"/>
                  </a:lnTo>
                  <a:lnTo>
                    <a:pt x="2467" y="1050"/>
                  </a:lnTo>
                  <a:lnTo>
                    <a:pt x="2434" y="1046"/>
                  </a:lnTo>
                  <a:close/>
                  <a:moveTo>
                    <a:pt x="920" y="900"/>
                  </a:moveTo>
                  <a:lnTo>
                    <a:pt x="1320" y="900"/>
                  </a:lnTo>
                  <a:lnTo>
                    <a:pt x="1367" y="904"/>
                  </a:lnTo>
                  <a:lnTo>
                    <a:pt x="1409" y="914"/>
                  </a:lnTo>
                  <a:lnTo>
                    <a:pt x="1445" y="929"/>
                  </a:lnTo>
                  <a:lnTo>
                    <a:pt x="1474" y="949"/>
                  </a:lnTo>
                  <a:lnTo>
                    <a:pt x="1498" y="973"/>
                  </a:lnTo>
                  <a:lnTo>
                    <a:pt x="1516" y="1001"/>
                  </a:lnTo>
                  <a:lnTo>
                    <a:pt x="1532" y="1031"/>
                  </a:lnTo>
                  <a:lnTo>
                    <a:pt x="1540" y="1062"/>
                  </a:lnTo>
                  <a:lnTo>
                    <a:pt x="1546" y="1096"/>
                  </a:lnTo>
                  <a:lnTo>
                    <a:pt x="1548" y="1130"/>
                  </a:lnTo>
                  <a:lnTo>
                    <a:pt x="1548" y="1667"/>
                  </a:lnTo>
                  <a:lnTo>
                    <a:pt x="1354" y="1667"/>
                  </a:lnTo>
                  <a:lnTo>
                    <a:pt x="1354" y="1130"/>
                  </a:lnTo>
                  <a:lnTo>
                    <a:pt x="1352" y="1104"/>
                  </a:lnTo>
                  <a:lnTo>
                    <a:pt x="1342" y="1084"/>
                  </a:lnTo>
                  <a:lnTo>
                    <a:pt x="1326" y="1068"/>
                  </a:lnTo>
                  <a:lnTo>
                    <a:pt x="1304" y="1060"/>
                  </a:lnTo>
                  <a:lnTo>
                    <a:pt x="1274" y="1056"/>
                  </a:lnTo>
                  <a:lnTo>
                    <a:pt x="1114" y="1056"/>
                  </a:lnTo>
                  <a:lnTo>
                    <a:pt x="1114" y="1667"/>
                  </a:lnTo>
                  <a:lnTo>
                    <a:pt x="920" y="1667"/>
                  </a:lnTo>
                  <a:lnTo>
                    <a:pt x="920" y="900"/>
                  </a:lnTo>
                  <a:close/>
                  <a:moveTo>
                    <a:pt x="551" y="900"/>
                  </a:moveTo>
                  <a:lnTo>
                    <a:pt x="747" y="900"/>
                  </a:lnTo>
                  <a:lnTo>
                    <a:pt x="747" y="1675"/>
                  </a:lnTo>
                  <a:lnTo>
                    <a:pt x="702" y="1667"/>
                  </a:lnTo>
                  <a:lnTo>
                    <a:pt x="662" y="1655"/>
                  </a:lnTo>
                  <a:lnTo>
                    <a:pt x="630" y="1637"/>
                  </a:lnTo>
                  <a:lnTo>
                    <a:pt x="604" y="1617"/>
                  </a:lnTo>
                  <a:lnTo>
                    <a:pt x="585" y="1591"/>
                  </a:lnTo>
                  <a:lnTo>
                    <a:pt x="569" y="1564"/>
                  </a:lnTo>
                  <a:lnTo>
                    <a:pt x="559" y="1534"/>
                  </a:lnTo>
                  <a:lnTo>
                    <a:pt x="553" y="1502"/>
                  </a:lnTo>
                  <a:lnTo>
                    <a:pt x="551" y="1468"/>
                  </a:lnTo>
                  <a:lnTo>
                    <a:pt x="551" y="900"/>
                  </a:lnTo>
                  <a:close/>
                  <a:moveTo>
                    <a:pt x="2442" y="886"/>
                  </a:moveTo>
                  <a:lnTo>
                    <a:pt x="2501" y="892"/>
                  </a:lnTo>
                  <a:lnTo>
                    <a:pt x="2557" y="906"/>
                  </a:lnTo>
                  <a:lnTo>
                    <a:pt x="2604" y="928"/>
                  </a:lnTo>
                  <a:lnTo>
                    <a:pt x="2646" y="959"/>
                  </a:lnTo>
                  <a:lnTo>
                    <a:pt x="2683" y="997"/>
                  </a:lnTo>
                  <a:lnTo>
                    <a:pt x="2713" y="1042"/>
                  </a:lnTo>
                  <a:lnTo>
                    <a:pt x="2737" y="1092"/>
                  </a:lnTo>
                  <a:lnTo>
                    <a:pt x="2755" y="1147"/>
                  </a:lnTo>
                  <a:lnTo>
                    <a:pt x="2765" y="1209"/>
                  </a:lnTo>
                  <a:lnTo>
                    <a:pt x="2769" y="1272"/>
                  </a:lnTo>
                  <a:lnTo>
                    <a:pt x="2769" y="1344"/>
                  </a:lnTo>
                  <a:lnTo>
                    <a:pt x="2275" y="1344"/>
                  </a:lnTo>
                  <a:lnTo>
                    <a:pt x="2279" y="1383"/>
                  </a:lnTo>
                  <a:lnTo>
                    <a:pt x="2291" y="1421"/>
                  </a:lnTo>
                  <a:lnTo>
                    <a:pt x="2309" y="1453"/>
                  </a:lnTo>
                  <a:lnTo>
                    <a:pt x="2335" y="1478"/>
                  </a:lnTo>
                  <a:lnTo>
                    <a:pt x="2366" y="1498"/>
                  </a:lnTo>
                  <a:lnTo>
                    <a:pt x="2404" y="1510"/>
                  </a:lnTo>
                  <a:lnTo>
                    <a:pt x="2448" y="1514"/>
                  </a:lnTo>
                  <a:lnTo>
                    <a:pt x="2487" y="1512"/>
                  </a:lnTo>
                  <a:lnTo>
                    <a:pt x="2521" y="1506"/>
                  </a:lnTo>
                  <a:lnTo>
                    <a:pt x="2551" y="1496"/>
                  </a:lnTo>
                  <a:lnTo>
                    <a:pt x="2576" y="1482"/>
                  </a:lnTo>
                  <a:lnTo>
                    <a:pt x="2602" y="1465"/>
                  </a:lnTo>
                  <a:lnTo>
                    <a:pt x="2626" y="1443"/>
                  </a:lnTo>
                  <a:lnTo>
                    <a:pt x="2747" y="1556"/>
                  </a:lnTo>
                  <a:lnTo>
                    <a:pt x="2713" y="1587"/>
                  </a:lnTo>
                  <a:lnTo>
                    <a:pt x="2677" y="1613"/>
                  </a:lnTo>
                  <a:lnTo>
                    <a:pt x="2640" y="1637"/>
                  </a:lnTo>
                  <a:lnTo>
                    <a:pt x="2600" y="1655"/>
                  </a:lnTo>
                  <a:lnTo>
                    <a:pt x="2555" y="1667"/>
                  </a:lnTo>
                  <a:lnTo>
                    <a:pt x="2503" y="1675"/>
                  </a:lnTo>
                  <a:lnTo>
                    <a:pt x="2446" y="1679"/>
                  </a:lnTo>
                  <a:lnTo>
                    <a:pt x="2400" y="1677"/>
                  </a:lnTo>
                  <a:lnTo>
                    <a:pt x="2354" y="1669"/>
                  </a:lnTo>
                  <a:lnTo>
                    <a:pt x="2311" y="1659"/>
                  </a:lnTo>
                  <a:lnTo>
                    <a:pt x="2269" y="1641"/>
                  </a:lnTo>
                  <a:lnTo>
                    <a:pt x="2232" y="1619"/>
                  </a:lnTo>
                  <a:lnTo>
                    <a:pt x="2194" y="1591"/>
                  </a:lnTo>
                  <a:lnTo>
                    <a:pt x="2162" y="1556"/>
                  </a:lnTo>
                  <a:lnTo>
                    <a:pt x="2136" y="1516"/>
                  </a:lnTo>
                  <a:lnTo>
                    <a:pt x="2113" y="1468"/>
                  </a:lnTo>
                  <a:lnTo>
                    <a:pt x="2097" y="1413"/>
                  </a:lnTo>
                  <a:lnTo>
                    <a:pt x="2087" y="1352"/>
                  </a:lnTo>
                  <a:lnTo>
                    <a:pt x="2083" y="1282"/>
                  </a:lnTo>
                  <a:lnTo>
                    <a:pt x="2087" y="1215"/>
                  </a:lnTo>
                  <a:lnTo>
                    <a:pt x="2097" y="1155"/>
                  </a:lnTo>
                  <a:lnTo>
                    <a:pt x="2115" y="1100"/>
                  </a:lnTo>
                  <a:lnTo>
                    <a:pt x="2138" y="1050"/>
                  </a:lnTo>
                  <a:lnTo>
                    <a:pt x="2168" y="1009"/>
                  </a:lnTo>
                  <a:lnTo>
                    <a:pt x="2204" y="971"/>
                  </a:lnTo>
                  <a:lnTo>
                    <a:pt x="2243" y="941"/>
                  </a:lnTo>
                  <a:lnTo>
                    <a:pt x="2289" y="918"/>
                  </a:lnTo>
                  <a:lnTo>
                    <a:pt x="2337" y="900"/>
                  </a:lnTo>
                  <a:lnTo>
                    <a:pt x="2388" y="890"/>
                  </a:lnTo>
                  <a:lnTo>
                    <a:pt x="2442" y="886"/>
                  </a:lnTo>
                  <a:close/>
                  <a:moveTo>
                    <a:pt x="412" y="713"/>
                  </a:moveTo>
                  <a:lnTo>
                    <a:pt x="412" y="815"/>
                  </a:lnTo>
                  <a:lnTo>
                    <a:pt x="357" y="882"/>
                  </a:lnTo>
                  <a:lnTo>
                    <a:pt x="305" y="957"/>
                  </a:lnTo>
                  <a:lnTo>
                    <a:pt x="258" y="1038"/>
                  </a:lnTo>
                  <a:lnTo>
                    <a:pt x="218" y="1124"/>
                  </a:lnTo>
                  <a:lnTo>
                    <a:pt x="186" y="1215"/>
                  </a:lnTo>
                  <a:lnTo>
                    <a:pt x="164" y="1308"/>
                  </a:lnTo>
                  <a:lnTo>
                    <a:pt x="151" y="1405"/>
                  </a:lnTo>
                  <a:lnTo>
                    <a:pt x="151" y="1500"/>
                  </a:lnTo>
                  <a:lnTo>
                    <a:pt x="161" y="1597"/>
                  </a:lnTo>
                  <a:lnTo>
                    <a:pt x="180" y="1677"/>
                  </a:lnTo>
                  <a:lnTo>
                    <a:pt x="210" y="1752"/>
                  </a:lnTo>
                  <a:lnTo>
                    <a:pt x="246" y="1819"/>
                  </a:lnTo>
                  <a:lnTo>
                    <a:pt x="291" y="1881"/>
                  </a:lnTo>
                  <a:lnTo>
                    <a:pt x="343" y="1936"/>
                  </a:lnTo>
                  <a:lnTo>
                    <a:pt x="402" y="1988"/>
                  </a:lnTo>
                  <a:lnTo>
                    <a:pt x="468" y="2033"/>
                  </a:lnTo>
                  <a:lnTo>
                    <a:pt x="539" y="2073"/>
                  </a:lnTo>
                  <a:lnTo>
                    <a:pt x="614" y="2109"/>
                  </a:lnTo>
                  <a:lnTo>
                    <a:pt x="696" y="2140"/>
                  </a:lnTo>
                  <a:lnTo>
                    <a:pt x="783" y="2166"/>
                  </a:lnTo>
                  <a:lnTo>
                    <a:pt x="872" y="2188"/>
                  </a:lnTo>
                  <a:lnTo>
                    <a:pt x="967" y="2206"/>
                  </a:lnTo>
                  <a:lnTo>
                    <a:pt x="1064" y="2220"/>
                  </a:lnTo>
                  <a:lnTo>
                    <a:pt x="1163" y="2229"/>
                  </a:lnTo>
                  <a:lnTo>
                    <a:pt x="1266" y="2235"/>
                  </a:lnTo>
                  <a:lnTo>
                    <a:pt x="1369" y="2237"/>
                  </a:lnTo>
                  <a:lnTo>
                    <a:pt x="1474" y="2237"/>
                  </a:lnTo>
                  <a:lnTo>
                    <a:pt x="1581" y="2235"/>
                  </a:lnTo>
                  <a:lnTo>
                    <a:pt x="1689" y="2229"/>
                  </a:lnTo>
                  <a:lnTo>
                    <a:pt x="1796" y="2220"/>
                  </a:lnTo>
                  <a:lnTo>
                    <a:pt x="1934" y="2204"/>
                  </a:lnTo>
                  <a:lnTo>
                    <a:pt x="2079" y="2180"/>
                  </a:lnTo>
                  <a:lnTo>
                    <a:pt x="2224" y="2152"/>
                  </a:lnTo>
                  <a:lnTo>
                    <a:pt x="2370" y="2116"/>
                  </a:lnTo>
                  <a:lnTo>
                    <a:pt x="2513" y="2077"/>
                  </a:lnTo>
                  <a:lnTo>
                    <a:pt x="2654" y="2031"/>
                  </a:lnTo>
                  <a:lnTo>
                    <a:pt x="2786" y="1982"/>
                  </a:lnTo>
                  <a:lnTo>
                    <a:pt x="2913" y="1930"/>
                  </a:lnTo>
                  <a:lnTo>
                    <a:pt x="3032" y="1873"/>
                  </a:lnTo>
                  <a:lnTo>
                    <a:pt x="3137" y="1815"/>
                  </a:lnTo>
                  <a:lnTo>
                    <a:pt x="3137" y="2101"/>
                  </a:lnTo>
                  <a:lnTo>
                    <a:pt x="3022" y="2160"/>
                  </a:lnTo>
                  <a:lnTo>
                    <a:pt x="2901" y="2214"/>
                  </a:lnTo>
                  <a:lnTo>
                    <a:pt x="2773" y="2263"/>
                  </a:lnTo>
                  <a:lnTo>
                    <a:pt x="2638" y="2307"/>
                  </a:lnTo>
                  <a:lnTo>
                    <a:pt x="2503" y="2346"/>
                  </a:lnTo>
                  <a:lnTo>
                    <a:pt x="2364" y="2382"/>
                  </a:lnTo>
                  <a:lnTo>
                    <a:pt x="2228" y="2412"/>
                  </a:lnTo>
                  <a:lnTo>
                    <a:pt x="2095" y="2438"/>
                  </a:lnTo>
                  <a:lnTo>
                    <a:pt x="1964" y="2457"/>
                  </a:lnTo>
                  <a:lnTo>
                    <a:pt x="1839" y="2471"/>
                  </a:lnTo>
                  <a:lnTo>
                    <a:pt x="1673" y="2485"/>
                  </a:lnTo>
                  <a:lnTo>
                    <a:pt x="1512" y="2491"/>
                  </a:lnTo>
                  <a:lnTo>
                    <a:pt x="1360" y="2489"/>
                  </a:lnTo>
                  <a:lnTo>
                    <a:pt x="1215" y="2481"/>
                  </a:lnTo>
                  <a:lnTo>
                    <a:pt x="1076" y="2465"/>
                  </a:lnTo>
                  <a:lnTo>
                    <a:pt x="945" y="2445"/>
                  </a:lnTo>
                  <a:lnTo>
                    <a:pt x="820" y="2418"/>
                  </a:lnTo>
                  <a:lnTo>
                    <a:pt x="706" y="2384"/>
                  </a:lnTo>
                  <a:lnTo>
                    <a:pt x="599" y="2344"/>
                  </a:lnTo>
                  <a:lnTo>
                    <a:pt x="499" y="2299"/>
                  </a:lnTo>
                  <a:lnTo>
                    <a:pt x="408" y="2247"/>
                  </a:lnTo>
                  <a:lnTo>
                    <a:pt x="327" y="2190"/>
                  </a:lnTo>
                  <a:lnTo>
                    <a:pt x="254" y="2128"/>
                  </a:lnTo>
                  <a:lnTo>
                    <a:pt x="188" y="2061"/>
                  </a:lnTo>
                  <a:lnTo>
                    <a:pt x="135" y="1990"/>
                  </a:lnTo>
                  <a:lnTo>
                    <a:pt x="89" y="1912"/>
                  </a:lnTo>
                  <a:lnTo>
                    <a:pt x="54" y="1831"/>
                  </a:lnTo>
                  <a:lnTo>
                    <a:pt x="28" y="1746"/>
                  </a:lnTo>
                  <a:lnTo>
                    <a:pt x="8" y="1645"/>
                  </a:lnTo>
                  <a:lnTo>
                    <a:pt x="0" y="1546"/>
                  </a:lnTo>
                  <a:lnTo>
                    <a:pt x="2" y="1451"/>
                  </a:lnTo>
                  <a:lnTo>
                    <a:pt x="14" y="1358"/>
                  </a:lnTo>
                  <a:lnTo>
                    <a:pt x="36" y="1266"/>
                  </a:lnTo>
                  <a:lnTo>
                    <a:pt x="65" y="1179"/>
                  </a:lnTo>
                  <a:lnTo>
                    <a:pt x="105" y="1094"/>
                  </a:lnTo>
                  <a:lnTo>
                    <a:pt x="153" y="1013"/>
                  </a:lnTo>
                  <a:lnTo>
                    <a:pt x="206" y="933"/>
                  </a:lnTo>
                  <a:lnTo>
                    <a:pt x="270" y="858"/>
                  </a:lnTo>
                  <a:lnTo>
                    <a:pt x="337" y="785"/>
                  </a:lnTo>
                  <a:lnTo>
                    <a:pt x="412" y="713"/>
                  </a:lnTo>
                  <a:close/>
                  <a:moveTo>
                    <a:pt x="1692" y="690"/>
                  </a:moveTo>
                  <a:lnTo>
                    <a:pt x="1887" y="690"/>
                  </a:lnTo>
                  <a:lnTo>
                    <a:pt x="1887" y="900"/>
                  </a:lnTo>
                  <a:lnTo>
                    <a:pt x="2033" y="900"/>
                  </a:lnTo>
                  <a:lnTo>
                    <a:pt x="2033" y="1056"/>
                  </a:lnTo>
                  <a:lnTo>
                    <a:pt x="1887" y="1056"/>
                  </a:lnTo>
                  <a:lnTo>
                    <a:pt x="1887" y="1435"/>
                  </a:lnTo>
                  <a:lnTo>
                    <a:pt x="1891" y="1459"/>
                  </a:lnTo>
                  <a:lnTo>
                    <a:pt x="1899" y="1478"/>
                  </a:lnTo>
                  <a:lnTo>
                    <a:pt x="1910" y="1492"/>
                  </a:lnTo>
                  <a:lnTo>
                    <a:pt x="1930" y="1500"/>
                  </a:lnTo>
                  <a:lnTo>
                    <a:pt x="1954" y="1504"/>
                  </a:lnTo>
                  <a:lnTo>
                    <a:pt x="2033" y="1504"/>
                  </a:lnTo>
                  <a:lnTo>
                    <a:pt x="2033" y="1665"/>
                  </a:lnTo>
                  <a:lnTo>
                    <a:pt x="1918" y="1665"/>
                  </a:lnTo>
                  <a:lnTo>
                    <a:pt x="1869" y="1661"/>
                  </a:lnTo>
                  <a:lnTo>
                    <a:pt x="1827" y="1651"/>
                  </a:lnTo>
                  <a:lnTo>
                    <a:pt x="1790" y="1633"/>
                  </a:lnTo>
                  <a:lnTo>
                    <a:pt x="1760" y="1609"/>
                  </a:lnTo>
                  <a:lnTo>
                    <a:pt x="1736" y="1581"/>
                  </a:lnTo>
                  <a:lnTo>
                    <a:pt x="1716" y="1552"/>
                  </a:lnTo>
                  <a:lnTo>
                    <a:pt x="1704" y="1518"/>
                  </a:lnTo>
                  <a:lnTo>
                    <a:pt x="1696" y="1482"/>
                  </a:lnTo>
                  <a:lnTo>
                    <a:pt x="1692" y="1447"/>
                  </a:lnTo>
                  <a:lnTo>
                    <a:pt x="1692" y="690"/>
                  </a:lnTo>
                  <a:close/>
                  <a:moveTo>
                    <a:pt x="551" y="608"/>
                  </a:moveTo>
                  <a:lnTo>
                    <a:pt x="745" y="608"/>
                  </a:lnTo>
                  <a:lnTo>
                    <a:pt x="745" y="793"/>
                  </a:lnTo>
                  <a:lnTo>
                    <a:pt x="551" y="793"/>
                  </a:lnTo>
                  <a:lnTo>
                    <a:pt x="551" y="608"/>
                  </a:lnTo>
                  <a:close/>
                  <a:moveTo>
                    <a:pt x="2882" y="581"/>
                  </a:moveTo>
                  <a:lnTo>
                    <a:pt x="3078" y="581"/>
                  </a:lnTo>
                  <a:lnTo>
                    <a:pt x="3078" y="1659"/>
                  </a:lnTo>
                  <a:lnTo>
                    <a:pt x="3032" y="1651"/>
                  </a:lnTo>
                  <a:lnTo>
                    <a:pt x="2995" y="1639"/>
                  </a:lnTo>
                  <a:lnTo>
                    <a:pt x="2961" y="1621"/>
                  </a:lnTo>
                  <a:lnTo>
                    <a:pt x="2935" y="1599"/>
                  </a:lnTo>
                  <a:lnTo>
                    <a:pt x="2915" y="1575"/>
                  </a:lnTo>
                  <a:lnTo>
                    <a:pt x="2899" y="1548"/>
                  </a:lnTo>
                  <a:lnTo>
                    <a:pt x="2889" y="1518"/>
                  </a:lnTo>
                  <a:lnTo>
                    <a:pt x="2884" y="1486"/>
                  </a:lnTo>
                  <a:lnTo>
                    <a:pt x="2882" y="1453"/>
                  </a:lnTo>
                  <a:lnTo>
                    <a:pt x="2882" y="581"/>
                  </a:lnTo>
                  <a:close/>
                  <a:moveTo>
                    <a:pt x="2396" y="0"/>
                  </a:moveTo>
                  <a:lnTo>
                    <a:pt x="2515" y="0"/>
                  </a:lnTo>
                  <a:lnTo>
                    <a:pt x="2632" y="6"/>
                  </a:lnTo>
                  <a:lnTo>
                    <a:pt x="2745" y="16"/>
                  </a:lnTo>
                  <a:lnTo>
                    <a:pt x="2856" y="32"/>
                  </a:lnTo>
                  <a:lnTo>
                    <a:pt x="2963" y="52"/>
                  </a:lnTo>
                  <a:lnTo>
                    <a:pt x="3064" y="77"/>
                  </a:lnTo>
                  <a:lnTo>
                    <a:pt x="3161" y="109"/>
                  </a:lnTo>
                  <a:lnTo>
                    <a:pt x="3252" y="145"/>
                  </a:lnTo>
                  <a:lnTo>
                    <a:pt x="3339" y="186"/>
                  </a:lnTo>
                  <a:lnTo>
                    <a:pt x="3419" y="232"/>
                  </a:lnTo>
                  <a:lnTo>
                    <a:pt x="3492" y="285"/>
                  </a:lnTo>
                  <a:lnTo>
                    <a:pt x="3557" y="341"/>
                  </a:lnTo>
                  <a:lnTo>
                    <a:pt x="3615" y="404"/>
                  </a:lnTo>
                  <a:lnTo>
                    <a:pt x="3664" y="472"/>
                  </a:lnTo>
                  <a:lnTo>
                    <a:pt x="3706" y="545"/>
                  </a:lnTo>
                  <a:lnTo>
                    <a:pt x="3740" y="622"/>
                  </a:lnTo>
                  <a:lnTo>
                    <a:pt x="3761" y="708"/>
                  </a:lnTo>
                  <a:lnTo>
                    <a:pt x="3775" y="805"/>
                  </a:lnTo>
                  <a:lnTo>
                    <a:pt x="3777" y="900"/>
                  </a:lnTo>
                  <a:lnTo>
                    <a:pt x="3769" y="991"/>
                  </a:lnTo>
                  <a:lnTo>
                    <a:pt x="3750" y="1080"/>
                  </a:lnTo>
                  <a:lnTo>
                    <a:pt x="3722" y="1163"/>
                  </a:lnTo>
                  <a:lnTo>
                    <a:pt x="3684" y="1243"/>
                  </a:lnTo>
                  <a:lnTo>
                    <a:pt x="3641" y="1316"/>
                  </a:lnTo>
                  <a:lnTo>
                    <a:pt x="3591" y="1385"/>
                  </a:lnTo>
                  <a:lnTo>
                    <a:pt x="3536" y="1449"/>
                  </a:lnTo>
                  <a:lnTo>
                    <a:pt x="3476" y="1506"/>
                  </a:lnTo>
                  <a:lnTo>
                    <a:pt x="3413" y="1556"/>
                  </a:lnTo>
                  <a:lnTo>
                    <a:pt x="3345" y="1599"/>
                  </a:lnTo>
                  <a:lnTo>
                    <a:pt x="3278" y="1637"/>
                  </a:lnTo>
                  <a:lnTo>
                    <a:pt x="3211" y="1665"/>
                  </a:lnTo>
                  <a:lnTo>
                    <a:pt x="3211" y="1459"/>
                  </a:lnTo>
                  <a:lnTo>
                    <a:pt x="3286" y="1409"/>
                  </a:lnTo>
                  <a:lnTo>
                    <a:pt x="3355" y="1352"/>
                  </a:lnTo>
                  <a:lnTo>
                    <a:pt x="3415" y="1288"/>
                  </a:lnTo>
                  <a:lnTo>
                    <a:pt x="3468" y="1221"/>
                  </a:lnTo>
                  <a:lnTo>
                    <a:pt x="3510" y="1151"/>
                  </a:lnTo>
                  <a:lnTo>
                    <a:pt x="3543" y="1076"/>
                  </a:lnTo>
                  <a:lnTo>
                    <a:pt x="3569" y="1001"/>
                  </a:lnTo>
                  <a:lnTo>
                    <a:pt x="3581" y="922"/>
                  </a:lnTo>
                  <a:lnTo>
                    <a:pt x="3585" y="842"/>
                  </a:lnTo>
                  <a:lnTo>
                    <a:pt x="3577" y="763"/>
                  </a:lnTo>
                  <a:lnTo>
                    <a:pt x="3557" y="684"/>
                  </a:lnTo>
                  <a:lnTo>
                    <a:pt x="3530" y="610"/>
                  </a:lnTo>
                  <a:lnTo>
                    <a:pt x="3490" y="541"/>
                  </a:lnTo>
                  <a:lnTo>
                    <a:pt x="3444" y="478"/>
                  </a:lnTo>
                  <a:lnTo>
                    <a:pt x="3389" y="420"/>
                  </a:lnTo>
                  <a:lnTo>
                    <a:pt x="3327" y="369"/>
                  </a:lnTo>
                  <a:lnTo>
                    <a:pt x="3258" y="321"/>
                  </a:lnTo>
                  <a:lnTo>
                    <a:pt x="3183" y="280"/>
                  </a:lnTo>
                  <a:lnTo>
                    <a:pt x="3100" y="244"/>
                  </a:lnTo>
                  <a:lnTo>
                    <a:pt x="3010" y="212"/>
                  </a:lnTo>
                  <a:lnTo>
                    <a:pt x="2917" y="186"/>
                  </a:lnTo>
                  <a:lnTo>
                    <a:pt x="2818" y="165"/>
                  </a:lnTo>
                  <a:lnTo>
                    <a:pt x="2715" y="149"/>
                  </a:lnTo>
                  <a:lnTo>
                    <a:pt x="2608" y="139"/>
                  </a:lnTo>
                  <a:lnTo>
                    <a:pt x="2497" y="131"/>
                  </a:lnTo>
                  <a:lnTo>
                    <a:pt x="2384" y="131"/>
                  </a:lnTo>
                  <a:lnTo>
                    <a:pt x="2267" y="133"/>
                  </a:lnTo>
                  <a:lnTo>
                    <a:pt x="2148" y="141"/>
                  </a:lnTo>
                  <a:lnTo>
                    <a:pt x="2027" y="153"/>
                  </a:lnTo>
                  <a:lnTo>
                    <a:pt x="1905" y="171"/>
                  </a:lnTo>
                  <a:lnTo>
                    <a:pt x="1782" y="192"/>
                  </a:lnTo>
                  <a:lnTo>
                    <a:pt x="1659" y="218"/>
                  </a:lnTo>
                  <a:lnTo>
                    <a:pt x="1536" y="248"/>
                  </a:lnTo>
                  <a:lnTo>
                    <a:pt x="1413" y="283"/>
                  </a:lnTo>
                  <a:lnTo>
                    <a:pt x="1292" y="321"/>
                  </a:lnTo>
                  <a:lnTo>
                    <a:pt x="1171" y="365"/>
                  </a:lnTo>
                  <a:lnTo>
                    <a:pt x="1052" y="412"/>
                  </a:lnTo>
                  <a:lnTo>
                    <a:pt x="937" y="464"/>
                  </a:lnTo>
                  <a:lnTo>
                    <a:pt x="824" y="519"/>
                  </a:lnTo>
                  <a:lnTo>
                    <a:pt x="824" y="446"/>
                  </a:lnTo>
                  <a:lnTo>
                    <a:pt x="933" y="383"/>
                  </a:lnTo>
                  <a:lnTo>
                    <a:pt x="1046" y="325"/>
                  </a:lnTo>
                  <a:lnTo>
                    <a:pt x="1163" y="270"/>
                  </a:lnTo>
                  <a:lnTo>
                    <a:pt x="1282" y="222"/>
                  </a:lnTo>
                  <a:lnTo>
                    <a:pt x="1405" y="176"/>
                  </a:lnTo>
                  <a:lnTo>
                    <a:pt x="1528" y="137"/>
                  </a:lnTo>
                  <a:lnTo>
                    <a:pt x="1651" y="103"/>
                  </a:lnTo>
                  <a:lnTo>
                    <a:pt x="1776" y="73"/>
                  </a:lnTo>
                  <a:lnTo>
                    <a:pt x="1903" y="50"/>
                  </a:lnTo>
                  <a:lnTo>
                    <a:pt x="2027" y="30"/>
                  </a:lnTo>
                  <a:lnTo>
                    <a:pt x="2150" y="14"/>
                  </a:lnTo>
                  <a:lnTo>
                    <a:pt x="2273" y="4"/>
                  </a:lnTo>
                  <a:lnTo>
                    <a:pt x="239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sp>
          <p:nvSpPr>
            <p:cNvPr id="14" name="Freeform 37">
              <a:extLst>
                <a:ext uri="{FF2B5EF4-FFF2-40B4-BE49-F238E27FC236}">
                  <a16:creationId xmlns:a16="http://schemas.microsoft.com/office/drawing/2014/main" id="{8C46E8D8-BE26-4493-82C6-5CAA9A187B73}"/>
                </a:ext>
              </a:extLst>
            </p:cNvPr>
            <p:cNvSpPr>
              <a:spLocks noEditPoints="1"/>
            </p:cNvSpPr>
            <p:nvPr userDrawn="1"/>
          </p:nvSpPr>
          <p:spPr bwMode="auto">
            <a:xfrm>
              <a:off x="1513181" y="577858"/>
              <a:ext cx="52243" cy="51581"/>
            </a:xfrm>
            <a:custGeom>
              <a:avLst/>
              <a:gdLst>
                <a:gd name="T0" fmla="*/ 61 w 156"/>
                <a:gd name="T1" fmla="*/ 73 h 156"/>
                <a:gd name="T2" fmla="*/ 69 w 156"/>
                <a:gd name="T3" fmla="*/ 73 h 156"/>
                <a:gd name="T4" fmla="*/ 75 w 156"/>
                <a:gd name="T5" fmla="*/ 73 h 156"/>
                <a:gd name="T6" fmla="*/ 87 w 156"/>
                <a:gd name="T7" fmla="*/ 71 h 156"/>
                <a:gd name="T8" fmla="*/ 93 w 156"/>
                <a:gd name="T9" fmla="*/ 65 h 156"/>
                <a:gd name="T10" fmla="*/ 93 w 156"/>
                <a:gd name="T11" fmla="*/ 57 h 156"/>
                <a:gd name="T12" fmla="*/ 89 w 156"/>
                <a:gd name="T13" fmla="*/ 49 h 156"/>
                <a:gd name="T14" fmla="*/ 81 w 156"/>
                <a:gd name="T15" fmla="*/ 45 h 156"/>
                <a:gd name="T16" fmla="*/ 61 w 156"/>
                <a:gd name="T17" fmla="*/ 45 h 156"/>
                <a:gd name="T18" fmla="*/ 89 w 156"/>
                <a:gd name="T19" fmla="*/ 29 h 156"/>
                <a:gd name="T20" fmla="*/ 109 w 156"/>
                <a:gd name="T21" fmla="*/ 43 h 156"/>
                <a:gd name="T22" fmla="*/ 111 w 156"/>
                <a:gd name="T23" fmla="*/ 59 h 156"/>
                <a:gd name="T24" fmla="*/ 109 w 156"/>
                <a:gd name="T25" fmla="*/ 73 h 156"/>
                <a:gd name="T26" fmla="*/ 99 w 156"/>
                <a:gd name="T27" fmla="*/ 81 h 156"/>
                <a:gd name="T28" fmla="*/ 114 w 156"/>
                <a:gd name="T29" fmla="*/ 119 h 156"/>
                <a:gd name="T30" fmla="*/ 114 w 156"/>
                <a:gd name="T31" fmla="*/ 123 h 156"/>
                <a:gd name="T32" fmla="*/ 113 w 156"/>
                <a:gd name="T33" fmla="*/ 125 h 156"/>
                <a:gd name="T34" fmla="*/ 97 w 156"/>
                <a:gd name="T35" fmla="*/ 125 h 156"/>
                <a:gd name="T36" fmla="*/ 95 w 156"/>
                <a:gd name="T37" fmla="*/ 123 h 156"/>
                <a:gd name="T38" fmla="*/ 73 w 156"/>
                <a:gd name="T39" fmla="*/ 89 h 156"/>
                <a:gd name="T40" fmla="*/ 71 w 156"/>
                <a:gd name="T41" fmla="*/ 87 h 156"/>
                <a:gd name="T42" fmla="*/ 63 w 156"/>
                <a:gd name="T43" fmla="*/ 87 h 156"/>
                <a:gd name="T44" fmla="*/ 63 w 156"/>
                <a:gd name="T45" fmla="*/ 123 h 156"/>
                <a:gd name="T46" fmla="*/ 59 w 156"/>
                <a:gd name="T47" fmla="*/ 125 h 156"/>
                <a:gd name="T48" fmla="*/ 43 w 156"/>
                <a:gd name="T49" fmla="*/ 123 h 156"/>
                <a:gd name="T50" fmla="*/ 43 w 156"/>
                <a:gd name="T51" fmla="*/ 37 h 156"/>
                <a:gd name="T52" fmla="*/ 45 w 156"/>
                <a:gd name="T53" fmla="*/ 31 h 156"/>
                <a:gd name="T54" fmla="*/ 53 w 156"/>
                <a:gd name="T55" fmla="*/ 29 h 156"/>
                <a:gd name="T56" fmla="*/ 67 w 156"/>
                <a:gd name="T57" fmla="*/ 27 h 156"/>
                <a:gd name="T58" fmla="*/ 77 w 156"/>
                <a:gd name="T59" fmla="*/ 14 h 156"/>
                <a:gd name="T60" fmla="*/ 31 w 156"/>
                <a:gd name="T61" fmla="*/ 31 h 156"/>
                <a:gd name="T62" fmla="*/ 13 w 156"/>
                <a:gd name="T63" fmla="*/ 79 h 156"/>
                <a:gd name="T64" fmla="*/ 31 w 156"/>
                <a:gd name="T65" fmla="*/ 123 h 156"/>
                <a:gd name="T66" fmla="*/ 77 w 156"/>
                <a:gd name="T67" fmla="*/ 142 h 156"/>
                <a:gd name="T68" fmla="*/ 122 w 156"/>
                <a:gd name="T69" fmla="*/ 123 h 156"/>
                <a:gd name="T70" fmla="*/ 142 w 156"/>
                <a:gd name="T71" fmla="*/ 79 h 156"/>
                <a:gd name="T72" fmla="*/ 122 w 156"/>
                <a:gd name="T73" fmla="*/ 31 h 156"/>
                <a:gd name="T74" fmla="*/ 77 w 156"/>
                <a:gd name="T75" fmla="*/ 14 h 156"/>
                <a:gd name="T76" fmla="*/ 103 w 156"/>
                <a:gd name="T77" fmla="*/ 4 h 156"/>
                <a:gd name="T78" fmla="*/ 140 w 156"/>
                <a:gd name="T79" fmla="*/ 31 h 156"/>
                <a:gd name="T80" fmla="*/ 156 w 156"/>
                <a:gd name="T81" fmla="*/ 79 h 156"/>
                <a:gd name="T82" fmla="*/ 140 w 156"/>
                <a:gd name="T83" fmla="*/ 125 h 156"/>
                <a:gd name="T84" fmla="*/ 103 w 156"/>
                <a:gd name="T85" fmla="*/ 152 h 156"/>
                <a:gd name="T86" fmla="*/ 53 w 156"/>
                <a:gd name="T87" fmla="*/ 152 h 156"/>
                <a:gd name="T88" fmla="*/ 13 w 156"/>
                <a:gd name="T89" fmla="*/ 125 h 156"/>
                <a:gd name="T90" fmla="*/ 0 w 156"/>
                <a:gd name="T91" fmla="*/ 79 h 156"/>
                <a:gd name="T92" fmla="*/ 13 w 156"/>
                <a:gd name="T93" fmla="*/ 31 h 156"/>
                <a:gd name="T94" fmla="*/ 53 w 156"/>
                <a:gd name="T95" fmla="*/ 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6" h="156">
                  <a:moveTo>
                    <a:pt x="61" y="45"/>
                  </a:moveTo>
                  <a:lnTo>
                    <a:pt x="61" y="73"/>
                  </a:lnTo>
                  <a:lnTo>
                    <a:pt x="65" y="73"/>
                  </a:lnTo>
                  <a:lnTo>
                    <a:pt x="69" y="73"/>
                  </a:lnTo>
                  <a:lnTo>
                    <a:pt x="73" y="73"/>
                  </a:lnTo>
                  <a:lnTo>
                    <a:pt x="75" y="73"/>
                  </a:lnTo>
                  <a:lnTo>
                    <a:pt x="81" y="73"/>
                  </a:lnTo>
                  <a:lnTo>
                    <a:pt x="87" y="71"/>
                  </a:lnTo>
                  <a:lnTo>
                    <a:pt x="89" y="67"/>
                  </a:lnTo>
                  <a:lnTo>
                    <a:pt x="93" y="65"/>
                  </a:lnTo>
                  <a:lnTo>
                    <a:pt x="93" y="59"/>
                  </a:lnTo>
                  <a:lnTo>
                    <a:pt x="93" y="57"/>
                  </a:lnTo>
                  <a:lnTo>
                    <a:pt x="93" y="53"/>
                  </a:lnTo>
                  <a:lnTo>
                    <a:pt x="89" y="49"/>
                  </a:lnTo>
                  <a:lnTo>
                    <a:pt x="87" y="47"/>
                  </a:lnTo>
                  <a:lnTo>
                    <a:pt x="81" y="45"/>
                  </a:lnTo>
                  <a:lnTo>
                    <a:pt x="75" y="45"/>
                  </a:lnTo>
                  <a:lnTo>
                    <a:pt x="61" y="45"/>
                  </a:lnTo>
                  <a:close/>
                  <a:moveTo>
                    <a:pt x="73" y="27"/>
                  </a:moveTo>
                  <a:lnTo>
                    <a:pt x="89" y="29"/>
                  </a:lnTo>
                  <a:lnTo>
                    <a:pt x="101" y="35"/>
                  </a:lnTo>
                  <a:lnTo>
                    <a:pt x="109" y="43"/>
                  </a:lnTo>
                  <a:lnTo>
                    <a:pt x="111" y="57"/>
                  </a:lnTo>
                  <a:lnTo>
                    <a:pt x="111" y="59"/>
                  </a:lnTo>
                  <a:lnTo>
                    <a:pt x="111" y="67"/>
                  </a:lnTo>
                  <a:lnTo>
                    <a:pt x="109" y="73"/>
                  </a:lnTo>
                  <a:lnTo>
                    <a:pt x="105" y="79"/>
                  </a:lnTo>
                  <a:lnTo>
                    <a:pt x="99" y="81"/>
                  </a:lnTo>
                  <a:lnTo>
                    <a:pt x="93" y="85"/>
                  </a:lnTo>
                  <a:lnTo>
                    <a:pt x="114" y="119"/>
                  </a:lnTo>
                  <a:lnTo>
                    <a:pt x="114" y="121"/>
                  </a:lnTo>
                  <a:lnTo>
                    <a:pt x="114" y="123"/>
                  </a:lnTo>
                  <a:lnTo>
                    <a:pt x="114" y="123"/>
                  </a:lnTo>
                  <a:lnTo>
                    <a:pt x="113" y="125"/>
                  </a:lnTo>
                  <a:lnTo>
                    <a:pt x="111" y="125"/>
                  </a:lnTo>
                  <a:lnTo>
                    <a:pt x="97" y="125"/>
                  </a:lnTo>
                  <a:lnTo>
                    <a:pt x="95" y="125"/>
                  </a:lnTo>
                  <a:lnTo>
                    <a:pt x="95" y="123"/>
                  </a:lnTo>
                  <a:lnTo>
                    <a:pt x="75" y="89"/>
                  </a:lnTo>
                  <a:lnTo>
                    <a:pt x="73" y="89"/>
                  </a:lnTo>
                  <a:lnTo>
                    <a:pt x="71" y="87"/>
                  </a:lnTo>
                  <a:lnTo>
                    <a:pt x="71" y="87"/>
                  </a:lnTo>
                  <a:lnTo>
                    <a:pt x="69" y="87"/>
                  </a:lnTo>
                  <a:lnTo>
                    <a:pt x="63" y="87"/>
                  </a:lnTo>
                  <a:lnTo>
                    <a:pt x="63" y="121"/>
                  </a:lnTo>
                  <a:lnTo>
                    <a:pt x="63" y="123"/>
                  </a:lnTo>
                  <a:lnTo>
                    <a:pt x="61" y="125"/>
                  </a:lnTo>
                  <a:lnTo>
                    <a:pt x="59" y="125"/>
                  </a:lnTo>
                  <a:lnTo>
                    <a:pt x="45" y="125"/>
                  </a:lnTo>
                  <a:lnTo>
                    <a:pt x="43" y="123"/>
                  </a:lnTo>
                  <a:lnTo>
                    <a:pt x="43" y="121"/>
                  </a:lnTo>
                  <a:lnTo>
                    <a:pt x="43" y="37"/>
                  </a:lnTo>
                  <a:lnTo>
                    <a:pt x="43" y="33"/>
                  </a:lnTo>
                  <a:lnTo>
                    <a:pt x="45" y="31"/>
                  </a:lnTo>
                  <a:lnTo>
                    <a:pt x="49" y="29"/>
                  </a:lnTo>
                  <a:lnTo>
                    <a:pt x="53" y="29"/>
                  </a:lnTo>
                  <a:lnTo>
                    <a:pt x="59" y="29"/>
                  </a:lnTo>
                  <a:lnTo>
                    <a:pt x="67" y="27"/>
                  </a:lnTo>
                  <a:lnTo>
                    <a:pt x="73" y="27"/>
                  </a:lnTo>
                  <a:close/>
                  <a:moveTo>
                    <a:pt x="77" y="14"/>
                  </a:moveTo>
                  <a:lnTo>
                    <a:pt x="51" y="18"/>
                  </a:lnTo>
                  <a:lnTo>
                    <a:pt x="31" y="31"/>
                  </a:lnTo>
                  <a:lnTo>
                    <a:pt x="17" y="53"/>
                  </a:lnTo>
                  <a:lnTo>
                    <a:pt x="13" y="79"/>
                  </a:lnTo>
                  <a:lnTo>
                    <a:pt x="17" y="103"/>
                  </a:lnTo>
                  <a:lnTo>
                    <a:pt x="31" y="123"/>
                  </a:lnTo>
                  <a:lnTo>
                    <a:pt x="51" y="136"/>
                  </a:lnTo>
                  <a:lnTo>
                    <a:pt x="77" y="142"/>
                  </a:lnTo>
                  <a:lnTo>
                    <a:pt x="103" y="136"/>
                  </a:lnTo>
                  <a:lnTo>
                    <a:pt x="122" y="123"/>
                  </a:lnTo>
                  <a:lnTo>
                    <a:pt x="136" y="103"/>
                  </a:lnTo>
                  <a:lnTo>
                    <a:pt x="142" y="79"/>
                  </a:lnTo>
                  <a:lnTo>
                    <a:pt x="136" y="53"/>
                  </a:lnTo>
                  <a:lnTo>
                    <a:pt x="122" y="31"/>
                  </a:lnTo>
                  <a:lnTo>
                    <a:pt x="103" y="18"/>
                  </a:lnTo>
                  <a:lnTo>
                    <a:pt x="77" y="14"/>
                  </a:lnTo>
                  <a:close/>
                  <a:moveTo>
                    <a:pt x="77" y="0"/>
                  </a:moveTo>
                  <a:lnTo>
                    <a:pt x="103" y="4"/>
                  </a:lnTo>
                  <a:lnTo>
                    <a:pt x="122" y="16"/>
                  </a:lnTo>
                  <a:lnTo>
                    <a:pt x="140" y="31"/>
                  </a:lnTo>
                  <a:lnTo>
                    <a:pt x="152" y="53"/>
                  </a:lnTo>
                  <a:lnTo>
                    <a:pt x="156" y="79"/>
                  </a:lnTo>
                  <a:lnTo>
                    <a:pt x="152" y="103"/>
                  </a:lnTo>
                  <a:lnTo>
                    <a:pt x="140" y="125"/>
                  </a:lnTo>
                  <a:lnTo>
                    <a:pt x="122" y="140"/>
                  </a:lnTo>
                  <a:lnTo>
                    <a:pt x="103" y="152"/>
                  </a:lnTo>
                  <a:lnTo>
                    <a:pt x="77" y="156"/>
                  </a:lnTo>
                  <a:lnTo>
                    <a:pt x="53" y="152"/>
                  </a:lnTo>
                  <a:lnTo>
                    <a:pt x="31" y="140"/>
                  </a:lnTo>
                  <a:lnTo>
                    <a:pt x="13" y="125"/>
                  </a:lnTo>
                  <a:lnTo>
                    <a:pt x="4" y="103"/>
                  </a:lnTo>
                  <a:lnTo>
                    <a:pt x="0" y="79"/>
                  </a:lnTo>
                  <a:lnTo>
                    <a:pt x="4" y="53"/>
                  </a:lnTo>
                  <a:lnTo>
                    <a:pt x="13" y="31"/>
                  </a:lnTo>
                  <a:lnTo>
                    <a:pt x="31" y="16"/>
                  </a:lnTo>
                  <a:lnTo>
                    <a:pt x="53" y="4"/>
                  </a:lnTo>
                  <a:lnTo>
                    <a:pt x="77"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defTabSz="609570"/>
              <a:endParaRPr lang="en-US" sz="2417">
                <a:solidFill>
                  <a:prstClr val="black"/>
                </a:solidFill>
              </a:endParaRPr>
            </a:p>
          </p:txBody>
        </p:sp>
      </p:grpSp>
    </p:spTree>
    <p:extLst>
      <p:ext uri="{BB962C8B-B14F-4D97-AF65-F5344CB8AC3E}">
        <p14:creationId xmlns:p14="http://schemas.microsoft.com/office/powerpoint/2010/main" val="2158305332"/>
      </p:ext>
    </p:extLst>
  </p:cSld>
  <p:clrMap bg1="lt1" tx1="dk1" bg2="lt2" tx2="dk2" accent1="accent1" accent2="accent2" accent3="accent3" accent4="accent4" accent5="accent5" accent6="accent6" hlink="hlink" folHlink="folHlink"/>
  <p:sldLayoutIdLst>
    <p:sldLayoutId id="2147484577" r:id="rId1"/>
    <p:sldLayoutId id="2147484578" r:id="rId2"/>
    <p:sldLayoutId id="2147484579" r:id="rId3"/>
    <p:sldLayoutId id="2147484580" r:id="rId4"/>
    <p:sldLayoutId id="2147484582"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609570" rtl="0" eaLnBrk="1" latinLnBrk="0" hangingPunct="1">
        <a:lnSpc>
          <a:spcPct val="100000"/>
        </a:lnSpc>
        <a:spcBef>
          <a:spcPct val="0"/>
        </a:spcBef>
        <a:buNone/>
        <a:defRPr lang="en-US" sz="5867" b="0" i="0" kern="1200" spc="0" baseline="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p:titleStyle>
    <p:bodyStyle>
      <a:lvl1pPr marL="0" indent="0" algn="l" defTabSz="609570" rtl="0" eaLnBrk="1" latinLnBrk="0" hangingPunct="1">
        <a:spcBef>
          <a:spcPts val="1600"/>
        </a:spcBef>
        <a:spcAft>
          <a:spcPts val="0"/>
        </a:spcAft>
        <a:buFont typeface="Wingdings" panose="05000000000000000000" pitchFamily="2" charset="2"/>
        <a:buNone/>
        <a:defRPr sz="2417" b="0" kern="1200">
          <a:solidFill>
            <a:schemeClr val="bg1"/>
          </a:solidFill>
          <a:latin typeface="+mn-lt"/>
          <a:ea typeface="+mn-ea"/>
          <a:cs typeface="Intel Clear" panose="020B0604020203020204" pitchFamily="34" charset="0"/>
        </a:defRPr>
      </a:lvl1pPr>
      <a:lvl2pPr marL="300551" indent="-300551" algn="l" defTabSz="609570" rtl="0" eaLnBrk="1" latinLnBrk="0" hangingPunct="1">
        <a:spcBef>
          <a:spcPts val="1600"/>
        </a:spcBef>
        <a:buFont typeface="Wingdings" charset="2"/>
        <a:buChar char="§"/>
        <a:defRPr sz="2167" kern="1200" baseline="0">
          <a:solidFill>
            <a:schemeClr val="bg1"/>
          </a:solidFill>
          <a:latin typeface="+mn-lt"/>
          <a:ea typeface="+mn-ea"/>
          <a:cs typeface="Intel Clear" panose="020B0604020203020204" pitchFamily="34" charset="0"/>
        </a:defRPr>
      </a:lvl2pPr>
      <a:lvl3pPr marL="761962" indent="-304784" algn="l" defTabSz="609570" rtl="0" eaLnBrk="1" latinLnBrk="0" hangingPunct="1">
        <a:spcBef>
          <a:spcPts val="1067"/>
        </a:spcBef>
        <a:buFont typeface="Intel Clear" panose="020B0604020203020204" pitchFamily="34" charset="0"/>
        <a:buChar char="–"/>
        <a:defRPr sz="2167" kern="1200">
          <a:solidFill>
            <a:schemeClr val="bg1"/>
          </a:solidFill>
          <a:latin typeface="+mn-lt"/>
          <a:ea typeface="+mn-ea"/>
          <a:cs typeface="Intel Clear" panose="020B0604020203020204" pitchFamily="34" charset="0"/>
        </a:defRPr>
      </a:lvl3pPr>
      <a:lvl4pPr marL="1293220" indent="-304784" algn="l" defTabSz="609570" rtl="0" eaLnBrk="1" latinLnBrk="0" hangingPunct="1">
        <a:spcBef>
          <a:spcPct val="20000"/>
        </a:spcBef>
        <a:buFont typeface="Arial"/>
        <a:buChar char="–"/>
        <a:defRPr sz="1833" kern="1200">
          <a:solidFill>
            <a:schemeClr val="bg1"/>
          </a:solidFill>
          <a:latin typeface="+mn-lt"/>
          <a:ea typeface="+mn-ea"/>
          <a:cs typeface="Intel Clear" panose="020B0604020203020204" pitchFamily="34" charset="0"/>
        </a:defRPr>
      </a:lvl4pPr>
      <a:lvl5pPr marL="1758863" indent="-304784" algn="l" defTabSz="609570" rtl="0" eaLnBrk="1" latinLnBrk="0" hangingPunct="1">
        <a:spcBef>
          <a:spcPct val="20000"/>
        </a:spcBef>
        <a:buFont typeface="Intel Clear" panose="020B0604020203020204" pitchFamily="34" charset="0"/>
        <a:buChar char="–"/>
        <a:defRPr sz="1833" kern="1200">
          <a:solidFill>
            <a:schemeClr val="bg1"/>
          </a:solidFill>
          <a:latin typeface="+mn-lt"/>
          <a:ea typeface="+mn-ea"/>
          <a:cs typeface="Intel Clear" panose="020B0604020203020204" pitchFamily="34" charset="0"/>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17" kern="1200">
          <a:solidFill>
            <a:schemeClr val="tx1"/>
          </a:solidFill>
          <a:latin typeface="+mn-lt"/>
          <a:ea typeface="+mn-ea"/>
          <a:cs typeface="+mn-cs"/>
        </a:defRPr>
      </a:lvl1pPr>
      <a:lvl2pPr marL="609570" algn="l" defTabSz="609570" rtl="0" eaLnBrk="1" latinLnBrk="0" hangingPunct="1">
        <a:defRPr sz="2417" kern="1200">
          <a:solidFill>
            <a:schemeClr val="tx1"/>
          </a:solidFill>
          <a:latin typeface="+mn-lt"/>
          <a:ea typeface="+mn-ea"/>
          <a:cs typeface="+mn-cs"/>
        </a:defRPr>
      </a:lvl2pPr>
      <a:lvl3pPr marL="1219140" algn="l" defTabSz="609570" rtl="0" eaLnBrk="1" latinLnBrk="0" hangingPunct="1">
        <a:defRPr sz="2417" kern="1200">
          <a:solidFill>
            <a:schemeClr val="tx1"/>
          </a:solidFill>
          <a:latin typeface="+mn-lt"/>
          <a:ea typeface="+mn-ea"/>
          <a:cs typeface="+mn-cs"/>
        </a:defRPr>
      </a:lvl3pPr>
      <a:lvl4pPr marL="1828709" algn="l" defTabSz="609570" rtl="0" eaLnBrk="1" latinLnBrk="0" hangingPunct="1">
        <a:defRPr sz="2417" kern="1200">
          <a:solidFill>
            <a:schemeClr val="tx1"/>
          </a:solidFill>
          <a:latin typeface="+mn-lt"/>
          <a:ea typeface="+mn-ea"/>
          <a:cs typeface="+mn-cs"/>
        </a:defRPr>
      </a:lvl4pPr>
      <a:lvl5pPr marL="2438278" algn="l" defTabSz="609570" rtl="0" eaLnBrk="1" latinLnBrk="0" hangingPunct="1">
        <a:defRPr sz="2417" kern="1200">
          <a:solidFill>
            <a:schemeClr val="tx1"/>
          </a:solidFill>
          <a:latin typeface="+mn-lt"/>
          <a:ea typeface="+mn-ea"/>
          <a:cs typeface="+mn-cs"/>
        </a:defRPr>
      </a:lvl5pPr>
      <a:lvl6pPr marL="3047848" algn="l" defTabSz="609570" rtl="0" eaLnBrk="1" latinLnBrk="0" hangingPunct="1">
        <a:defRPr sz="2417" kern="1200">
          <a:solidFill>
            <a:schemeClr val="tx1"/>
          </a:solidFill>
          <a:latin typeface="+mn-lt"/>
          <a:ea typeface="+mn-ea"/>
          <a:cs typeface="+mn-cs"/>
        </a:defRPr>
      </a:lvl6pPr>
      <a:lvl7pPr marL="3657418" algn="l" defTabSz="609570" rtl="0" eaLnBrk="1" latinLnBrk="0" hangingPunct="1">
        <a:defRPr sz="2417" kern="1200">
          <a:solidFill>
            <a:schemeClr val="tx1"/>
          </a:solidFill>
          <a:latin typeface="+mn-lt"/>
          <a:ea typeface="+mn-ea"/>
          <a:cs typeface="+mn-cs"/>
        </a:defRPr>
      </a:lvl7pPr>
      <a:lvl8pPr marL="4266987" algn="l" defTabSz="609570" rtl="0" eaLnBrk="1" latinLnBrk="0" hangingPunct="1">
        <a:defRPr sz="2417" kern="1200">
          <a:solidFill>
            <a:schemeClr val="tx1"/>
          </a:solidFill>
          <a:latin typeface="+mn-lt"/>
          <a:ea typeface="+mn-ea"/>
          <a:cs typeface="+mn-cs"/>
        </a:defRPr>
      </a:lvl8pPr>
      <a:lvl9pPr marL="4876557" algn="l" defTabSz="609570" rtl="0" eaLnBrk="1" latinLnBrk="0" hangingPunct="1">
        <a:defRPr sz="2417"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cstate="print">
            <a:lum/>
          </a:blip>
          <a:srcRect/>
          <a:stretch>
            <a:fillRect l="-4000" r="-4000"/>
          </a:stretch>
        </a:blipFill>
        <a:effectLst/>
      </p:bgPr>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32000">
                <a:schemeClr val="tx2"/>
              </a:gs>
              <a:gs pos="95000">
                <a:srgbClr val="009FDF"/>
              </a:gs>
              <a:gs pos="78000">
                <a:srgbClr val="0071C5"/>
              </a:gs>
            </a:gsLst>
            <a:lin ang="1986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en-US" sz="1200">
                <a:solidFill>
                  <a:prstClr val="white"/>
                </a:solidFill>
              </a:rPr>
              <a:t>Intel Client Computing Group</a:t>
            </a:r>
          </a:p>
        </p:txBody>
      </p:sp>
      <p:pic>
        <p:nvPicPr>
          <p:cNvPr id="11" name="Picture 2" descr="\\.psf\Home\Desktop\Intel.png"/>
          <p:cNvPicPr>
            <a:picLocks noChangeAspect="1" noChangeArrowheads="1"/>
          </p:cNvPicPr>
          <p:nvPr/>
        </p:nvPicPr>
        <p:blipFill>
          <a:blip r:embed="rId28" cstate="print">
            <a:extLst>
              <a:ext uri="{28A0092B-C50C-407E-A947-70E740481C1C}">
                <a14:useLocalDpi xmlns:a14="http://schemas.microsoft.com/office/drawing/2010/main"/>
              </a:ext>
            </a:extLst>
          </a:blip>
          <a:srcRect/>
          <a:stretch>
            <a:fillRect/>
          </a:stretch>
        </p:blipFill>
        <p:spPr bwMode="auto">
          <a:xfrm>
            <a:off x="10986554" y="6440786"/>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a:t>28pt Intel Clear Headline</a:t>
            </a:r>
          </a:p>
        </p:txBody>
      </p:sp>
      <p:sp>
        <p:nvSpPr>
          <p:cNvPr id="3" name="Text Placeholder 2"/>
          <p:cNvSpPr>
            <a:spLocks noGrp="1"/>
          </p:cNvSpPr>
          <p:nvPr>
            <p:ph type="body" idx="1"/>
          </p:nvPr>
        </p:nvSpPr>
        <p:spPr>
          <a:xfrm>
            <a:off x="607484" y="1604434"/>
            <a:ext cx="10970683" cy="4567767"/>
          </a:xfrm>
          <a:prstGeom prst="rect">
            <a:avLst/>
          </a:prstGeom>
        </p:spPr>
        <p:txBody>
          <a:bodyPr vert="horz" lIns="0" tIns="0" rIns="0" bIns="0" rtlCol="0">
            <a:noAutofit/>
          </a:bodyPr>
          <a:lstStyle/>
          <a:p>
            <a:pPr lvl="0"/>
            <a:r>
              <a:rPr lang="en-US"/>
              <a:t>18pt Intel Clear body text</a:t>
            </a:r>
          </a:p>
          <a:p>
            <a:pPr lvl="1"/>
            <a:r>
              <a:rPr lang="en-US"/>
              <a:t>16pt Intel Clear bullet one</a:t>
            </a:r>
          </a:p>
          <a:p>
            <a:pPr lvl="2"/>
            <a:r>
              <a:rPr lang="en-US"/>
              <a:t>16pt Intel Clear sub-bullet</a:t>
            </a:r>
          </a:p>
          <a:p>
            <a:pPr lvl="3"/>
            <a:r>
              <a:rPr lang="en-US" err="1"/>
              <a:t>14pt</a:t>
            </a:r>
            <a:r>
              <a:rPr lang="en-US"/>
              <a:t> Intel Clear fourth level</a:t>
            </a:r>
          </a:p>
          <a:p>
            <a:pPr lvl="4"/>
            <a:r>
              <a:rPr lang="en-US" err="1"/>
              <a:t>14pt</a:t>
            </a:r>
            <a:r>
              <a:rPr lang="en-US"/>
              <a:t> Intel Clear fifth level</a:t>
            </a:r>
          </a:p>
        </p:txBody>
      </p:sp>
      <p:sp>
        <p:nvSpPr>
          <p:cNvPr id="6" name="Slide Number Placeholder 5"/>
          <p:cNvSpPr>
            <a:spLocks noGrp="1"/>
          </p:cNvSpPr>
          <p:nvPr>
            <p:ph type="sldNum" sz="quarter" idx="4"/>
          </p:nvPr>
        </p:nvSpPr>
        <p:spPr>
          <a:xfrm>
            <a:off x="9163136" y="6432516"/>
            <a:ext cx="28448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778779002"/>
      </p:ext>
    </p:extLst>
  </p:cSld>
  <p:clrMap bg1="lt1" tx1="dk1" bg2="lt2" tx2="dk2" accent1="accent1" accent2="accent2" accent3="accent3" accent4="accent4" accent5="accent5" accent6="accent6" hlink="hlink" folHlink="folHlink"/>
  <p:sldLayoutIdLst>
    <p:sldLayoutId id="2147484693" r:id="rId1"/>
    <p:sldLayoutId id="2147484694" r:id="rId2"/>
    <p:sldLayoutId id="2147484695" r:id="rId3"/>
    <p:sldLayoutId id="2147484696" r:id="rId4"/>
    <p:sldLayoutId id="2147484697" r:id="rId5"/>
    <p:sldLayoutId id="2147484698" r:id="rId6"/>
    <p:sldLayoutId id="2147484699" r:id="rId7"/>
    <p:sldLayoutId id="2147484700" r:id="rId8"/>
    <p:sldLayoutId id="2147484701" r:id="rId9"/>
    <p:sldLayoutId id="2147484702" r:id="rId10"/>
    <p:sldLayoutId id="2147484703" r:id="rId11"/>
    <p:sldLayoutId id="2147484704" r:id="rId12"/>
    <p:sldLayoutId id="2147484705" r:id="rId13"/>
    <p:sldLayoutId id="2147484706" r:id="rId14"/>
    <p:sldLayoutId id="2147484707" r:id="rId15"/>
    <p:sldLayoutId id="2147484708" r:id="rId16"/>
    <p:sldLayoutId id="2147484709" r:id="rId17"/>
    <p:sldLayoutId id="2147484710" r:id="rId18"/>
    <p:sldLayoutId id="2147484711" r:id="rId19"/>
    <p:sldLayoutId id="2147484712" r:id="rId20"/>
    <p:sldLayoutId id="2147484713" r:id="rId21"/>
    <p:sldLayoutId id="2147484714" r:id="rId22"/>
    <p:sldLayoutId id="2147484715" r:id="rId23"/>
    <p:sldLayoutId id="2147484716" r:id="rId24"/>
    <p:sldLayoutId id="2147484717" r:id="rId25"/>
  </p:sldLayoutIdLst>
  <p:transition>
    <p:fade/>
  </p:transition>
  <p:hf hdr="0" ftr="0" dt="0"/>
  <p:txStyles>
    <p:title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tx2"/>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tx2"/>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tx2"/>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tx2"/>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print">
            <a:lum/>
          </a:blip>
          <a:srcRect/>
          <a:stretch>
            <a:fillRect/>
          </a:stretch>
        </a:blipFill>
        <a:effectLst/>
      </p:bgPr>
    </p:bg>
    <p:spTree>
      <p:nvGrpSpPr>
        <p:cNvPr id="1" name=""/>
        <p:cNvGrpSpPr/>
        <p:nvPr/>
      </p:nvGrpSpPr>
      <p:grpSpPr>
        <a:xfrm>
          <a:off x="0" y="0"/>
          <a:ext cx="0" cy="0"/>
          <a:chOff x="0" y="0"/>
          <a:chExt cx="0" cy="0"/>
        </a:xfrm>
      </p:grpSpPr>
      <p:sp>
        <p:nvSpPr>
          <p:cNvPr id="4115" name="Rectangle 19"/>
          <p:cNvSpPr>
            <a:spLocks noGrp="1" noChangeArrowheads="1"/>
          </p:cNvSpPr>
          <p:nvPr>
            <p:ph type="title"/>
          </p:nvPr>
        </p:nvSpPr>
        <p:spPr bwMode="auto">
          <a:xfrm>
            <a:off x="609600" y="312384"/>
            <a:ext cx="10972800" cy="664797"/>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p>
            <a:pPr lvl="0"/>
            <a:r>
              <a:rPr lang="en-US"/>
              <a:t>Click to edit Master title style</a:t>
            </a:r>
          </a:p>
        </p:txBody>
      </p:sp>
      <p:sp>
        <p:nvSpPr>
          <p:cNvPr id="4116" name="Rectangle 20"/>
          <p:cNvSpPr>
            <a:spLocks noGrp="1" noChangeArrowheads="1"/>
          </p:cNvSpPr>
          <p:nvPr>
            <p:ph type="body" idx="1"/>
          </p:nvPr>
        </p:nvSpPr>
        <p:spPr bwMode="auto">
          <a:xfrm>
            <a:off x="609600" y="1244601"/>
            <a:ext cx="10972800" cy="488156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16pt Intel Clear body text</a:t>
            </a:r>
          </a:p>
          <a:p>
            <a:pPr lvl="1"/>
            <a:r>
              <a:rPr lang="en-US"/>
              <a:t>11pt Intel Clear bullet one</a:t>
            </a:r>
          </a:p>
          <a:p>
            <a:pPr lvl="2"/>
            <a:r>
              <a:rPr lang="en-US"/>
              <a:t>11pt Intel Clear sub-bullet</a:t>
            </a:r>
          </a:p>
        </p:txBody>
      </p:sp>
      <p:sp>
        <p:nvSpPr>
          <p:cNvPr id="9" name="Rectangle 8"/>
          <p:cNvSpPr/>
          <p:nvPr userDrawn="1"/>
        </p:nvSpPr>
        <p:spPr>
          <a:xfrm>
            <a:off x="-2116" y="6345936"/>
            <a:ext cx="12192000" cy="51206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r>
              <a:rPr lang="en-US" sz="1000">
                <a:solidFill>
                  <a:prstClr val="white"/>
                </a:solidFill>
              </a:rPr>
              <a:t>Intel Client Computing Group</a:t>
            </a:r>
          </a:p>
        </p:txBody>
      </p:sp>
      <p:cxnSp>
        <p:nvCxnSpPr>
          <p:cNvPr id="12" name="Straight Connector 11"/>
          <p:cNvCxnSpPr/>
          <p:nvPr userDrawn="1"/>
        </p:nvCxnSpPr>
        <p:spPr>
          <a:xfrm>
            <a:off x="11624737" y="6432680"/>
            <a:ext cx="3175" cy="31699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5"/>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a:solidFill>
                <a:prstClr val="white"/>
              </a:solidFill>
            </a:endParaRPr>
          </a:p>
        </p:txBody>
      </p:sp>
      <p:pic>
        <p:nvPicPr>
          <p:cNvPr id="16" name="Picture 2" descr="\\.psf\Home\Desktop\Intel.png">
            <a:extLst>
              <a:ext uri="{FF2B5EF4-FFF2-40B4-BE49-F238E27FC236}">
                <a16:creationId xmlns:a16="http://schemas.microsoft.com/office/drawing/2014/main" id="{0CF6AC0B-0591-490D-8668-74A82DBDE9DC}"/>
              </a:ext>
            </a:extLst>
          </p:cNvPr>
          <p:cNvPicPr>
            <a:picLocks noChangeAspect="1" noChangeArrowheads="1"/>
          </p:cNvPicPr>
          <p:nvPr userDrawn="1"/>
        </p:nvPicPr>
        <p:blipFill>
          <a:blip r:embed="rId18" cstate="print">
            <a:extLst>
              <a:ext uri="{28A0092B-C50C-407E-A947-70E740481C1C}">
                <a14:useLocalDpi xmlns:a14="http://schemas.microsoft.com/office/drawing/2010/main"/>
              </a:ext>
            </a:extLst>
          </a:blip>
          <a:srcRect/>
          <a:stretch>
            <a:fillRect/>
          </a:stretch>
        </p:blipFill>
        <p:spPr bwMode="auto">
          <a:xfrm>
            <a:off x="10986554" y="6440786"/>
            <a:ext cx="485781" cy="320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045044"/>
      </p:ext>
    </p:extLst>
  </p:cSld>
  <p:clrMap bg1="dk2" tx1="lt1" bg2="dk1" tx2="lt2" accent1="accent1" accent2="accent2" accent3="accent3" accent4="accent4" accent5="accent5" accent6="accent6" hlink="hlink" folHlink="folHlink"/>
  <p:sldLayoutIdLst>
    <p:sldLayoutId id="2147484739" r:id="rId1"/>
    <p:sldLayoutId id="2147484740" r:id="rId2"/>
    <p:sldLayoutId id="2147484741" r:id="rId3"/>
    <p:sldLayoutId id="2147484742" r:id="rId4"/>
    <p:sldLayoutId id="2147484743" r:id="rId5"/>
    <p:sldLayoutId id="2147484744" r:id="rId6"/>
    <p:sldLayoutId id="2147484745" r:id="rId7"/>
    <p:sldLayoutId id="2147484746" r:id="rId8"/>
    <p:sldLayoutId id="2147484747" r:id="rId9"/>
    <p:sldLayoutId id="2147484748" r:id="rId10"/>
    <p:sldLayoutId id="2147484749" r:id="rId11"/>
    <p:sldLayoutId id="2147484750" r:id="rId12"/>
    <p:sldLayoutId id="2147484751" r:id="rId13"/>
    <p:sldLayoutId id="2147484753" r:id="rId14"/>
    <p:sldLayoutId id="2147484754" r:id="rId15"/>
  </p:sldLayoutIdLst>
  <p:transition>
    <p:fade/>
  </p:transition>
  <p:hf hdr="0" ftr="0" dt="0"/>
  <p:txStyles>
    <p:titleStyle>
      <a:lvl1pPr algn="ctr" rtl="0" eaLnBrk="1" fontAlgn="base" hangingPunct="1">
        <a:lnSpc>
          <a:spcPct val="80000"/>
        </a:lnSpc>
        <a:spcBef>
          <a:spcPct val="0"/>
        </a:spcBef>
        <a:spcAft>
          <a:spcPct val="0"/>
        </a:spcAft>
        <a:defRPr sz="4800">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5pPr>
      <a:lvl6pPr marL="280640"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6pPr>
      <a:lvl7pPr marL="561281"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7pPr>
      <a:lvl8pPr marL="841920"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8pPr>
      <a:lvl9pPr marL="1122561"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9pPr>
    </p:titleStyle>
    <p:bodyStyle>
      <a:lvl1pPr marL="0" indent="0" algn="l" rtl="0" eaLnBrk="1" fontAlgn="base" hangingPunct="1">
        <a:lnSpc>
          <a:spcPct val="95000"/>
        </a:lnSpc>
        <a:spcBef>
          <a:spcPts val="1600"/>
        </a:spcBef>
        <a:spcAft>
          <a:spcPts val="267"/>
        </a:spcAft>
        <a:buClr>
          <a:schemeClr val="tx1"/>
        </a:buClr>
        <a:buFontTx/>
        <a:buNone/>
        <a:defRPr sz="2133" b="1">
          <a:solidFill>
            <a:schemeClr val="accent2"/>
          </a:solidFill>
          <a:effectLst/>
          <a:latin typeface="Intel Clear" panose="020B0604020203020204" pitchFamily="34" charset="0"/>
          <a:ea typeface="+mn-ea"/>
          <a:cs typeface="+mn-cs"/>
        </a:defRPr>
      </a:lvl1pPr>
      <a:lvl2pPr marL="0" indent="0" algn="l" rtl="0" eaLnBrk="1" fontAlgn="base" hangingPunct="1">
        <a:lnSpc>
          <a:spcPct val="110000"/>
        </a:lnSpc>
        <a:spcBef>
          <a:spcPts val="0"/>
        </a:spcBef>
        <a:spcAft>
          <a:spcPts val="800"/>
        </a:spcAft>
        <a:buClr>
          <a:schemeClr val="tx1"/>
        </a:buClr>
        <a:buNone/>
        <a:defRPr sz="1467">
          <a:solidFill>
            <a:schemeClr val="tx1"/>
          </a:solidFill>
          <a:effectLst/>
          <a:latin typeface="Intel Clear" panose="020B0604020203020204" pitchFamily="34" charset="0"/>
          <a:cs typeface="+mn-cs"/>
        </a:defRPr>
      </a:lvl2pPr>
      <a:lvl3pPr marL="350511" indent="-228594" algn="l" rtl="0" eaLnBrk="1" fontAlgn="base" hangingPunct="1">
        <a:lnSpc>
          <a:spcPct val="110000"/>
        </a:lnSpc>
        <a:spcBef>
          <a:spcPts val="0"/>
        </a:spcBef>
        <a:spcAft>
          <a:spcPts val="400"/>
        </a:spcAft>
        <a:buClr>
          <a:schemeClr val="tx1"/>
        </a:buClr>
        <a:buFont typeface="Wingdings" panose="05000000000000000000" pitchFamily="2" charset="2"/>
        <a:buChar char="§"/>
        <a:defRPr sz="1467">
          <a:solidFill>
            <a:schemeClr val="tx1"/>
          </a:solidFill>
          <a:effectLst/>
          <a:latin typeface="Intel Clear" panose="020B0604020203020204" pitchFamily="34" charset="0"/>
          <a:cs typeface="+mn-cs"/>
        </a:defRPr>
      </a:lvl3pPr>
      <a:lvl4pPr marL="848741" indent="-147143"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4pPr>
      <a:lvl5pPr marL="1060196"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5pPr>
      <a:lvl6pPr marL="1340837"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6pPr>
      <a:lvl7pPr marL="1621475"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7pPr>
      <a:lvl8pPr marL="1902115"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8pPr>
      <a:lvl9pPr marL="2182755"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9pPr>
    </p:bodyStyle>
    <p:otherStyle>
      <a:defPPr>
        <a:defRPr lang="en-US"/>
      </a:defPPr>
      <a:lvl1pPr marL="0" algn="l" defTabSz="561281" rtl="0" eaLnBrk="1" latinLnBrk="0" hangingPunct="1">
        <a:defRPr sz="1100" kern="1200">
          <a:solidFill>
            <a:schemeClr val="tx1"/>
          </a:solidFill>
          <a:latin typeface="+mn-lt"/>
          <a:ea typeface="+mn-ea"/>
          <a:cs typeface="+mn-cs"/>
        </a:defRPr>
      </a:lvl1pPr>
      <a:lvl2pPr marL="280640" algn="l" defTabSz="561281" rtl="0" eaLnBrk="1" latinLnBrk="0" hangingPunct="1">
        <a:defRPr sz="1100" kern="1200">
          <a:solidFill>
            <a:schemeClr val="tx1"/>
          </a:solidFill>
          <a:latin typeface="+mn-lt"/>
          <a:ea typeface="+mn-ea"/>
          <a:cs typeface="+mn-cs"/>
        </a:defRPr>
      </a:lvl2pPr>
      <a:lvl3pPr marL="561281" algn="l" defTabSz="561281" rtl="0" eaLnBrk="1" latinLnBrk="0" hangingPunct="1">
        <a:defRPr sz="1100" kern="1200">
          <a:solidFill>
            <a:schemeClr val="tx1"/>
          </a:solidFill>
          <a:latin typeface="+mn-lt"/>
          <a:ea typeface="+mn-ea"/>
          <a:cs typeface="+mn-cs"/>
        </a:defRPr>
      </a:lvl3pPr>
      <a:lvl4pPr marL="841920" algn="l" defTabSz="561281" rtl="0" eaLnBrk="1" latinLnBrk="0" hangingPunct="1">
        <a:defRPr sz="1100" kern="1200">
          <a:solidFill>
            <a:schemeClr val="tx1"/>
          </a:solidFill>
          <a:latin typeface="+mn-lt"/>
          <a:ea typeface="+mn-ea"/>
          <a:cs typeface="+mn-cs"/>
        </a:defRPr>
      </a:lvl4pPr>
      <a:lvl5pPr marL="1122561" algn="l" defTabSz="561281" rtl="0" eaLnBrk="1" latinLnBrk="0" hangingPunct="1">
        <a:defRPr sz="1100" kern="1200">
          <a:solidFill>
            <a:schemeClr val="tx1"/>
          </a:solidFill>
          <a:latin typeface="+mn-lt"/>
          <a:ea typeface="+mn-ea"/>
          <a:cs typeface="+mn-cs"/>
        </a:defRPr>
      </a:lvl5pPr>
      <a:lvl6pPr marL="1403200" algn="l" defTabSz="561281" rtl="0" eaLnBrk="1" latinLnBrk="0" hangingPunct="1">
        <a:defRPr sz="1100" kern="1200">
          <a:solidFill>
            <a:schemeClr val="tx1"/>
          </a:solidFill>
          <a:latin typeface="+mn-lt"/>
          <a:ea typeface="+mn-ea"/>
          <a:cs typeface="+mn-cs"/>
        </a:defRPr>
      </a:lvl6pPr>
      <a:lvl7pPr marL="1683841" algn="l" defTabSz="561281" rtl="0" eaLnBrk="1" latinLnBrk="0" hangingPunct="1">
        <a:defRPr sz="1100" kern="1200">
          <a:solidFill>
            <a:schemeClr val="tx1"/>
          </a:solidFill>
          <a:latin typeface="+mn-lt"/>
          <a:ea typeface="+mn-ea"/>
          <a:cs typeface="+mn-cs"/>
        </a:defRPr>
      </a:lvl7pPr>
      <a:lvl8pPr marL="1964480" algn="l" defTabSz="561281" rtl="0" eaLnBrk="1" latinLnBrk="0" hangingPunct="1">
        <a:defRPr sz="1100" kern="1200">
          <a:solidFill>
            <a:schemeClr val="tx1"/>
          </a:solidFill>
          <a:latin typeface="+mn-lt"/>
          <a:ea typeface="+mn-ea"/>
          <a:cs typeface="+mn-cs"/>
        </a:defRPr>
      </a:lvl8pPr>
      <a:lvl9pPr marL="2245120" algn="l" defTabSz="561281" rtl="0" eaLnBrk="1" latinLnBrk="0" hangingPunct="1">
        <a:defRPr sz="11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288">
          <p15:clr>
            <a:srgbClr val="F26B43"/>
          </p15:clr>
        </p15:guide>
        <p15:guide id="4" orient="horz" pos="180">
          <p15:clr>
            <a:srgbClr val="F26B43"/>
          </p15:clr>
        </p15:guide>
        <p15:guide id="5" orient="horz" pos="588">
          <p15:clr>
            <a:srgbClr val="F26B43"/>
          </p15:clr>
        </p15:guide>
        <p15:guide id="6" pos="5472">
          <p15:clr>
            <a:srgbClr val="F26B43"/>
          </p15:clr>
        </p15:guide>
        <p15:guide id="7" orient="horz" pos="289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0">
                <a:schemeClr val="tx2"/>
              </a:gs>
              <a:gs pos="50000">
                <a:schemeClr val="accent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US" sz="933" dirty="0">
              <a:solidFill>
                <a:prstClr val="white"/>
              </a:solidFill>
            </a:endParaRPr>
          </a:p>
        </p:txBody>
      </p:sp>
      <p:pic>
        <p:nvPicPr>
          <p:cNvPr id="11" name="Picture 2" descr="\\.psf\Home\Desktop\Intel.png"/>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10986554" y="6440789"/>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41"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31pt Intel Clear Headline</a:t>
            </a:r>
          </a:p>
        </p:txBody>
      </p:sp>
      <p:sp>
        <p:nvSpPr>
          <p:cNvPr id="3" name="Text Placeholder 2"/>
          <p:cNvSpPr>
            <a:spLocks noGrp="1"/>
          </p:cNvSpPr>
          <p:nvPr>
            <p:ph type="body" idx="1"/>
          </p:nvPr>
        </p:nvSpPr>
        <p:spPr>
          <a:xfrm>
            <a:off x="607484" y="1604437"/>
            <a:ext cx="10970683" cy="4567767"/>
          </a:xfrm>
          <a:prstGeom prst="rect">
            <a:avLst/>
          </a:prstGeom>
        </p:spPr>
        <p:txBody>
          <a:bodyPr vert="horz" lIns="0" tIns="0" rIns="0" bIns="0" rtlCol="0">
            <a:noAutofit/>
          </a:body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
        <p:nvSpPr>
          <p:cNvPr id="6" name="Slide Number Placeholder 5"/>
          <p:cNvSpPr>
            <a:spLocks noGrp="1"/>
          </p:cNvSpPr>
          <p:nvPr>
            <p:ph type="sldNum" sz="quarter" idx="4"/>
          </p:nvPr>
        </p:nvSpPr>
        <p:spPr>
          <a:xfrm>
            <a:off x="10795000" y="6432516"/>
            <a:ext cx="1212936"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2D95A32D-C4B5-7748-8FAB-AEA8F919C0AA}" type="slidenum">
              <a:rPr lang="en-US" smtClean="0">
                <a:solidFill>
                  <a:prstClr val="white"/>
                </a:solidFill>
              </a:rPr>
              <a:pPr/>
              <a:t>‹#›</a:t>
            </a:fld>
            <a:endParaRPr lang="en-US" dirty="0">
              <a:solidFill>
                <a:prstClr val="white"/>
              </a:solidFill>
            </a:endParaRPr>
          </a:p>
        </p:txBody>
      </p:sp>
      <p:sp>
        <p:nvSpPr>
          <p:cNvPr id="4" name="TextBox 3"/>
          <p:cNvSpPr txBox="1"/>
          <p:nvPr userDrawn="1"/>
        </p:nvSpPr>
        <p:spPr>
          <a:xfrm>
            <a:off x="254001" y="6590805"/>
            <a:ext cx="10352534" cy="267195"/>
          </a:xfrm>
          <a:prstGeom prst="rect">
            <a:avLst/>
          </a:prstGeom>
          <a:noFill/>
        </p:spPr>
        <p:txBody>
          <a:bodyPr vert="horz" wrap="square" lIns="0" tIns="0" rIns="0" bIns="0" rtlCol="0">
            <a:noAutofit/>
          </a:bodyPr>
          <a:lstStyle/>
          <a:p>
            <a:pPr>
              <a:defRPr/>
            </a:pPr>
            <a:r>
              <a:rPr lang="en-US" sz="800" dirty="0">
                <a:solidFill>
                  <a:prstClr val="white"/>
                </a:solidFill>
                <a:latin typeface="Calibri" panose="020F0502020204030204"/>
              </a:rPr>
              <a:t>Intel Confidential | Channel Marketing | NDA USE ONLY | Not End User Messaging | * </a:t>
            </a:r>
            <a:r>
              <a:rPr lang="en-US" sz="800" dirty="0">
                <a:solidFill>
                  <a:prstClr val="white"/>
                </a:solidFill>
              </a:rPr>
              <a:t>Other names and brands may be claimed as the property of others. Intel Corporation all rights reserved. Intel and the Intel logo are trademarks of Intel Corporation in the U.S. and/or other countries. </a:t>
            </a:r>
          </a:p>
          <a:p>
            <a:endParaRPr lang="en-US" sz="800" dirty="0">
              <a:solidFill>
                <a:prstClr val="white"/>
              </a:solidFill>
              <a:latin typeface="Calibri" panose="020F0502020204030204"/>
            </a:endParaRPr>
          </a:p>
        </p:txBody>
      </p:sp>
    </p:spTree>
    <p:extLst>
      <p:ext uri="{BB962C8B-B14F-4D97-AF65-F5344CB8AC3E}">
        <p14:creationId xmlns:p14="http://schemas.microsoft.com/office/powerpoint/2010/main" val="2137917046"/>
      </p:ext>
    </p:extLst>
  </p:cSld>
  <p:clrMap bg1="lt1" tx1="dk1" bg2="lt2" tx2="dk2" accent1="accent1" accent2="accent2" accent3="accent3" accent4="accent4" accent5="accent5" accent6="accent6" hlink="hlink" folHlink="folHlink"/>
  <p:sldLayoutIdLst>
    <p:sldLayoutId id="2147484801" r:id="rId1"/>
    <p:sldLayoutId id="2147484802" r:id="rId2"/>
    <p:sldLayoutId id="2147484803" r:id="rId3"/>
    <p:sldLayoutId id="2147484804" r:id="rId4"/>
    <p:sldLayoutId id="2147484805" r:id="rId5"/>
    <p:sldLayoutId id="2147484806" r:id="rId6"/>
    <p:sldLayoutId id="2147484807" r:id="rId7"/>
    <p:sldLayoutId id="2147484808" r:id="rId8"/>
    <p:sldLayoutId id="2147484809" r:id="rId9"/>
    <p:sldLayoutId id="2147484810" r:id="rId10"/>
    <p:sldLayoutId id="2147484811" r:id="rId11"/>
    <p:sldLayoutId id="2147484813" r:id="rId12"/>
    <p:sldLayoutId id="2147484814" r:id="rId13"/>
    <p:sldLayoutId id="2147484815" r:id="rId14"/>
    <p:sldLayoutId id="2147484816" r:id="rId15"/>
    <p:sldLayoutId id="2147484817" r:id="rId16"/>
  </p:sldLayoutIdLst>
  <p:hf hdr="0" ftr="0" dt="0"/>
  <p:txStyles>
    <p:titleStyle>
      <a:lvl1pPr algn="l" defTabSz="609585" rtl="0" eaLnBrk="1" latinLnBrk="0" hangingPunct="1">
        <a:lnSpc>
          <a:spcPct val="100000"/>
        </a:lnSpc>
        <a:spcBef>
          <a:spcPct val="0"/>
        </a:spcBef>
        <a:buNone/>
        <a:defRPr sz="4133" b="0" i="0" kern="1200" spc="0" baseline="0">
          <a:solidFill>
            <a:srgbClr val="003C71"/>
          </a:solidFill>
          <a:latin typeface="Intel Clear Pro" pitchFamily="34" charset="0"/>
          <a:ea typeface="Intel Clear Pro" pitchFamily="34" charset="0"/>
          <a:cs typeface="Intel Clear Pro" pitchFamily="34" charset="0"/>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rgbClr val="003C7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rgbClr val="003C7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rgbClr val="003C7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rgbClr val="003C7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4115" name="Rectangle 19"/>
          <p:cNvSpPr>
            <a:spLocks noGrp="1" noChangeArrowheads="1"/>
          </p:cNvSpPr>
          <p:nvPr>
            <p:ph type="title"/>
          </p:nvPr>
        </p:nvSpPr>
        <p:spPr bwMode="auto">
          <a:xfrm>
            <a:off x="609600" y="312384"/>
            <a:ext cx="10972800" cy="664797"/>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p>
            <a:pPr lvl="0"/>
            <a:r>
              <a:rPr lang="en-US"/>
              <a:t>Click to edit Master title style</a:t>
            </a:r>
          </a:p>
        </p:txBody>
      </p:sp>
      <p:sp>
        <p:nvSpPr>
          <p:cNvPr id="4116" name="Rectangle 20"/>
          <p:cNvSpPr>
            <a:spLocks noGrp="1" noChangeArrowheads="1"/>
          </p:cNvSpPr>
          <p:nvPr>
            <p:ph type="body" idx="1"/>
          </p:nvPr>
        </p:nvSpPr>
        <p:spPr bwMode="auto">
          <a:xfrm>
            <a:off x="609600" y="1244601"/>
            <a:ext cx="10972800" cy="488156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16pt Intel Clear body text</a:t>
            </a:r>
          </a:p>
          <a:p>
            <a:pPr lvl="1"/>
            <a:r>
              <a:rPr lang="en-US"/>
              <a:t>11pt Intel Clear bullet one</a:t>
            </a:r>
          </a:p>
          <a:p>
            <a:pPr lvl="2"/>
            <a:r>
              <a:rPr lang="en-US"/>
              <a:t>11pt Intel Clear sub-bullet</a:t>
            </a:r>
          </a:p>
        </p:txBody>
      </p:sp>
      <p:sp>
        <p:nvSpPr>
          <p:cNvPr id="9" name="Rectangle 8"/>
          <p:cNvSpPr/>
          <p:nvPr userDrawn="1"/>
        </p:nvSpPr>
        <p:spPr>
          <a:xfrm>
            <a:off x="-2116" y="6345936"/>
            <a:ext cx="12192000" cy="51206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prstClr val="white"/>
              </a:solidFill>
            </a:endParaRPr>
          </a:p>
        </p:txBody>
      </p:sp>
      <p:cxnSp>
        <p:nvCxnSpPr>
          <p:cNvPr id="12" name="Straight Connector 11"/>
          <p:cNvCxnSpPr/>
          <p:nvPr userDrawn="1"/>
        </p:nvCxnSpPr>
        <p:spPr>
          <a:xfrm>
            <a:off x="11624737" y="6432680"/>
            <a:ext cx="3175" cy="31699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5"/>
          <p:cNvSpPr>
            <a:spLocks noGrp="1"/>
          </p:cNvSpPr>
          <p:nvPr>
            <p:ph type="sldNum" sz="quarter" idx="4"/>
          </p:nvPr>
        </p:nvSpPr>
        <p:spPr>
          <a:xfrm>
            <a:off x="11624736" y="6432516"/>
            <a:ext cx="3832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pPr defTabSz="609570"/>
            <a:fld id="{EE2556C5-CE8C-6547-B838-EA80C61A4AF7}" type="slidenum">
              <a:rPr lang="en-US" smtClean="0">
                <a:solidFill>
                  <a:prstClr val="white"/>
                </a:solidFill>
              </a:rPr>
              <a:pPr defTabSz="609570"/>
              <a:t>‹#›</a:t>
            </a:fld>
            <a:endParaRPr lang="en-US">
              <a:solidFill>
                <a:prstClr val="white"/>
              </a:solidFill>
            </a:endParaRPr>
          </a:p>
        </p:txBody>
      </p:sp>
      <p:pic>
        <p:nvPicPr>
          <p:cNvPr id="16" name="Picture 2" descr="\\.psf\Home\Desktop\Intel.png">
            <a:extLst>
              <a:ext uri="{FF2B5EF4-FFF2-40B4-BE49-F238E27FC236}">
                <a16:creationId xmlns:a16="http://schemas.microsoft.com/office/drawing/2014/main" id="{0CF6AC0B-0591-490D-8668-74A82DBDE9DC}"/>
              </a:ext>
            </a:extLst>
          </p:cNvPr>
          <p:cNvPicPr>
            <a:picLocks noChangeAspect="1" noChangeArrowheads="1"/>
          </p:cNvPicPr>
          <p:nvPr userDrawn="1"/>
        </p:nvPicPr>
        <p:blipFill>
          <a:blip r:embed="rId16" cstate="print">
            <a:extLst>
              <a:ext uri="{28A0092B-C50C-407E-A947-70E740481C1C}">
                <a14:useLocalDpi xmlns:a14="http://schemas.microsoft.com/office/drawing/2010/main"/>
              </a:ext>
            </a:extLst>
          </a:blip>
          <a:srcRect/>
          <a:stretch>
            <a:fillRect/>
          </a:stretch>
        </p:blipFill>
        <p:spPr bwMode="auto">
          <a:xfrm>
            <a:off x="10986554" y="6440786"/>
            <a:ext cx="485781" cy="3201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F1C8DD4-E4A8-457B-B37B-61C19C013BE0}"/>
              </a:ext>
            </a:extLst>
          </p:cNvPr>
          <p:cNvSpPr txBox="1"/>
          <p:nvPr userDrawn="1"/>
        </p:nvSpPr>
        <p:spPr>
          <a:xfrm>
            <a:off x="2942125" y="6356992"/>
            <a:ext cx="6303523" cy="501008"/>
          </a:xfrm>
          <a:prstGeom prst="rect">
            <a:avLst/>
          </a:prstGeom>
          <a:noFill/>
        </p:spPr>
        <p:txBody>
          <a:bodyPr vert="horz" wrap="square" lIns="0" tIns="0" rIns="0" bIns="0" rtlCol="0" anchor="ctr" anchorCtr="0">
            <a:noAutofit/>
          </a:bodyPr>
          <a:lstStyle/>
          <a:p>
            <a:pPr algn="ctr"/>
            <a:r>
              <a:rPr lang="en-US" sz="1067" b="1">
                <a:solidFill>
                  <a:schemeClr val="tx1">
                    <a:alpha val="70000"/>
                  </a:schemeClr>
                </a:solidFill>
              </a:rPr>
              <a:t>Intel Confidential – </a:t>
            </a:r>
            <a:r>
              <a:rPr lang="en-US" sz="1067">
                <a:solidFill>
                  <a:schemeClr val="tx1">
                    <a:alpha val="70000"/>
                  </a:schemeClr>
                </a:solidFill>
              </a:rPr>
              <a:t>Presented Under NDA Only - Do Not Forward; NOT for End-User Messaging</a:t>
            </a:r>
          </a:p>
        </p:txBody>
      </p:sp>
    </p:spTree>
    <p:extLst>
      <p:ext uri="{BB962C8B-B14F-4D97-AF65-F5344CB8AC3E}">
        <p14:creationId xmlns:p14="http://schemas.microsoft.com/office/powerpoint/2010/main" val="3810426121"/>
      </p:ext>
    </p:extLst>
  </p:cSld>
  <p:clrMap bg1="dk2" tx1="lt1" bg2="dk1" tx2="lt2" accent1="accent1" accent2="accent2" accent3="accent3" accent4="accent4" accent5="accent5" accent6="accent6" hlink="hlink" folHlink="folHlink"/>
  <p:sldLayoutIdLst>
    <p:sldLayoutId id="2147484890" r:id="rId1"/>
    <p:sldLayoutId id="2147484891" r:id="rId2"/>
    <p:sldLayoutId id="2147484892" r:id="rId3"/>
    <p:sldLayoutId id="2147484893" r:id="rId4"/>
    <p:sldLayoutId id="2147484894" r:id="rId5"/>
    <p:sldLayoutId id="2147484895" r:id="rId6"/>
    <p:sldLayoutId id="2147484896" r:id="rId7"/>
    <p:sldLayoutId id="2147484897" r:id="rId8"/>
    <p:sldLayoutId id="2147484898" r:id="rId9"/>
    <p:sldLayoutId id="2147484899" r:id="rId10"/>
    <p:sldLayoutId id="2147484900" r:id="rId11"/>
    <p:sldLayoutId id="2147484901" r:id="rId12"/>
    <p:sldLayoutId id="2147484902" r:id="rId13"/>
  </p:sldLayoutIdLst>
  <p:transition>
    <p:fade/>
  </p:transition>
  <p:hf hdr="0" ftr="0" dt="0"/>
  <p:txStyles>
    <p:titleStyle>
      <a:lvl1pPr algn="ctr" rtl="0" eaLnBrk="1" fontAlgn="base" hangingPunct="1">
        <a:lnSpc>
          <a:spcPct val="80000"/>
        </a:lnSpc>
        <a:spcBef>
          <a:spcPct val="0"/>
        </a:spcBef>
        <a:spcAft>
          <a:spcPct val="0"/>
        </a:spcAft>
        <a:defRPr sz="4800">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5pPr>
      <a:lvl6pPr marL="280640"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6pPr>
      <a:lvl7pPr marL="561281"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7pPr>
      <a:lvl8pPr marL="841920"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8pPr>
      <a:lvl9pPr marL="1122561" algn="ctr" rtl="0" eaLnBrk="1" fontAlgn="base" hangingPunct="1">
        <a:lnSpc>
          <a:spcPct val="90000"/>
        </a:lnSpc>
        <a:spcBef>
          <a:spcPct val="0"/>
        </a:spcBef>
        <a:spcAft>
          <a:spcPct val="0"/>
        </a:spcAft>
        <a:defRPr sz="2000">
          <a:solidFill>
            <a:schemeClr val="tx1"/>
          </a:solidFill>
          <a:effectLst>
            <a:outerShdw blurRad="38100" dist="38100" dir="2700000" algn="tl">
              <a:srgbClr val="000000"/>
            </a:outerShdw>
          </a:effectLst>
          <a:latin typeface="Neo Sans Intel Medium" pitchFamily="34" charset="0"/>
          <a:cs typeface="Arial" charset="0"/>
        </a:defRPr>
      </a:lvl9pPr>
    </p:titleStyle>
    <p:bodyStyle>
      <a:lvl1pPr marL="0" indent="0" algn="l" rtl="0" eaLnBrk="1" fontAlgn="base" hangingPunct="1">
        <a:lnSpc>
          <a:spcPct val="95000"/>
        </a:lnSpc>
        <a:spcBef>
          <a:spcPts val="1600"/>
        </a:spcBef>
        <a:spcAft>
          <a:spcPts val="267"/>
        </a:spcAft>
        <a:buClr>
          <a:schemeClr val="tx1"/>
        </a:buClr>
        <a:buFontTx/>
        <a:buNone/>
        <a:defRPr sz="2133" b="1">
          <a:solidFill>
            <a:schemeClr val="accent2"/>
          </a:solidFill>
          <a:effectLst/>
          <a:latin typeface="Intel Clear" panose="020B0604020203020204" pitchFamily="34" charset="0"/>
          <a:ea typeface="+mn-ea"/>
          <a:cs typeface="+mn-cs"/>
        </a:defRPr>
      </a:lvl1pPr>
      <a:lvl2pPr marL="0" indent="0" algn="l" rtl="0" eaLnBrk="1" fontAlgn="base" hangingPunct="1">
        <a:lnSpc>
          <a:spcPct val="110000"/>
        </a:lnSpc>
        <a:spcBef>
          <a:spcPts val="0"/>
        </a:spcBef>
        <a:spcAft>
          <a:spcPts val="800"/>
        </a:spcAft>
        <a:buClr>
          <a:schemeClr val="tx1"/>
        </a:buClr>
        <a:buNone/>
        <a:defRPr sz="1467">
          <a:solidFill>
            <a:schemeClr val="tx1"/>
          </a:solidFill>
          <a:effectLst/>
          <a:latin typeface="Intel Clear" panose="020B0604020203020204" pitchFamily="34" charset="0"/>
          <a:cs typeface="+mn-cs"/>
        </a:defRPr>
      </a:lvl2pPr>
      <a:lvl3pPr marL="350511" indent="-228594" algn="l" rtl="0" eaLnBrk="1" fontAlgn="base" hangingPunct="1">
        <a:lnSpc>
          <a:spcPct val="110000"/>
        </a:lnSpc>
        <a:spcBef>
          <a:spcPts val="0"/>
        </a:spcBef>
        <a:spcAft>
          <a:spcPts val="400"/>
        </a:spcAft>
        <a:buClr>
          <a:schemeClr val="tx1"/>
        </a:buClr>
        <a:buFont typeface="Wingdings" panose="05000000000000000000" pitchFamily="2" charset="2"/>
        <a:buChar char="§"/>
        <a:defRPr sz="1467">
          <a:solidFill>
            <a:schemeClr val="tx1"/>
          </a:solidFill>
          <a:effectLst/>
          <a:latin typeface="Intel Clear" panose="020B0604020203020204" pitchFamily="34" charset="0"/>
          <a:cs typeface="+mn-cs"/>
        </a:defRPr>
      </a:lvl3pPr>
      <a:lvl4pPr marL="848741" indent="-147143"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4pPr>
      <a:lvl5pPr marL="1060196"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5pPr>
      <a:lvl6pPr marL="1340837"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6pPr>
      <a:lvl7pPr marL="1621475"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7pPr>
      <a:lvl8pPr marL="1902115"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8pPr>
      <a:lvl9pPr marL="2182755" indent="-141295" algn="l" rtl="0" eaLnBrk="1" fontAlgn="base" hangingPunct="1">
        <a:spcBef>
          <a:spcPct val="20000"/>
        </a:spcBef>
        <a:spcAft>
          <a:spcPct val="0"/>
        </a:spcAft>
        <a:buChar char="•"/>
        <a:defRPr sz="1200">
          <a:solidFill>
            <a:schemeClr val="tx1"/>
          </a:solidFill>
          <a:effectLst>
            <a:outerShdw blurRad="38100" dist="38100" dir="2700000" algn="tl">
              <a:srgbClr val="000000"/>
            </a:outerShdw>
          </a:effectLst>
          <a:latin typeface="Arial" charset="0"/>
          <a:cs typeface="+mn-cs"/>
        </a:defRPr>
      </a:lvl9pPr>
    </p:bodyStyle>
    <p:otherStyle>
      <a:defPPr>
        <a:defRPr lang="en-US"/>
      </a:defPPr>
      <a:lvl1pPr marL="0" algn="l" defTabSz="561281" rtl="0" eaLnBrk="1" latinLnBrk="0" hangingPunct="1">
        <a:defRPr sz="1100" kern="1200">
          <a:solidFill>
            <a:schemeClr val="tx1"/>
          </a:solidFill>
          <a:latin typeface="+mn-lt"/>
          <a:ea typeface="+mn-ea"/>
          <a:cs typeface="+mn-cs"/>
        </a:defRPr>
      </a:lvl1pPr>
      <a:lvl2pPr marL="280640" algn="l" defTabSz="561281" rtl="0" eaLnBrk="1" latinLnBrk="0" hangingPunct="1">
        <a:defRPr sz="1100" kern="1200">
          <a:solidFill>
            <a:schemeClr val="tx1"/>
          </a:solidFill>
          <a:latin typeface="+mn-lt"/>
          <a:ea typeface="+mn-ea"/>
          <a:cs typeface="+mn-cs"/>
        </a:defRPr>
      </a:lvl2pPr>
      <a:lvl3pPr marL="561281" algn="l" defTabSz="561281" rtl="0" eaLnBrk="1" latinLnBrk="0" hangingPunct="1">
        <a:defRPr sz="1100" kern="1200">
          <a:solidFill>
            <a:schemeClr val="tx1"/>
          </a:solidFill>
          <a:latin typeface="+mn-lt"/>
          <a:ea typeface="+mn-ea"/>
          <a:cs typeface="+mn-cs"/>
        </a:defRPr>
      </a:lvl3pPr>
      <a:lvl4pPr marL="841920" algn="l" defTabSz="561281" rtl="0" eaLnBrk="1" latinLnBrk="0" hangingPunct="1">
        <a:defRPr sz="1100" kern="1200">
          <a:solidFill>
            <a:schemeClr val="tx1"/>
          </a:solidFill>
          <a:latin typeface="+mn-lt"/>
          <a:ea typeface="+mn-ea"/>
          <a:cs typeface="+mn-cs"/>
        </a:defRPr>
      </a:lvl4pPr>
      <a:lvl5pPr marL="1122561" algn="l" defTabSz="561281" rtl="0" eaLnBrk="1" latinLnBrk="0" hangingPunct="1">
        <a:defRPr sz="1100" kern="1200">
          <a:solidFill>
            <a:schemeClr val="tx1"/>
          </a:solidFill>
          <a:latin typeface="+mn-lt"/>
          <a:ea typeface="+mn-ea"/>
          <a:cs typeface="+mn-cs"/>
        </a:defRPr>
      </a:lvl5pPr>
      <a:lvl6pPr marL="1403200" algn="l" defTabSz="561281" rtl="0" eaLnBrk="1" latinLnBrk="0" hangingPunct="1">
        <a:defRPr sz="1100" kern="1200">
          <a:solidFill>
            <a:schemeClr val="tx1"/>
          </a:solidFill>
          <a:latin typeface="+mn-lt"/>
          <a:ea typeface="+mn-ea"/>
          <a:cs typeface="+mn-cs"/>
        </a:defRPr>
      </a:lvl6pPr>
      <a:lvl7pPr marL="1683841" algn="l" defTabSz="561281" rtl="0" eaLnBrk="1" latinLnBrk="0" hangingPunct="1">
        <a:defRPr sz="1100" kern="1200">
          <a:solidFill>
            <a:schemeClr val="tx1"/>
          </a:solidFill>
          <a:latin typeface="+mn-lt"/>
          <a:ea typeface="+mn-ea"/>
          <a:cs typeface="+mn-cs"/>
        </a:defRPr>
      </a:lvl7pPr>
      <a:lvl8pPr marL="1964480" algn="l" defTabSz="561281" rtl="0" eaLnBrk="1" latinLnBrk="0" hangingPunct="1">
        <a:defRPr sz="1100" kern="1200">
          <a:solidFill>
            <a:schemeClr val="tx1"/>
          </a:solidFill>
          <a:latin typeface="+mn-lt"/>
          <a:ea typeface="+mn-ea"/>
          <a:cs typeface="+mn-cs"/>
        </a:defRPr>
      </a:lvl8pPr>
      <a:lvl9pPr marL="2245120" algn="l" defTabSz="561281" rtl="0" eaLnBrk="1" latinLnBrk="0" hangingPunct="1">
        <a:defRPr sz="11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288">
          <p15:clr>
            <a:srgbClr val="F26B43"/>
          </p15:clr>
        </p15:guide>
        <p15:guide id="4" orient="horz" pos="180">
          <p15:clr>
            <a:srgbClr val="F26B43"/>
          </p15:clr>
        </p15:guide>
        <p15:guide id="5" orient="horz" pos="588">
          <p15:clr>
            <a:srgbClr val="F26B43"/>
          </p15:clr>
        </p15:guide>
        <p15:guide id="6" pos="5472">
          <p15:clr>
            <a:srgbClr val="F26B43"/>
          </p15:clr>
        </p15:guide>
        <p15:guide id="7" orient="horz" pos="2892">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cstate="print">
            <a:lum/>
          </a:blip>
          <a:srcRect/>
          <a:stretch>
            <a:fillRect l="-4000" r="-4000"/>
          </a:stretch>
        </a:blipFill>
        <a:effectLst/>
      </p:bgPr>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32000">
                <a:schemeClr val="tx2"/>
              </a:gs>
              <a:gs pos="95000">
                <a:srgbClr val="009FDF"/>
              </a:gs>
              <a:gs pos="78000">
                <a:srgbClr val="0071C5"/>
              </a:gs>
            </a:gsLst>
            <a:lin ang="1986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r>
              <a:rPr lang="en-US" sz="1200">
                <a:solidFill>
                  <a:prstClr val="white"/>
                </a:solidFill>
              </a:rPr>
              <a:t>Intel Client Computing Group</a:t>
            </a:r>
          </a:p>
        </p:txBody>
      </p:sp>
      <p:pic>
        <p:nvPicPr>
          <p:cNvPr id="11" name="Picture 2" descr="\\.psf\Home\Desktop\Intel.png"/>
          <p:cNvPicPr>
            <a:picLocks noChangeAspect="1" noChangeArrowheads="1"/>
          </p:cNvPicPr>
          <p:nvPr/>
        </p:nvPicPr>
        <p:blipFill>
          <a:blip r:embed="rId27" cstate="print">
            <a:extLst>
              <a:ext uri="{28A0092B-C50C-407E-A947-70E740481C1C}">
                <a14:useLocalDpi xmlns:a14="http://schemas.microsoft.com/office/drawing/2010/main"/>
              </a:ext>
            </a:extLst>
          </a:blip>
          <a:srcRect/>
          <a:stretch>
            <a:fillRect/>
          </a:stretch>
        </p:blipFill>
        <p:spPr bwMode="auto">
          <a:xfrm>
            <a:off x="10986555" y="6440787"/>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7"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a:t>28pt Intel Clear Headline</a:t>
            </a:r>
          </a:p>
        </p:txBody>
      </p:sp>
      <p:sp>
        <p:nvSpPr>
          <p:cNvPr id="3" name="Text Placeholder 2"/>
          <p:cNvSpPr>
            <a:spLocks noGrp="1"/>
          </p:cNvSpPr>
          <p:nvPr>
            <p:ph type="body" idx="1"/>
          </p:nvPr>
        </p:nvSpPr>
        <p:spPr>
          <a:xfrm>
            <a:off x="607485" y="1604435"/>
            <a:ext cx="10970683" cy="4567767"/>
          </a:xfrm>
          <a:prstGeom prst="rect">
            <a:avLst/>
          </a:prstGeom>
        </p:spPr>
        <p:txBody>
          <a:bodyPr vert="horz" lIns="0" tIns="0" rIns="0" bIns="0" rtlCol="0">
            <a:noAutofit/>
          </a:bodyPr>
          <a:lstStyle/>
          <a:p>
            <a:pPr lvl="0"/>
            <a:r>
              <a:rPr lang="en-US"/>
              <a:t>18pt Intel Clear body text</a:t>
            </a:r>
          </a:p>
          <a:p>
            <a:pPr lvl="1"/>
            <a:r>
              <a:rPr lang="en-US"/>
              <a:t>16pt Intel Clear bullet one</a:t>
            </a:r>
          </a:p>
          <a:p>
            <a:pPr lvl="2"/>
            <a:r>
              <a:rPr lang="en-US"/>
              <a:t>16pt Intel Clear sub-bullet</a:t>
            </a:r>
          </a:p>
          <a:p>
            <a:pPr lvl="3"/>
            <a:r>
              <a:rPr lang="en-US" err="1"/>
              <a:t>14pt</a:t>
            </a:r>
            <a:r>
              <a:rPr lang="en-US"/>
              <a:t> Intel Clear fourth level</a:t>
            </a:r>
          </a:p>
          <a:p>
            <a:pPr lvl="4"/>
            <a:r>
              <a:rPr lang="en-US" err="1"/>
              <a:t>14pt</a:t>
            </a:r>
            <a:r>
              <a:rPr lang="en-US"/>
              <a:t> Intel Clear fifth level</a:t>
            </a:r>
          </a:p>
        </p:txBody>
      </p:sp>
      <p:sp>
        <p:nvSpPr>
          <p:cNvPr id="6" name="Slide Number Placeholder 5"/>
          <p:cNvSpPr>
            <a:spLocks noGrp="1"/>
          </p:cNvSpPr>
          <p:nvPr>
            <p:ph type="sldNum" sz="quarter" idx="4"/>
          </p:nvPr>
        </p:nvSpPr>
        <p:spPr>
          <a:xfrm>
            <a:off x="9163136" y="6432516"/>
            <a:ext cx="28448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fld id="{39219CF7-B2EF-4604-B16A-17D59550B3B1}" type="slidenum">
              <a:rPr lang="en-ZA" smtClean="0">
                <a:solidFill>
                  <a:prstClr val="white"/>
                </a:solidFill>
              </a:rPr>
              <a:pPr/>
              <a:t>‹#›</a:t>
            </a:fld>
            <a:endParaRPr lang="en-ZA">
              <a:solidFill>
                <a:prstClr val="white"/>
              </a:solidFill>
            </a:endParaRPr>
          </a:p>
        </p:txBody>
      </p:sp>
    </p:spTree>
    <p:extLst>
      <p:ext uri="{BB962C8B-B14F-4D97-AF65-F5344CB8AC3E}">
        <p14:creationId xmlns:p14="http://schemas.microsoft.com/office/powerpoint/2010/main" val="3642159210"/>
      </p:ext>
    </p:extLst>
  </p:cSld>
  <p:clrMap bg1="lt1" tx1="dk1" bg2="lt2" tx2="dk2" accent1="accent1" accent2="accent2" accent3="accent3" accent4="accent4" accent5="accent5" accent6="accent6" hlink="hlink" folHlink="folHlink"/>
  <p:sldLayoutIdLst>
    <p:sldLayoutId id="2147484933" r:id="rId1"/>
    <p:sldLayoutId id="2147484934" r:id="rId2"/>
    <p:sldLayoutId id="2147484935" r:id="rId3"/>
    <p:sldLayoutId id="2147484936" r:id="rId4"/>
    <p:sldLayoutId id="2147484937" r:id="rId5"/>
    <p:sldLayoutId id="2147484938" r:id="rId6"/>
    <p:sldLayoutId id="2147484939" r:id="rId7"/>
    <p:sldLayoutId id="2147484940" r:id="rId8"/>
    <p:sldLayoutId id="2147484941" r:id="rId9"/>
    <p:sldLayoutId id="2147484942" r:id="rId10"/>
    <p:sldLayoutId id="2147484943" r:id="rId11"/>
    <p:sldLayoutId id="2147484944" r:id="rId12"/>
    <p:sldLayoutId id="2147484945" r:id="rId13"/>
    <p:sldLayoutId id="2147484946" r:id="rId14"/>
    <p:sldLayoutId id="2147484947" r:id="rId15"/>
    <p:sldLayoutId id="2147484948" r:id="rId16"/>
    <p:sldLayoutId id="2147484949" r:id="rId17"/>
    <p:sldLayoutId id="2147484950" r:id="rId18"/>
    <p:sldLayoutId id="2147484951" r:id="rId19"/>
    <p:sldLayoutId id="2147484952" r:id="rId20"/>
    <p:sldLayoutId id="2147484953" r:id="rId21"/>
    <p:sldLayoutId id="2147484954" r:id="rId22"/>
    <p:sldLayoutId id="2147484955" r:id="rId23"/>
    <p:sldLayoutId id="2147484956" r:id="rId24"/>
  </p:sldLayoutIdLst>
  <p:transition>
    <p:fade/>
  </p:transition>
  <p:hf hdr="0" ftr="0" dt="0"/>
  <p:txStyles>
    <p:titleStyle>
      <a:lvl1pPr algn="l" defTabSz="609570"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p:titleStyle>
    <p:bodyStyle>
      <a:lvl1pPr marL="0" indent="0" algn="l" defTabSz="609570"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1" indent="-300551" algn="l" defTabSz="609570" rtl="0" eaLnBrk="1" latinLnBrk="0" hangingPunct="1">
        <a:spcBef>
          <a:spcPts val="1600"/>
        </a:spcBef>
        <a:buFont typeface="Wingdings" charset="2"/>
        <a:buChar char="§"/>
        <a:defRPr sz="2133" kern="1200" baseline="0">
          <a:solidFill>
            <a:schemeClr val="tx2"/>
          </a:solidFill>
          <a:latin typeface="+mn-lt"/>
          <a:ea typeface="+mn-ea"/>
          <a:cs typeface="Intel Clear" panose="020B0604020203020204" pitchFamily="34" charset="0"/>
        </a:defRPr>
      </a:lvl2pPr>
      <a:lvl3pPr marL="761962" indent="-304784" algn="l" defTabSz="609570" rtl="0" eaLnBrk="1" latinLnBrk="0" hangingPunct="1">
        <a:spcBef>
          <a:spcPts val="1067"/>
        </a:spcBef>
        <a:buFont typeface="Intel Clear" panose="020B0604020203020204" pitchFamily="34" charset="0"/>
        <a:buChar char="–"/>
        <a:defRPr sz="2133" kern="1200">
          <a:solidFill>
            <a:schemeClr val="tx2"/>
          </a:solidFill>
          <a:latin typeface="+mn-lt"/>
          <a:ea typeface="+mn-ea"/>
          <a:cs typeface="Intel Clear" panose="020B0604020203020204" pitchFamily="34" charset="0"/>
        </a:defRPr>
      </a:lvl3pPr>
      <a:lvl4pPr marL="1293220" indent="-304784" algn="l" defTabSz="609570" rtl="0" eaLnBrk="1" latinLnBrk="0" hangingPunct="1">
        <a:spcBef>
          <a:spcPct val="20000"/>
        </a:spcBef>
        <a:buFont typeface="Arial"/>
        <a:buChar char="–"/>
        <a:defRPr sz="1867" kern="1200">
          <a:solidFill>
            <a:schemeClr val="tx2"/>
          </a:solidFill>
          <a:latin typeface="+mn-lt"/>
          <a:ea typeface="+mn-ea"/>
          <a:cs typeface="Intel Clear" panose="020B0604020203020204" pitchFamily="34" charset="0"/>
        </a:defRPr>
      </a:lvl4pPr>
      <a:lvl5pPr marL="1758863" indent="-304784" algn="l" defTabSz="609570" rtl="0" eaLnBrk="1" latinLnBrk="0" hangingPunct="1">
        <a:spcBef>
          <a:spcPct val="20000"/>
        </a:spcBef>
        <a:buFont typeface="Intel Clear" panose="020B0604020203020204" pitchFamily="34" charset="0"/>
        <a:buChar char="–"/>
        <a:defRPr sz="1867" kern="1200">
          <a:solidFill>
            <a:schemeClr val="tx2"/>
          </a:solidFill>
          <a:latin typeface="+mn-lt"/>
          <a:ea typeface="+mn-ea"/>
          <a:cs typeface="Intel Clear" panose="020B0604020203020204" pitchFamily="34" charset="0"/>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E1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a:t>28pt Intel Clear Headline</a:t>
            </a:r>
          </a:p>
        </p:txBody>
      </p:sp>
      <p:sp>
        <p:nvSpPr>
          <p:cNvPr id="3" name="Text Placeholder 2"/>
          <p:cNvSpPr>
            <a:spLocks noGrp="1"/>
          </p:cNvSpPr>
          <p:nvPr>
            <p:ph type="body" idx="1"/>
          </p:nvPr>
        </p:nvSpPr>
        <p:spPr>
          <a:xfrm>
            <a:off x="607485" y="1604443"/>
            <a:ext cx="10970683" cy="4567767"/>
          </a:xfrm>
          <a:prstGeom prst="rect">
            <a:avLst/>
          </a:prstGeom>
        </p:spPr>
        <p:txBody>
          <a:bodyPr vert="horz" lIns="0" tIns="0" rIns="0" bIns="0" rtlCol="0">
            <a:noAutofit/>
          </a:bodyPr>
          <a:lstStyle/>
          <a:p>
            <a:pPr lvl="0"/>
            <a:r>
              <a:rPr lang="en-US"/>
              <a:t>18pt Intel Clear body text</a:t>
            </a:r>
          </a:p>
          <a:p>
            <a:pPr lvl="1"/>
            <a:r>
              <a:rPr lang="en-US"/>
              <a:t>16pt Intel Clear bullet one</a:t>
            </a:r>
          </a:p>
          <a:p>
            <a:pPr lvl="2"/>
            <a:r>
              <a:rPr lang="en-US"/>
              <a:t>16pt Intel Clear sub-bullet</a:t>
            </a:r>
          </a:p>
          <a:p>
            <a:pPr lvl="3"/>
            <a:r>
              <a:rPr lang="en-US" err="1"/>
              <a:t>14pt</a:t>
            </a:r>
            <a:r>
              <a:rPr lang="en-US"/>
              <a:t> Intel Clear fourth level</a:t>
            </a:r>
          </a:p>
          <a:p>
            <a:pPr lvl="4"/>
            <a:r>
              <a:rPr lang="en-US" err="1"/>
              <a:t>14pt</a:t>
            </a:r>
            <a:r>
              <a:rPr lang="en-US"/>
              <a:t> Intel Clear fifth level</a:t>
            </a:r>
          </a:p>
        </p:txBody>
      </p:sp>
      <p:sp>
        <p:nvSpPr>
          <p:cNvPr id="6" name="Slide Number Placeholder 5"/>
          <p:cNvSpPr>
            <a:spLocks noGrp="1"/>
          </p:cNvSpPr>
          <p:nvPr>
            <p:ph type="sldNum" sz="quarter" idx="4"/>
          </p:nvPr>
        </p:nvSpPr>
        <p:spPr>
          <a:xfrm>
            <a:off x="9273471" y="2428"/>
            <a:ext cx="2844800" cy="365125"/>
          </a:xfrm>
          <a:prstGeom prst="rect">
            <a:avLst/>
          </a:prstGeom>
        </p:spPr>
        <p:txBody>
          <a:bodyPr vert="horz" lIns="0" tIns="0" rIns="0" bIns="0" rtlCol="0" anchor="ctr"/>
          <a:lstStyle>
            <a:lvl1pPr algn="r">
              <a:defRPr sz="800">
                <a:solidFill>
                  <a:schemeClr val="bg1"/>
                </a:solidFill>
                <a:latin typeface="+mn-lt"/>
                <a:cs typeface="Intel Clear"/>
              </a:defRPr>
            </a:lvl1pPr>
          </a:lstStyle>
          <a:p>
            <a:pPr defTabSz="457119"/>
            <a:fld id="{EE2556C5-CE8C-6547-B838-EA80C61A4AF7}" type="slidenum">
              <a:rPr lang="en-US" smtClean="0">
                <a:solidFill>
                  <a:prstClr val="white"/>
                </a:solidFill>
              </a:rPr>
              <a:pPr defTabSz="457119"/>
              <a:t>‹#›</a:t>
            </a:fld>
            <a:endParaRPr lang="en-US">
              <a:solidFill>
                <a:prstClr val="white"/>
              </a:solidFill>
            </a:endParaRPr>
          </a:p>
        </p:txBody>
      </p:sp>
      <p:pic>
        <p:nvPicPr>
          <p:cNvPr id="12" name="Picture 2">
            <a:extLst>
              <a:ext uri="{FF2B5EF4-FFF2-40B4-BE49-F238E27FC236}">
                <a16:creationId xmlns:a16="http://schemas.microsoft.com/office/drawing/2014/main" id="{CAF86198-AC82-4962-BE52-D5C9028C52ED}"/>
              </a:ext>
            </a:extLst>
          </p:cNvPr>
          <p:cNvPicPr>
            <a:picLocks noChangeAspect="1" noChangeArrowheads="1"/>
          </p:cNvPicPr>
          <p:nvPr userDrawn="1"/>
        </p:nvPicPr>
        <p:blipFill>
          <a:blip r:embed="rId22" cstate="print">
            <a:extLst>
              <a:ext uri="{28A0092B-C50C-407E-A947-70E740481C1C}">
                <a14:useLocalDpi xmlns:a14="http://schemas.microsoft.com/office/drawing/2010/main"/>
              </a:ext>
            </a:extLst>
          </a:blip>
          <a:stretch>
            <a:fillRect/>
          </a:stretch>
        </p:blipFill>
        <p:spPr bwMode="auto">
          <a:xfrm>
            <a:off x="11082090" y="26896"/>
            <a:ext cx="530223" cy="35255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6A40897-261C-4016-A911-56A7DC0D430A}"/>
              </a:ext>
            </a:extLst>
          </p:cNvPr>
          <p:cNvSpPr/>
          <p:nvPr userDrawn="1"/>
        </p:nvSpPr>
        <p:spPr>
          <a:xfrm>
            <a:off x="1" y="0"/>
            <a:ext cx="3093289" cy="51206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i="1">
                <a:solidFill>
                  <a:schemeClr val="tx2">
                    <a:lumMod val="50000"/>
                  </a:schemeClr>
                </a:solidFill>
                <a:latin typeface="+mn-lt"/>
                <a:cs typeface="Arial" panose="020B0604020202020204" pitchFamily="34" charset="0"/>
              </a:rPr>
              <a:t>INTEL CONFIDENTIAL: NDA USE ONLY</a:t>
            </a:r>
          </a:p>
        </p:txBody>
      </p:sp>
    </p:spTree>
    <p:extLst>
      <p:ext uri="{BB962C8B-B14F-4D97-AF65-F5344CB8AC3E}">
        <p14:creationId xmlns:p14="http://schemas.microsoft.com/office/powerpoint/2010/main" val="2229576356"/>
      </p:ext>
    </p:extLst>
  </p:cSld>
  <p:clrMap bg1="lt1" tx1="dk1" bg2="lt2" tx2="dk2" accent1="accent1" accent2="accent2" accent3="accent3" accent4="accent4" accent5="accent5" accent6="accent6" hlink="hlink" folHlink="folHlink"/>
  <p:sldLayoutIdLst>
    <p:sldLayoutId id="2147484982" r:id="rId1"/>
    <p:sldLayoutId id="2147484983" r:id="rId2"/>
    <p:sldLayoutId id="2147484984" r:id="rId3"/>
    <p:sldLayoutId id="2147484985" r:id="rId4"/>
    <p:sldLayoutId id="2147484986" r:id="rId5"/>
    <p:sldLayoutId id="2147484987" r:id="rId6"/>
    <p:sldLayoutId id="2147484988" r:id="rId7"/>
    <p:sldLayoutId id="2147484989" r:id="rId8"/>
    <p:sldLayoutId id="2147484990" r:id="rId9"/>
    <p:sldLayoutId id="2147484991" r:id="rId10"/>
    <p:sldLayoutId id="2147484992" r:id="rId11"/>
    <p:sldLayoutId id="2147484993" r:id="rId12"/>
    <p:sldLayoutId id="2147484994" r:id="rId13"/>
    <p:sldLayoutId id="2147484995" r:id="rId14"/>
    <p:sldLayoutId id="2147484996" r:id="rId15"/>
    <p:sldLayoutId id="2147484997" r:id="rId16"/>
    <p:sldLayoutId id="2147484998" r:id="rId17"/>
    <p:sldLayoutId id="2147484999" r:id="rId18"/>
    <p:sldLayoutId id="2147485000" r:id="rId19"/>
    <p:sldLayoutId id="2147485001" r:id="rId20"/>
  </p:sldLayoutIdLst>
  <p:hf hdr="0" ftr="0" dt="0"/>
  <p:txStyles>
    <p:titleStyle>
      <a:lvl1pPr algn="l" defTabSz="457119" rtl="0" eaLnBrk="1" latinLnBrk="0" hangingPunct="1">
        <a:lnSpc>
          <a:spcPct val="100000"/>
        </a:lnSpc>
        <a:spcBef>
          <a:spcPct val="0"/>
        </a:spcBef>
        <a:buNone/>
        <a:defRPr sz="4400"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p:titleStyle>
    <p:bodyStyle>
      <a:lvl1pPr marL="0" indent="0" algn="l" defTabSz="457119" rtl="0" eaLnBrk="1" latinLnBrk="0" hangingPunct="1">
        <a:spcBef>
          <a:spcPts val="1200"/>
        </a:spcBef>
        <a:spcAft>
          <a:spcPts val="0"/>
        </a:spcAft>
        <a:buFont typeface="Wingdings" panose="05000000000000000000" pitchFamily="2" charset="2"/>
        <a:buNone/>
        <a:defRPr sz="1800" b="0" kern="1200">
          <a:solidFill>
            <a:schemeClr val="bg1"/>
          </a:solidFill>
          <a:latin typeface="+mn-lt"/>
          <a:ea typeface="+mn-ea"/>
          <a:cs typeface="Intel Clear" panose="020B0604020203020204" pitchFamily="34" charset="0"/>
        </a:defRPr>
      </a:lvl1pPr>
      <a:lvl2pPr marL="225384" indent="-225384" algn="l" defTabSz="457119" rtl="0" eaLnBrk="1" latinLnBrk="0" hangingPunct="1">
        <a:spcBef>
          <a:spcPts val="1200"/>
        </a:spcBef>
        <a:buFont typeface="Wingdings" charset="2"/>
        <a:buChar char="§"/>
        <a:defRPr sz="1600" kern="1200" baseline="0">
          <a:solidFill>
            <a:schemeClr val="bg1"/>
          </a:solidFill>
          <a:latin typeface="+mn-lt"/>
          <a:ea typeface="+mn-ea"/>
          <a:cs typeface="Intel Clear" panose="020B0604020203020204" pitchFamily="34" charset="0"/>
        </a:defRPr>
      </a:lvl2pPr>
      <a:lvl3pPr marL="571402" indent="-228558" algn="l" defTabSz="457119" rtl="0" eaLnBrk="1" latinLnBrk="0" hangingPunct="1">
        <a:spcBef>
          <a:spcPts val="800"/>
        </a:spcBef>
        <a:buFont typeface="Intel Clear" panose="020B0604020203020204" pitchFamily="34" charset="0"/>
        <a:buChar char="–"/>
        <a:defRPr sz="1600" kern="1200">
          <a:solidFill>
            <a:schemeClr val="bg1"/>
          </a:solidFill>
          <a:latin typeface="+mn-lt"/>
          <a:ea typeface="+mn-ea"/>
          <a:cs typeface="Intel Clear" panose="020B0604020203020204" pitchFamily="34" charset="0"/>
        </a:defRPr>
      </a:lvl3pPr>
      <a:lvl4pPr marL="969794" indent="-228558" algn="l" defTabSz="457119" rtl="0" eaLnBrk="1" latinLnBrk="0" hangingPunct="1">
        <a:spcBef>
          <a:spcPct val="20000"/>
        </a:spcBef>
        <a:buFont typeface="Arial"/>
        <a:buChar char="–"/>
        <a:defRPr sz="1400" kern="1200">
          <a:solidFill>
            <a:schemeClr val="bg1"/>
          </a:solidFill>
          <a:latin typeface="+mn-lt"/>
          <a:ea typeface="+mn-ea"/>
          <a:cs typeface="Intel Clear" panose="020B0604020203020204" pitchFamily="34" charset="0"/>
        </a:defRPr>
      </a:lvl4pPr>
      <a:lvl5pPr marL="1318982" indent="-228558" algn="l" defTabSz="457119" rtl="0" eaLnBrk="1" latinLnBrk="0" hangingPunct="1">
        <a:spcBef>
          <a:spcPct val="20000"/>
        </a:spcBef>
        <a:buFont typeface="Intel Clear" panose="020B0604020203020204" pitchFamily="34" charset="0"/>
        <a:buChar char="–"/>
        <a:defRPr sz="1400" kern="1200">
          <a:solidFill>
            <a:schemeClr val="bg1"/>
          </a:solidFill>
          <a:latin typeface="+mn-lt"/>
          <a:ea typeface="+mn-ea"/>
          <a:cs typeface="Intel Clear" panose="020B0604020203020204" pitchFamily="34" charset="0"/>
        </a:defRPr>
      </a:lvl5pPr>
      <a:lvl6pPr marL="2514160" indent="-228558" algn="l" defTabSz="457119" rtl="0" eaLnBrk="1" latinLnBrk="0" hangingPunct="1">
        <a:spcBef>
          <a:spcPct val="20000"/>
        </a:spcBef>
        <a:buFont typeface="Arial"/>
        <a:buChar char="•"/>
        <a:defRPr sz="2000" kern="1200">
          <a:solidFill>
            <a:schemeClr val="tx1"/>
          </a:solidFill>
          <a:latin typeface="+mn-lt"/>
          <a:ea typeface="+mn-ea"/>
          <a:cs typeface="+mn-cs"/>
        </a:defRPr>
      </a:lvl6pPr>
      <a:lvl7pPr marL="2971282" indent="-228558" algn="l" defTabSz="457119" rtl="0" eaLnBrk="1" latinLnBrk="0" hangingPunct="1">
        <a:spcBef>
          <a:spcPct val="20000"/>
        </a:spcBef>
        <a:buFont typeface="Arial"/>
        <a:buChar char="•"/>
        <a:defRPr sz="2000" kern="1200">
          <a:solidFill>
            <a:schemeClr val="tx1"/>
          </a:solidFill>
          <a:latin typeface="+mn-lt"/>
          <a:ea typeface="+mn-ea"/>
          <a:cs typeface="+mn-cs"/>
        </a:defRPr>
      </a:lvl7pPr>
      <a:lvl8pPr marL="3428401" indent="-228558" algn="l" defTabSz="457119" rtl="0" eaLnBrk="1" latinLnBrk="0" hangingPunct="1">
        <a:spcBef>
          <a:spcPct val="20000"/>
        </a:spcBef>
        <a:buFont typeface="Arial"/>
        <a:buChar char="•"/>
        <a:defRPr sz="2000" kern="1200">
          <a:solidFill>
            <a:schemeClr val="tx1"/>
          </a:solidFill>
          <a:latin typeface="+mn-lt"/>
          <a:ea typeface="+mn-ea"/>
          <a:cs typeface="+mn-cs"/>
        </a:defRPr>
      </a:lvl8pPr>
      <a:lvl9pPr marL="3885522" indent="-228558" algn="l" defTabSz="45711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9" rtl="0" eaLnBrk="1" latinLnBrk="0" hangingPunct="1">
        <a:defRPr sz="1800" kern="1200">
          <a:solidFill>
            <a:schemeClr val="tx1"/>
          </a:solidFill>
          <a:latin typeface="+mn-lt"/>
          <a:ea typeface="+mn-ea"/>
          <a:cs typeface="+mn-cs"/>
        </a:defRPr>
      </a:lvl1pPr>
      <a:lvl2pPr marL="457119" algn="l" defTabSz="457119" rtl="0" eaLnBrk="1" latinLnBrk="0" hangingPunct="1">
        <a:defRPr sz="1800" kern="1200">
          <a:solidFill>
            <a:schemeClr val="tx1"/>
          </a:solidFill>
          <a:latin typeface="+mn-lt"/>
          <a:ea typeface="+mn-ea"/>
          <a:cs typeface="+mn-cs"/>
        </a:defRPr>
      </a:lvl2pPr>
      <a:lvl3pPr marL="914242" algn="l" defTabSz="457119" rtl="0" eaLnBrk="1" latinLnBrk="0" hangingPunct="1">
        <a:defRPr sz="1800" kern="1200">
          <a:solidFill>
            <a:schemeClr val="tx1"/>
          </a:solidFill>
          <a:latin typeface="+mn-lt"/>
          <a:ea typeface="+mn-ea"/>
          <a:cs typeface="+mn-cs"/>
        </a:defRPr>
      </a:lvl3pPr>
      <a:lvl4pPr marL="1371362" algn="l" defTabSz="457119" rtl="0" eaLnBrk="1" latinLnBrk="0" hangingPunct="1">
        <a:defRPr sz="1800" kern="1200">
          <a:solidFill>
            <a:schemeClr val="tx1"/>
          </a:solidFill>
          <a:latin typeface="+mn-lt"/>
          <a:ea typeface="+mn-ea"/>
          <a:cs typeface="+mn-cs"/>
        </a:defRPr>
      </a:lvl4pPr>
      <a:lvl5pPr marL="1828484" algn="l" defTabSz="457119" rtl="0" eaLnBrk="1" latinLnBrk="0" hangingPunct="1">
        <a:defRPr sz="1800" kern="1200">
          <a:solidFill>
            <a:schemeClr val="tx1"/>
          </a:solidFill>
          <a:latin typeface="+mn-lt"/>
          <a:ea typeface="+mn-ea"/>
          <a:cs typeface="+mn-cs"/>
        </a:defRPr>
      </a:lvl5pPr>
      <a:lvl6pPr marL="2285602" algn="l" defTabSz="457119" rtl="0" eaLnBrk="1" latinLnBrk="0" hangingPunct="1">
        <a:defRPr sz="1800" kern="1200">
          <a:solidFill>
            <a:schemeClr val="tx1"/>
          </a:solidFill>
          <a:latin typeface="+mn-lt"/>
          <a:ea typeface="+mn-ea"/>
          <a:cs typeface="+mn-cs"/>
        </a:defRPr>
      </a:lvl6pPr>
      <a:lvl7pPr marL="2742719" algn="l" defTabSz="457119" rtl="0" eaLnBrk="1" latinLnBrk="0" hangingPunct="1">
        <a:defRPr sz="1800" kern="1200">
          <a:solidFill>
            <a:schemeClr val="tx1"/>
          </a:solidFill>
          <a:latin typeface="+mn-lt"/>
          <a:ea typeface="+mn-ea"/>
          <a:cs typeface="+mn-cs"/>
        </a:defRPr>
      </a:lvl7pPr>
      <a:lvl8pPr marL="3199840" algn="l" defTabSz="457119" rtl="0" eaLnBrk="1" latinLnBrk="0" hangingPunct="1">
        <a:defRPr sz="1800" kern="1200">
          <a:solidFill>
            <a:schemeClr val="tx1"/>
          </a:solidFill>
          <a:latin typeface="+mn-lt"/>
          <a:ea typeface="+mn-ea"/>
          <a:cs typeface="+mn-cs"/>
        </a:defRPr>
      </a:lvl8pPr>
      <a:lvl9pPr marL="3656961" algn="l" defTabSz="45711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32000">
                <a:schemeClr val="tx2"/>
              </a:gs>
              <a:gs pos="95000">
                <a:srgbClr val="009FDF"/>
              </a:gs>
              <a:gs pos="78000">
                <a:srgbClr val="0071C5"/>
              </a:gs>
            </a:gsLst>
            <a:lin ang="1986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1" name="Picture 2" descr="\\.psf\Home\Desktop\Intel.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0986554" y="6440786"/>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3" name="Text Placeholder 2"/>
          <p:cNvSpPr>
            <a:spLocks noGrp="1"/>
          </p:cNvSpPr>
          <p:nvPr>
            <p:ph type="body" idx="1"/>
          </p:nvPr>
        </p:nvSpPr>
        <p:spPr>
          <a:xfrm>
            <a:off x="607484" y="1604434"/>
            <a:ext cx="10970683" cy="4567767"/>
          </a:xfrm>
          <a:prstGeom prst="rect">
            <a:avLst/>
          </a:prstGeom>
        </p:spPr>
        <p:txBody>
          <a:bodyPr vert="horz" lIns="0" tIns="0" rIns="0" bIns="0" rtlCol="0">
            <a:noAutofit/>
          </a:body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
        <p:nvSpPr>
          <p:cNvPr id="6" name="Slide Number Placeholder 5"/>
          <p:cNvSpPr>
            <a:spLocks noGrp="1"/>
          </p:cNvSpPr>
          <p:nvPr>
            <p:ph type="sldNum" sz="quarter" idx="4"/>
          </p:nvPr>
        </p:nvSpPr>
        <p:spPr>
          <a:xfrm>
            <a:off x="9163136" y="6432516"/>
            <a:ext cx="28448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4051105301"/>
      </p:ext>
    </p:extLst>
  </p:cSld>
  <p:clrMap bg1="lt1" tx1="dk1" bg2="lt2" tx2="dk2" accent1="accent1" accent2="accent2" accent3="accent3" accent4="accent4" accent5="accent5" accent6="accent6" hlink="hlink" folHlink="folHlink"/>
  <p:sldLayoutIdLst>
    <p:sldLayoutId id="2147485042" r:id="rId1"/>
    <p:sldLayoutId id="2147485043" r:id="rId2"/>
    <p:sldLayoutId id="2147485044" r:id="rId3"/>
    <p:sldLayoutId id="2147485045" r:id="rId4"/>
    <p:sldLayoutId id="2147485046" r:id="rId5"/>
    <p:sldLayoutId id="2147485047" r:id="rId6"/>
    <p:sldLayoutId id="2147485048" r:id="rId7"/>
    <p:sldLayoutId id="2147485049" r:id="rId8"/>
    <p:sldLayoutId id="2147485050" r:id="rId9"/>
    <p:sldLayoutId id="2147485051" r:id="rId10"/>
    <p:sldLayoutId id="2147485052" r:id="rId11"/>
    <p:sldLayoutId id="2147485053" r:id="rId12"/>
    <p:sldLayoutId id="2147485054" r:id="rId13"/>
    <p:sldLayoutId id="2147485055" r:id="rId14"/>
    <p:sldLayoutId id="2147485056" r:id="rId15"/>
    <p:sldLayoutId id="2147485057" r:id="rId16"/>
    <p:sldLayoutId id="2147485058" r:id="rId17"/>
    <p:sldLayoutId id="2147485059" r:id="rId18"/>
    <p:sldLayoutId id="2147485184" r:id="rId19"/>
    <p:sldLayoutId id="2147485185"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tx2"/>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tx2"/>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tx2"/>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tx2"/>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0">
                <a:schemeClr val="tx2"/>
              </a:gs>
              <a:gs pos="50000">
                <a:schemeClr val="accent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1" name="Picture 2" descr="\\.psf\Home\Desktop\Intel.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0986554" y="6440786"/>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3" name="Text Placeholder 2"/>
          <p:cNvSpPr>
            <a:spLocks noGrp="1"/>
          </p:cNvSpPr>
          <p:nvPr>
            <p:ph type="body" idx="1"/>
          </p:nvPr>
        </p:nvSpPr>
        <p:spPr>
          <a:xfrm>
            <a:off x="607484" y="1604434"/>
            <a:ext cx="10970683" cy="4567767"/>
          </a:xfrm>
          <a:prstGeom prst="rect">
            <a:avLst/>
          </a:prstGeom>
        </p:spPr>
        <p:txBody>
          <a:bodyPr vert="horz" lIns="0" tIns="0" rIns="0" bIns="0" rtlCol="0">
            <a:noAutofit/>
          </a:body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
        <p:nvSpPr>
          <p:cNvPr id="5" name="Footer Placeholder 4"/>
          <p:cNvSpPr>
            <a:spLocks noGrp="1"/>
          </p:cNvSpPr>
          <p:nvPr>
            <p:ph type="ftr" sz="quarter" idx="3"/>
          </p:nvPr>
        </p:nvSpPr>
        <p:spPr>
          <a:xfrm>
            <a:off x="4165600" y="6432516"/>
            <a:ext cx="3860800" cy="365125"/>
          </a:xfrm>
          <a:prstGeom prst="rect">
            <a:avLst/>
          </a:prstGeom>
        </p:spPr>
        <p:txBody>
          <a:bodyPr vert="horz" lIns="91440" tIns="45720" rIns="91440" bIns="45720" rtlCol="0" anchor="ctr"/>
          <a:lstStyle>
            <a:lvl1pPr algn="ctr">
              <a:defRPr sz="1067">
                <a:solidFill>
                  <a:schemeClr val="bg1"/>
                </a:solidFill>
                <a:latin typeface="+mn-lt"/>
              </a:defRPr>
            </a:lvl1pPr>
          </a:lstStyle>
          <a:p>
            <a:r>
              <a:rPr lang="en-US"/>
              <a:t>Intel Confidential</a:t>
            </a:r>
            <a:endParaRPr lang="en-US" dirty="0"/>
          </a:p>
        </p:txBody>
      </p:sp>
      <p:sp>
        <p:nvSpPr>
          <p:cNvPr id="6" name="Slide Number Placeholder 5"/>
          <p:cNvSpPr>
            <a:spLocks noGrp="1"/>
          </p:cNvSpPr>
          <p:nvPr>
            <p:ph type="sldNum" sz="quarter" idx="4"/>
          </p:nvPr>
        </p:nvSpPr>
        <p:spPr>
          <a:xfrm>
            <a:off x="9163136" y="6432516"/>
            <a:ext cx="2844800"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355778379"/>
      </p:ext>
    </p:extLst>
  </p:cSld>
  <p:clrMap bg1="lt1" tx1="dk1" bg2="lt2" tx2="dk2" accent1="accent1" accent2="accent2" accent3="accent3" accent4="accent4" accent5="accent5" accent6="accent6" hlink="hlink" folHlink="folHlink"/>
  <p:sldLayoutIdLst>
    <p:sldLayoutId id="2147485061" r:id="rId1"/>
    <p:sldLayoutId id="2147485062" r:id="rId2"/>
    <p:sldLayoutId id="2147485063" r:id="rId3"/>
    <p:sldLayoutId id="2147485064" r:id="rId4"/>
    <p:sldLayoutId id="2147485065" r:id="rId5"/>
    <p:sldLayoutId id="2147485066" r:id="rId6"/>
    <p:sldLayoutId id="2147485067" r:id="rId7"/>
    <p:sldLayoutId id="2147485068" r:id="rId8"/>
    <p:sldLayoutId id="2147485069" r:id="rId9"/>
    <p:sldLayoutId id="2147485070" r:id="rId10"/>
    <p:sldLayoutId id="2147485071" r:id="rId11"/>
    <p:sldLayoutId id="2147485072" r:id="rId12"/>
    <p:sldLayoutId id="2147485073" r:id="rId13"/>
    <p:sldLayoutId id="2147485074" r:id="rId14"/>
    <p:sldLayoutId id="2147485075" r:id="rId15"/>
    <p:sldLayoutId id="2147485076" r:id="rId16"/>
    <p:sldLayoutId id="2147485077" r:id="rId17"/>
    <p:sldLayoutId id="2147485078" r:id="rId18"/>
    <p:sldLayoutId id="2147485079" r:id="rId19"/>
    <p:sldLayoutId id="2147485080" r:id="rId20"/>
  </p:sldLayoutIdLst>
  <p:hf hdr="0" ftr="0" dt="0"/>
  <p:txStyles>
    <p:titleStyle>
      <a:lvl1pPr algn="l" defTabSz="609585" rtl="0" eaLnBrk="1" latinLnBrk="0" hangingPunct="1">
        <a:lnSpc>
          <a:spcPct val="100000"/>
        </a:lnSpc>
        <a:spcBef>
          <a:spcPct val="0"/>
        </a:spcBef>
        <a:buNone/>
        <a:defRPr sz="3733" b="0" i="0" kern="1200" spc="0" baseline="0">
          <a:solidFill>
            <a:srgbClr val="003C71"/>
          </a:solidFill>
          <a:latin typeface="Intel Clear"/>
          <a:ea typeface="Intel Clear Light" panose="020B0404020203020204" pitchFamily="34" charset="0"/>
          <a:cs typeface="Intel Clear"/>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rgbClr val="003C7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rgbClr val="003C7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rgbClr val="003C7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rgbClr val="003C7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E1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3" name="Text Placeholder 2"/>
          <p:cNvSpPr>
            <a:spLocks noGrp="1"/>
          </p:cNvSpPr>
          <p:nvPr>
            <p:ph type="body" idx="1"/>
          </p:nvPr>
        </p:nvSpPr>
        <p:spPr>
          <a:xfrm>
            <a:off x="607485" y="1604444"/>
            <a:ext cx="10970683" cy="4567767"/>
          </a:xfrm>
          <a:prstGeom prst="rect">
            <a:avLst/>
          </a:prstGeom>
        </p:spPr>
        <p:txBody>
          <a:bodyPr vert="horz" lIns="0" tIns="0" rIns="0" bIns="0" rtlCol="0">
            <a:noAutofit/>
          </a:body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
        <p:nvSpPr>
          <p:cNvPr id="6" name="Slide Number Placeholder 5"/>
          <p:cNvSpPr>
            <a:spLocks noGrp="1"/>
          </p:cNvSpPr>
          <p:nvPr>
            <p:ph type="sldNum" sz="quarter" idx="4"/>
          </p:nvPr>
        </p:nvSpPr>
        <p:spPr>
          <a:xfrm>
            <a:off x="9273471" y="2431"/>
            <a:ext cx="2844800" cy="365125"/>
          </a:xfrm>
          <a:prstGeom prst="rect">
            <a:avLst/>
          </a:prstGeom>
        </p:spPr>
        <p:txBody>
          <a:bodyPr vert="horz" lIns="0" tIns="0" rIns="0" bIns="0" rtlCol="0" anchor="ctr"/>
          <a:lstStyle>
            <a:lvl1pPr algn="r">
              <a:defRPr sz="780">
                <a:solidFill>
                  <a:schemeClr val="bg1"/>
                </a:solidFill>
                <a:latin typeface="+mn-lt"/>
                <a:cs typeface="Intel Clear"/>
              </a:defRPr>
            </a:lvl1pPr>
          </a:lstStyle>
          <a:p>
            <a:pPr defTabSz="445702"/>
            <a:fld id="{EE2556C5-CE8C-6547-B838-EA80C61A4AF7}" type="slidenum">
              <a:rPr lang="en-US" smtClean="0">
                <a:solidFill>
                  <a:prstClr val="white"/>
                </a:solidFill>
              </a:rPr>
              <a:pPr defTabSz="445702"/>
              <a:t>‹#›</a:t>
            </a:fld>
            <a:endParaRPr lang="en-US" dirty="0">
              <a:solidFill>
                <a:prstClr val="white"/>
              </a:solidFill>
            </a:endParaRPr>
          </a:p>
        </p:txBody>
      </p:sp>
      <p:pic>
        <p:nvPicPr>
          <p:cNvPr id="12" name="Picture 2">
            <a:extLst>
              <a:ext uri="{FF2B5EF4-FFF2-40B4-BE49-F238E27FC236}">
                <a16:creationId xmlns:a16="http://schemas.microsoft.com/office/drawing/2014/main" id="{CAF86198-AC82-4962-BE52-D5C9028C52ED}"/>
              </a:ext>
            </a:extLst>
          </p:cNvPr>
          <p:cNvPicPr>
            <a:picLocks noChangeAspect="1" noChangeArrowheads="1"/>
          </p:cNvPicPr>
          <p:nvPr userDrawn="1"/>
        </p:nvPicPr>
        <p:blipFill>
          <a:blip r:embed="rId24" cstate="print">
            <a:extLst>
              <a:ext uri="{28A0092B-C50C-407E-A947-70E740481C1C}">
                <a14:useLocalDpi xmlns:a14="http://schemas.microsoft.com/office/drawing/2010/main"/>
              </a:ext>
            </a:extLst>
          </a:blip>
          <a:stretch>
            <a:fillRect/>
          </a:stretch>
        </p:blipFill>
        <p:spPr bwMode="auto">
          <a:xfrm>
            <a:off x="11082090" y="26898"/>
            <a:ext cx="530223" cy="35255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6A40897-261C-4016-A911-56A7DC0D430A}"/>
              </a:ext>
            </a:extLst>
          </p:cNvPr>
          <p:cNvSpPr/>
          <p:nvPr userDrawn="1"/>
        </p:nvSpPr>
        <p:spPr>
          <a:xfrm>
            <a:off x="2" y="0"/>
            <a:ext cx="3093289" cy="51206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75" b="1" i="1" dirty="0">
                <a:solidFill>
                  <a:srgbClr val="003C71">
                    <a:lumMod val="50000"/>
                  </a:srgbClr>
                </a:solidFill>
                <a:cs typeface="Arial" panose="020B0604020202020204" pitchFamily="34" charset="0"/>
              </a:rPr>
              <a:t>INTEL CONFIDENTIAL: NDA USE ONLY</a:t>
            </a:r>
          </a:p>
        </p:txBody>
      </p:sp>
    </p:spTree>
    <p:extLst>
      <p:ext uri="{BB962C8B-B14F-4D97-AF65-F5344CB8AC3E}">
        <p14:creationId xmlns:p14="http://schemas.microsoft.com/office/powerpoint/2010/main" val="4242519102"/>
      </p:ext>
    </p:extLst>
  </p:cSld>
  <p:clrMap bg1="lt1" tx1="dk1" bg2="lt2" tx2="dk2" accent1="accent1" accent2="accent2" accent3="accent3" accent4="accent4" accent5="accent5" accent6="accent6" hlink="hlink" folHlink="folHlink"/>
  <p:sldLayoutIdLst>
    <p:sldLayoutId id="2147485082" r:id="rId1"/>
    <p:sldLayoutId id="2147485083" r:id="rId2"/>
    <p:sldLayoutId id="2147485084" r:id="rId3"/>
    <p:sldLayoutId id="2147485085" r:id="rId4"/>
    <p:sldLayoutId id="2147485086" r:id="rId5"/>
    <p:sldLayoutId id="2147485087" r:id="rId6"/>
    <p:sldLayoutId id="2147485088" r:id="rId7"/>
    <p:sldLayoutId id="2147485089" r:id="rId8"/>
    <p:sldLayoutId id="2147485090" r:id="rId9"/>
    <p:sldLayoutId id="2147485091" r:id="rId10"/>
    <p:sldLayoutId id="2147485092" r:id="rId11"/>
    <p:sldLayoutId id="2147485093" r:id="rId12"/>
    <p:sldLayoutId id="2147485094" r:id="rId13"/>
    <p:sldLayoutId id="2147485095" r:id="rId14"/>
    <p:sldLayoutId id="2147485096" r:id="rId15"/>
    <p:sldLayoutId id="2147485097" r:id="rId16"/>
    <p:sldLayoutId id="2147485098" r:id="rId17"/>
    <p:sldLayoutId id="2147485100" r:id="rId18"/>
    <p:sldLayoutId id="2147485101" r:id="rId19"/>
    <p:sldLayoutId id="2147485102" r:id="rId20"/>
    <p:sldLayoutId id="2147485103" r:id="rId21"/>
    <p:sldLayoutId id="2147485104" r:id="rId22"/>
  </p:sldLayoutIdLst>
  <p:hf hdr="0" ftr="0" dt="0"/>
  <p:txStyles>
    <p:titleStyle>
      <a:lvl1pPr algn="l" defTabSz="445702" rtl="0" eaLnBrk="1" latinLnBrk="0" hangingPunct="1">
        <a:lnSpc>
          <a:spcPct val="100000"/>
        </a:lnSpc>
        <a:spcBef>
          <a:spcPct val="0"/>
        </a:spcBef>
        <a:buNone/>
        <a:defRPr sz="4290"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p:titleStyle>
    <p:bodyStyle>
      <a:lvl1pPr marL="0" indent="0" algn="l" defTabSz="445702" rtl="0" eaLnBrk="1" latinLnBrk="0" hangingPunct="1">
        <a:spcBef>
          <a:spcPts val="1170"/>
        </a:spcBef>
        <a:spcAft>
          <a:spcPts val="0"/>
        </a:spcAft>
        <a:buFont typeface="Wingdings" panose="05000000000000000000" pitchFamily="2" charset="2"/>
        <a:buNone/>
        <a:defRPr sz="1755" b="0" kern="1200">
          <a:solidFill>
            <a:schemeClr val="bg1"/>
          </a:solidFill>
          <a:latin typeface="+mn-lt"/>
          <a:ea typeface="+mn-ea"/>
          <a:cs typeface="Intel Clear" panose="020B0604020203020204" pitchFamily="34" charset="0"/>
        </a:defRPr>
      </a:lvl1pPr>
      <a:lvl2pPr marL="219754" indent="-219754" algn="l" defTabSz="445702" rtl="0" eaLnBrk="1" latinLnBrk="0" hangingPunct="1">
        <a:spcBef>
          <a:spcPts val="1170"/>
        </a:spcBef>
        <a:buFont typeface="Wingdings" charset="2"/>
        <a:buChar char="§"/>
        <a:defRPr sz="1560" kern="1200" baseline="0">
          <a:solidFill>
            <a:schemeClr val="bg1"/>
          </a:solidFill>
          <a:latin typeface="+mn-lt"/>
          <a:ea typeface="+mn-ea"/>
          <a:cs typeface="Intel Clear" panose="020B0604020203020204" pitchFamily="34" charset="0"/>
        </a:defRPr>
      </a:lvl2pPr>
      <a:lvl3pPr marL="557131" indent="-222850" algn="l" defTabSz="445702" rtl="0" eaLnBrk="1" latinLnBrk="0" hangingPunct="1">
        <a:spcBef>
          <a:spcPts val="780"/>
        </a:spcBef>
        <a:buFont typeface="Intel Clear" panose="020B0604020203020204" pitchFamily="34" charset="0"/>
        <a:buChar char="–"/>
        <a:defRPr sz="1560" kern="1200">
          <a:solidFill>
            <a:schemeClr val="bg1"/>
          </a:solidFill>
          <a:latin typeface="+mn-lt"/>
          <a:ea typeface="+mn-ea"/>
          <a:cs typeface="Intel Clear" panose="020B0604020203020204" pitchFamily="34" charset="0"/>
        </a:defRPr>
      </a:lvl3pPr>
      <a:lvl4pPr marL="945574" indent="-222850" algn="l" defTabSz="445702" rtl="0" eaLnBrk="1" latinLnBrk="0" hangingPunct="1">
        <a:spcBef>
          <a:spcPct val="20000"/>
        </a:spcBef>
        <a:buFont typeface="Arial"/>
        <a:buChar char="–"/>
        <a:defRPr sz="1365" kern="1200">
          <a:solidFill>
            <a:schemeClr val="bg1"/>
          </a:solidFill>
          <a:latin typeface="+mn-lt"/>
          <a:ea typeface="+mn-ea"/>
          <a:cs typeface="Intel Clear" panose="020B0604020203020204" pitchFamily="34" charset="0"/>
        </a:defRPr>
      </a:lvl4pPr>
      <a:lvl5pPr marL="1286040" indent="-222850" algn="l" defTabSz="445702" rtl="0" eaLnBrk="1" latinLnBrk="0" hangingPunct="1">
        <a:spcBef>
          <a:spcPct val="20000"/>
        </a:spcBef>
        <a:buFont typeface="Intel Clear" panose="020B0604020203020204" pitchFamily="34" charset="0"/>
        <a:buChar char="–"/>
        <a:defRPr sz="1365" kern="1200">
          <a:solidFill>
            <a:schemeClr val="bg1"/>
          </a:solidFill>
          <a:latin typeface="+mn-lt"/>
          <a:ea typeface="+mn-ea"/>
          <a:cs typeface="Intel Clear" panose="020B0604020203020204" pitchFamily="34" charset="0"/>
        </a:defRPr>
      </a:lvl5pPr>
      <a:lvl6pPr marL="2451366" indent="-222850" algn="l" defTabSz="445702" rtl="0" eaLnBrk="1" latinLnBrk="0" hangingPunct="1">
        <a:spcBef>
          <a:spcPct val="20000"/>
        </a:spcBef>
        <a:buFont typeface="Arial"/>
        <a:buChar char="•"/>
        <a:defRPr sz="1950" kern="1200">
          <a:solidFill>
            <a:schemeClr val="tx1"/>
          </a:solidFill>
          <a:latin typeface="+mn-lt"/>
          <a:ea typeface="+mn-ea"/>
          <a:cs typeface="+mn-cs"/>
        </a:defRPr>
      </a:lvl6pPr>
      <a:lvl7pPr marL="2897072" indent="-222850" algn="l" defTabSz="445702" rtl="0" eaLnBrk="1" latinLnBrk="0" hangingPunct="1">
        <a:spcBef>
          <a:spcPct val="20000"/>
        </a:spcBef>
        <a:buFont typeface="Arial"/>
        <a:buChar char="•"/>
        <a:defRPr sz="1950" kern="1200">
          <a:solidFill>
            <a:schemeClr val="tx1"/>
          </a:solidFill>
          <a:latin typeface="+mn-lt"/>
          <a:ea typeface="+mn-ea"/>
          <a:cs typeface="+mn-cs"/>
        </a:defRPr>
      </a:lvl7pPr>
      <a:lvl8pPr marL="3342775" indent="-222850" algn="l" defTabSz="445702" rtl="0" eaLnBrk="1" latinLnBrk="0" hangingPunct="1">
        <a:spcBef>
          <a:spcPct val="20000"/>
        </a:spcBef>
        <a:buFont typeface="Arial"/>
        <a:buChar char="•"/>
        <a:defRPr sz="1950" kern="1200">
          <a:solidFill>
            <a:schemeClr val="tx1"/>
          </a:solidFill>
          <a:latin typeface="+mn-lt"/>
          <a:ea typeface="+mn-ea"/>
          <a:cs typeface="+mn-cs"/>
        </a:defRPr>
      </a:lvl8pPr>
      <a:lvl9pPr marL="3788478" indent="-222850" algn="l" defTabSz="445702" rtl="0" eaLnBrk="1" latinLnBrk="0" hangingPunct="1">
        <a:spcBef>
          <a:spcPct val="20000"/>
        </a:spcBef>
        <a:buFont typeface="Arial"/>
        <a:buChar char="•"/>
        <a:defRPr sz="1950" kern="1200">
          <a:solidFill>
            <a:schemeClr val="tx1"/>
          </a:solidFill>
          <a:latin typeface="+mn-lt"/>
          <a:ea typeface="+mn-ea"/>
          <a:cs typeface="+mn-cs"/>
        </a:defRPr>
      </a:lvl9pPr>
    </p:bodyStyle>
    <p:otherStyle>
      <a:defPPr>
        <a:defRPr lang="en-US"/>
      </a:defPPr>
      <a:lvl1pPr marL="0" algn="l" defTabSz="445702" rtl="0" eaLnBrk="1" latinLnBrk="0" hangingPunct="1">
        <a:defRPr sz="1755" kern="1200">
          <a:solidFill>
            <a:schemeClr val="tx1"/>
          </a:solidFill>
          <a:latin typeface="+mn-lt"/>
          <a:ea typeface="+mn-ea"/>
          <a:cs typeface="+mn-cs"/>
        </a:defRPr>
      </a:lvl1pPr>
      <a:lvl2pPr marL="445702" algn="l" defTabSz="445702" rtl="0" eaLnBrk="1" latinLnBrk="0" hangingPunct="1">
        <a:defRPr sz="1755" kern="1200">
          <a:solidFill>
            <a:schemeClr val="tx1"/>
          </a:solidFill>
          <a:latin typeface="+mn-lt"/>
          <a:ea typeface="+mn-ea"/>
          <a:cs typeface="+mn-cs"/>
        </a:defRPr>
      </a:lvl2pPr>
      <a:lvl3pPr marL="891408" algn="l" defTabSz="445702" rtl="0" eaLnBrk="1" latinLnBrk="0" hangingPunct="1">
        <a:defRPr sz="1755" kern="1200">
          <a:solidFill>
            <a:schemeClr val="tx1"/>
          </a:solidFill>
          <a:latin typeface="+mn-lt"/>
          <a:ea typeface="+mn-ea"/>
          <a:cs typeface="+mn-cs"/>
        </a:defRPr>
      </a:lvl3pPr>
      <a:lvl4pPr marL="1337111" algn="l" defTabSz="445702" rtl="0" eaLnBrk="1" latinLnBrk="0" hangingPunct="1">
        <a:defRPr sz="1755" kern="1200">
          <a:solidFill>
            <a:schemeClr val="tx1"/>
          </a:solidFill>
          <a:latin typeface="+mn-lt"/>
          <a:ea typeface="+mn-ea"/>
          <a:cs typeface="+mn-cs"/>
        </a:defRPr>
      </a:lvl4pPr>
      <a:lvl5pPr marL="1782816" algn="l" defTabSz="445702" rtl="0" eaLnBrk="1" latinLnBrk="0" hangingPunct="1">
        <a:defRPr sz="1755" kern="1200">
          <a:solidFill>
            <a:schemeClr val="tx1"/>
          </a:solidFill>
          <a:latin typeface="+mn-lt"/>
          <a:ea typeface="+mn-ea"/>
          <a:cs typeface="+mn-cs"/>
        </a:defRPr>
      </a:lvl5pPr>
      <a:lvl6pPr marL="2228517" algn="l" defTabSz="445702" rtl="0" eaLnBrk="1" latinLnBrk="0" hangingPunct="1">
        <a:defRPr sz="1755" kern="1200">
          <a:solidFill>
            <a:schemeClr val="tx1"/>
          </a:solidFill>
          <a:latin typeface="+mn-lt"/>
          <a:ea typeface="+mn-ea"/>
          <a:cs typeface="+mn-cs"/>
        </a:defRPr>
      </a:lvl6pPr>
      <a:lvl7pPr marL="2674218" algn="l" defTabSz="445702" rtl="0" eaLnBrk="1" latinLnBrk="0" hangingPunct="1">
        <a:defRPr sz="1755" kern="1200">
          <a:solidFill>
            <a:schemeClr val="tx1"/>
          </a:solidFill>
          <a:latin typeface="+mn-lt"/>
          <a:ea typeface="+mn-ea"/>
          <a:cs typeface="+mn-cs"/>
        </a:defRPr>
      </a:lvl7pPr>
      <a:lvl8pPr marL="3119922" algn="l" defTabSz="445702" rtl="0" eaLnBrk="1" latinLnBrk="0" hangingPunct="1">
        <a:defRPr sz="1755" kern="1200">
          <a:solidFill>
            <a:schemeClr val="tx1"/>
          </a:solidFill>
          <a:latin typeface="+mn-lt"/>
          <a:ea typeface="+mn-ea"/>
          <a:cs typeface="+mn-cs"/>
        </a:defRPr>
      </a:lvl8pPr>
      <a:lvl9pPr marL="3565626" algn="l" defTabSz="445702" rtl="0" eaLnBrk="1" latinLnBrk="0" hangingPunct="1">
        <a:defRPr sz="1755"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E1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3" name="Text Placeholder 2"/>
          <p:cNvSpPr>
            <a:spLocks noGrp="1"/>
          </p:cNvSpPr>
          <p:nvPr>
            <p:ph type="body" idx="1"/>
          </p:nvPr>
        </p:nvSpPr>
        <p:spPr>
          <a:xfrm>
            <a:off x="607485" y="1604443"/>
            <a:ext cx="10970683" cy="4567767"/>
          </a:xfrm>
          <a:prstGeom prst="rect">
            <a:avLst/>
          </a:prstGeom>
        </p:spPr>
        <p:txBody>
          <a:bodyPr vert="horz" lIns="0" tIns="0" rIns="0" bIns="0" rtlCol="0">
            <a:noAutofit/>
          </a:body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
        <p:nvSpPr>
          <p:cNvPr id="6" name="Slide Number Placeholder 5"/>
          <p:cNvSpPr>
            <a:spLocks noGrp="1"/>
          </p:cNvSpPr>
          <p:nvPr>
            <p:ph type="sldNum" sz="quarter" idx="4"/>
          </p:nvPr>
        </p:nvSpPr>
        <p:spPr>
          <a:xfrm>
            <a:off x="9273471" y="2429"/>
            <a:ext cx="2844800" cy="365125"/>
          </a:xfrm>
          <a:prstGeom prst="rect">
            <a:avLst/>
          </a:prstGeom>
        </p:spPr>
        <p:txBody>
          <a:bodyPr vert="horz" lIns="0" tIns="0" rIns="0" bIns="0" rtlCol="0" anchor="ctr"/>
          <a:lstStyle>
            <a:lvl1pPr algn="r">
              <a:defRPr sz="800">
                <a:solidFill>
                  <a:schemeClr val="bg1"/>
                </a:solidFill>
                <a:latin typeface="+mn-lt"/>
                <a:cs typeface="Intel Clear"/>
              </a:defRPr>
            </a:lvl1pPr>
          </a:lstStyle>
          <a:p>
            <a:pPr defTabSz="457130"/>
            <a:fld id="{EE2556C5-CE8C-6547-B838-EA80C61A4AF7}" type="slidenum">
              <a:rPr lang="en-US" smtClean="0">
                <a:solidFill>
                  <a:prstClr val="white"/>
                </a:solidFill>
              </a:rPr>
              <a:pPr defTabSz="457130"/>
              <a:t>‹#›</a:t>
            </a:fld>
            <a:endParaRPr lang="en-US" dirty="0">
              <a:solidFill>
                <a:prstClr val="white"/>
              </a:solidFill>
            </a:endParaRPr>
          </a:p>
        </p:txBody>
      </p:sp>
      <p:pic>
        <p:nvPicPr>
          <p:cNvPr id="12" name="Picture 2">
            <a:extLst>
              <a:ext uri="{FF2B5EF4-FFF2-40B4-BE49-F238E27FC236}">
                <a16:creationId xmlns:a16="http://schemas.microsoft.com/office/drawing/2014/main" id="{CAF86198-AC82-4962-BE52-D5C9028C52ED}"/>
              </a:ext>
            </a:extLst>
          </p:cNvPr>
          <p:cNvPicPr>
            <a:picLocks noChangeAspect="1" noChangeArrowheads="1"/>
          </p:cNvPicPr>
          <p:nvPr userDrawn="1"/>
        </p:nvPicPr>
        <p:blipFill>
          <a:blip r:embed="rId22" cstate="print">
            <a:extLst>
              <a:ext uri="{28A0092B-C50C-407E-A947-70E740481C1C}">
                <a14:useLocalDpi xmlns:a14="http://schemas.microsoft.com/office/drawing/2010/main"/>
              </a:ext>
            </a:extLst>
          </a:blip>
          <a:stretch>
            <a:fillRect/>
          </a:stretch>
        </p:blipFill>
        <p:spPr bwMode="auto">
          <a:xfrm>
            <a:off x="11082089" y="26896"/>
            <a:ext cx="530223" cy="35255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6A40897-261C-4016-A911-56A7DC0D430A}"/>
              </a:ext>
            </a:extLst>
          </p:cNvPr>
          <p:cNvSpPr/>
          <p:nvPr userDrawn="1"/>
        </p:nvSpPr>
        <p:spPr>
          <a:xfrm>
            <a:off x="1" y="0"/>
            <a:ext cx="3093289" cy="51206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i="1" dirty="0">
                <a:solidFill>
                  <a:schemeClr val="tx2">
                    <a:lumMod val="50000"/>
                  </a:schemeClr>
                </a:solidFill>
                <a:latin typeface="+mn-lt"/>
                <a:cs typeface="Arial" panose="020B0604020202020204" pitchFamily="34" charset="0"/>
              </a:rPr>
              <a:t>INTEL CONFIDENTIAL: NDA USE ONLY</a:t>
            </a:r>
          </a:p>
        </p:txBody>
      </p:sp>
    </p:spTree>
    <p:extLst>
      <p:ext uri="{BB962C8B-B14F-4D97-AF65-F5344CB8AC3E}">
        <p14:creationId xmlns:p14="http://schemas.microsoft.com/office/powerpoint/2010/main" val="1704342345"/>
      </p:ext>
    </p:extLst>
  </p:cSld>
  <p:clrMap bg1="lt1" tx1="dk1" bg2="lt2" tx2="dk2" accent1="accent1" accent2="accent2" accent3="accent3" accent4="accent4" accent5="accent5" accent6="accent6" hlink="hlink" folHlink="folHlink"/>
  <p:sldLayoutIdLst>
    <p:sldLayoutId id="2147485106" r:id="rId1"/>
    <p:sldLayoutId id="2147485107" r:id="rId2"/>
    <p:sldLayoutId id="2147485108" r:id="rId3"/>
    <p:sldLayoutId id="2147485109" r:id="rId4"/>
    <p:sldLayoutId id="2147485110" r:id="rId5"/>
    <p:sldLayoutId id="2147485111" r:id="rId6"/>
    <p:sldLayoutId id="2147485112" r:id="rId7"/>
    <p:sldLayoutId id="2147485113" r:id="rId8"/>
    <p:sldLayoutId id="2147485114" r:id="rId9"/>
    <p:sldLayoutId id="2147485115" r:id="rId10"/>
    <p:sldLayoutId id="2147485116" r:id="rId11"/>
    <p:sldLayoutId id="2147485117" r:id="rId12"/>
    <p:sldLayoutId id="2147485118" r:id="rId13"/>
    <p:sldLayoutId id="2147485119" r:id="rId14"/>
    <p:sldLayoutId id="2147485120" r:id="rId15"/>
    <p:sldLayoutId id="2147485121" r:id="rId16"/>
    <p:sldLayoutId id="2147485122" r:id="rId17"/>
    <p:sldLayoutId id="2147485123" r:id="rId18"/>
    <p:sldLayoutId id="2147485124" r:id="rId19"/>
    <p:sldLayoutId id="2147485125" r:id="rId20"/>
  </p:sldLayoutIdLst>
  <p:hf hdr="0" ftr="0" dt="0"/>
  <p:txStyles>
    <p:titleStyle>
      <a:lvl1pPr algn="l" defTabSz="457130" rtl="0" eaLnBrk="1" latinLnBrk="0" hangingPunct="1">
        <a:lnSpc>
          <a:spcPct val="100000"/>
        </a:lnSpc>
        <a:spcBef>
          <a:spcPct val="0"/>
        </a:spcBef>
        <a:buNone/>
        <a:defRPr sz="4400"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p:titleStyle>
    <p:bodyStyle>
      <a:lvl1pPr marL="0" indent="0" algn="l" defTabSz="457130" rtl="0" eaLnBrk="1" latinLnBrk="0" hangingPunct="1">
        <a:spcBef>
          <a:spcPts val="1200"/>
        </a:spcBef>
        <a:spcAft>
          <a:spcPts val="0"/>
        </a:spcAft>
        <a:buFont typeface="Wingdings" panose="05000000000000000000" pitchFamily="2" charset="2"/>
        <a:buNone/>
        <a:defRPr sz="1800" b="0" kern="1200">
          <a:solidFill>
            <a:schemeClr val="bg1"/>
          </a:solidFill>
          <a:latin typeface="+mn-lt"/>
          <a:ea typeface="+mn-ea"/>
          <a:cs typeface="Intel Clear" panose="020B0604020203020204" pitchFamily="34" charset="0"/>
        </a:defRPr>
      </a:lvl1pPr>
      <a:lvl2pPr marL="225389" indent="-225389" algn="l" defTabSz="457130" rtl="0" eaLnBrk="1" latinLnBrk="0" hangingPunct="1">
        <a:spcBef>
          <a:spcPts val="1200"/>
        </a:spcBef>
        <a:buFont typeface="Wingdings" charset="2"/>
        <a:buChar char="§"/>
        <a:defRPr sz="1600" kern="1200" baseline="0">
          <a:solidFill>
            <a:schemeClr val="bg1"/>
          </a:solidFill>
          <a:latin typeface="+mn-lt"/>
          <a:ea typeface="+mn-ea"/>
          <a:cs typeface="Intel Clear" panose="020B0604020203020204" pitchFamily="34" charset="0"/>
        </a:defRPr>
      </a:lvl2pPr>
      <a:lvl3pPr marL="571416" indent="-228564" algn="l" defTabSz="457130" rtl="0" eaLnBrk="1" latinLnBrk="0" hangingPunct="1">
        <a:spcBef>
          <a:spcPts val="800"/>
        </a:spcBef>
        <a:buFont typeface="Intel Clear" panose="020B0604020203020204" pitchFamily="34" charset="0"/>
        <a:buChar char="–"/>
        <a:defRPr sz="1600" kern="1200">
          <a:solidFill>
            <a:schemeClr val="bg1"/>
          </a:solidFill>
          <a:latin typeface="+mn-lt"/>
          <a:ea typeface="+mn-ea"/>
          <a:cs typeface="Intel Clear" panose="020B0604020203020204" pitchFamily="34" charset="0"/>
        </a:defRPr>
      </a:lvl3pPr>
      <a:lvl4pPr marL="969819" indent="-228564" algn="l" defTabSz="457130" rtl="0" eaLnBrk="1" latinLnBrk="0" hangingPunct="1">
        <a:spcBef>
          <a:spcPct val="20000"/>
        </a:spcBef>
        <a:buFont typeface="Arial"/>
        <a:buChar char="–"/>
        <a:defRPr sz="1400" kern="1200">
          <a:solidFill>
            <a:schemeClr val="bg1"/>
          </a:solidFill>
          <a:latin typeface="+mn-lt"/>
          <a:ea typeface="+mn-ea"/>
          <a:cs typeface="Intel Clear" panose="020B0604020203020204" pitchFamily="34" charset="0"/>
        </a:defRPr>
      </a:lvl4pPr>
      <a:lvl5pPr marL="1319015" indent="-228564" algn="l" defTabSz="457130" rtl="0" eaLnBrk="1" latinLnBrk="0" hangingPunct="1">
        <a:spcBef>
          <a:spcPct val="20000"/>
        </a:spcBef>
        <a:buFont typeface="Intel Clear" panose="020B0604020203020204" pitchFamily="34" charset="0"/>
        <a:buChar char="–"/>
        <a:defRPr sz="1400" kern="1200">
          <a:solidFill>
            <a:schemeClr val="bg1"/>
          </a:solidFill>
          <a:latin typeface="+mn-lt"/>
          <a:ea typeface="+mn-ea"/>
          <a:cs typeface="Intel Clear" panose="020B0604020203020204" pitchFamily="34" charset="0"/>
        </a:defRPr>
      </a:lvl5pPr>
      <a:lvl6pPr marL="2514222" indent="-228564" algn="l" defTabSz="457130" rtl="0" eaLnBrk="1" latinLnBrk="0" hangingPunct="1">
        <a:spcBef>
          <a:spcPct val="20000"/>
        </a:spcBef>
        <a:buFont typeface="Arial"/>
        <a:buChar char="•"/>
        <a:defRPr sz="2000" kern="1200">
          <a:solidFill>
            <a:schemeClr val="tx1"/>
          </a:solidFill>
          <a:latin typeface="+mn-lt"/>
          <a:ea typeface="+mn-ea"/>
          <a:cs typeface="+mn-cs"/>
        </a:defRPr>
      </a:lvl6pPr>
      <a:lvl7pPr marL="2971356" indent="-228564" algn="l" defTabSz="457130" rtl="0" eaLnBrk="1" latinLnBrk="0" hangingPunct="1">
        <a:spcBef>
          <a:spcPct val="20000"/>
        </a:spcBef>
        <a:buFont typeface="Arial"/>
        <a:buChar char="•"/>
        <a:defRPr sz="2000" kern="1200">
          <a:solidFill>
            <a:schemeClr val="tx1"/>
          </a:solidFill>
          <a:latin typeface="+mn-lt"/>
          <a:ea typeface="+mn-ea"/>
          <a:cs typeface="+mn-cs"/>
        </a:defRPr>
      </a:lvl7pPr>
      <a:lvl8pPr marL="3428487" indent="-228564" algn="l" defTabSz="457130" rtl="0" eaLnBrk="1" latinLnBrk="0" hangingPunct="1">
        <a:spcBef>
          <a:spcPct val="20000"/>
        </a:spcBef>
        <a:buFont typeface="Arial"/>
        <a:buChar char="•"/>
        <a:defRPr sz="2000" kern="1200">
          <a:solidFill>
            <a:schemeClr val="tx1"/>
          </a:solidFill>
          <a:latin typeface="+mn-lt"/>
          <a:ea typeface="+mn-ea"/>
          <a:cs typeface="+mn-cs"/>
        </a:defRPr>
      </a:lvl8pPr>
      <a:lvl9pPr marL="3885618" indent="-228564" algn="l" defTabSz="45713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0" rtl="0" eaLnBrk="1" latinLnBrk="0" hangingPunct="1">
        <a:defRPr sz="1800" kern="1200">
          <a:solidFill>
            <a:schemeClr val="tx1"/>
          </a:solidFill>
          <a:latin typeface="+mn-lt"/>
          <a:ea typeface="+mn-ea"/>
          <a:cs typeface="+mn-cs"/>
        </a:defRPr>
      </a:lvl1pPr>
      <a:lvl2pPr marL="457130" algn="l" defTabSz="457130" rtl="0" eaLnBrk="1" latinLnBrk="0" hangingPunct="1">
        <a:defRPr sz="1800" kern="1200">
          <a:solidFill>
            <a:schemeClr val="tx1"/>
          </a:solidFill>
          <a:latin typeface="+mn-lt"/>
          <a:ea typeface="+mn-ea"/>
          <a:cs typeface="+mn-cs"/>
        </a:defRPr>
      </a:lvl2pPr>
      <a:lvl3pPr marL="914265" algn="l" defTabSz="457130" rtl="0" eaLnBrk="1" latinLnBrk="0" hangingPunct="1">
        <a:defRPr sz="1800" kern="1200">
          <a:solidFill>
            <a:schemeClr val="tx1"/>
          </a:solidFill>
          <a:latin typeface="+mn-lt"/>
          <a:ea typeface="+mn-ea"/>
          <a:cs typeface="+mn-cs"/>
        </a:defRPr>
      </a:lvl3pPr>
      <a:lvl4pPr marL="1371396" algn="l" defTabSz="457130" rtl="0" eaLnBrk="1" latinLnBrk="0" hangingPunct="1">
        <a:defRPr sz="1800" kern="1200">
          <a:solidFill>
            <a:schemeClr val="tx1"/>
          </a:solidFill>
          <a:latin typeface="+mn-lt"/>
          <a:ea typeface="+mn-ea"/>
          <a:cs typeface="+mn-cs"/>
        </a:defRPr>
      </a:lvl4pPr>
      <a:lvl5pPr marL="1828529" algn="l" defTabSz="457130" rtl="0" eaLnBrk="1" latinLnBrk="0" hangingPunct="1">
        <a:defRPr sz="1800" kern="1200">
          <a:solidFill>
            <a:schemeClr val="tx1"/>
          </a:solidFill>
          <a:latin typeface="+mn-lt"/>
          <a:ea typeface="+mn-ea"/>
          <a:cs typeface="+mn-cs"/>
        </a:defRPr>
      </a:lvl5pPr>
      <a:lvl6pPr marL="2285658" algn="l" defTabSz="457130" rtl="0" eaLnBrk="1" latinLnBrk="0" hangingPunct="1">
        <a:defRPr sz="1800" kern="1200">
          <a:solidFill>
            <a:schemeClr val="tx1"/>
          </a:solidFill>
          <a:latin typeface="+mn-lt"/>
          <a:ea typeface="+mn-ea"/>
          <a:cs typeface="+mn-cs"/>
        </a:defRPr>
      </a:lvl6pPr>
      <a:lvl7pPr marL="2742788" algn="l" defTabSz="457130" rtl="0" eaLnBrk="1" latinLnBrk="0" hangingPunct="1">
        <a:defRPr sz="1800" kern="1200">
          <a:solidFill>
            <a:schemeClr val="tx1"/>
          </a:solidFill>
          <a:latin typeface="+mn-lt"/>
          <a:ea typeface="+mn-ea"/>
          <a:cs typeface="+mn-cs"/>
        </a:defRPr>
      </a:lvl7pPr>
      <a:lvl8pPr marL="3199920" algn="l" defTabSz="457130" rtl="0" eaLnBrk="1" latinLnBrk="0" hangingPunct="1">
        <a:defRPr sz="1800" kern="1200">
          <a:solidFill>
            <a:schemeClr val="tx1"/>
          </a:solidFill>
          <a:latin typeface="+mn-lt"/>
          <a:ea typeface="+mn-ea"/>
          <a:cs typeface="+mn-cs"/>
        </a:defRPr>
      </a:lvl8pPr>
      <a:lvl9pPr marL="3657052" algn="l" defTabSz="45713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32000">
                <a:schemeClr val="tx2"/>
              </a:gs>
              <a:gs pos="95000">
                <a:srgbClr val="009FDF"/>
              </a:gs>
              <a:gs pos="78000">
                <a:srgbClr val="0071C5"/>
              </a:gs>
            </a:gsLst>
            <a:lin ang="1986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2400" dirty="0">
              <a:solidFill>
                <a:schemeClr val="bg1"/>
              </a:solidFill>
            </a:endParaRPr>
          </a:p>
        </p:txBody>
      </p:sp>
      <p:pic>
        <p:nvPicPr>
          <p:cNvPr id="11" name="Picture 2" descr="\\.psf\Home\Desktop\Intel.png"/>
          <p:cNvPicPr>
            <a:picLocks noChangeAspect="1" noChangeArrowheads="1"/>
          </p:cNvPicPr>
          <p:nvPr/>
        </p:nvPicPr>
        <p:blipFill>
          <a:blip r:embed="rId24" cstate="print">
            <a:extLst>
              <a:ext uri="{28A0092B-C50C-407E-A947-70E740481C1C}">
                <a14:useLocalDpi xmlns:a14="http://schemas.microsoft.com/office/drawing/2010/main"/>
              </a:ext>
            </a:extLst>
          </a:blip>
          <a:srcRect/>
          <a:stretch>
            <a:fillRect/>
          </a:stretch>
        </p:blipFill>
        <p:spPr bwMode="auto">
          <a:xfrm>
            <a:off x="10986554" y="6440786"/>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a:t>28pt Intel Clear Headline</a:t>
            </a:r>
          </a:p>
        </p:txBody>
      </p:sp>
      <p:sp>
        <p:nvSpPr>
          <p:cNvPr id="3" name="Text Placeholder 2"/>
          <p:cNvSpPr>
            <a:spLocks noGrp="1"/>
          </p:cNvSpPr>
          <p:nvPr>
            <p:ph type="body" idx="1"/>
          </p:nvPr>
        </p:nvSpPr>
        <p:spPr>
          <a:xfrm>
            <a:off x="607484" y="1604434"/>
            <a:ext cx="10970683" cy="4567767"/>
          </a:xfrm>
          <a:prstGeom prst="rect">
            <a:avLst/>
          </a:prstGeom>
        </p:spPr>
        <p:txBody>
          <a:bodyPr vert="horz" lIns="0" tIns="0" rIns="0" bIns="0" rtlCol="0">
            <a:noAutofit/>
          </a:bodyPr>
          <a:lstStyle/>
          <a:p>
            <a:pPr lvl="0"/>
            <a:r>
              <a:rPr lang="en-US" dirty="0"/>
              <a:t>18pt Intel Clear body text</a:t>
            </a:r>
          </a:p>
          <a:p>
            <a:pPr lvl="1"/>
            <a:r>
              <a:rPr lang="en-US" dirty="0"/>
              <a:t>16pt Intel Clear bullet one</a:t>
            </a:r>
          </a:p>
          <a:p>
            <a:pPr lvl="2"/>
            <a:r>
              <a:rPr lang="en-US" dirty="0"/>
              <a:t>16pt Intel Clear sub-bullet</a:t>
            </a:r>
          </a:p>
          <a:p>
            <a:pPr lvl="3"/>
            <a:r>
              <a:rPr lang="en-US" dirty="0" err="1"/>
              <a:t>14pt</a:t>
            </a:r>
            <a:r>
              <a:rPr lang="en-US" dirty="0"/>
              <a:t> Intel Clear fourth level</a:t>
            </a:r>
          </a:p>
          <a:p>
            <a:pPr lvl="4"/>
            <a:r>
              <a:rPr lang="en-US" dirty="0" err="1"/>
              <a:t>14pt</a:t>
            </a:r>
            <a:r>
              <a:rPr lang="en-US" dirty="0"/>
              <a:t> Intel Clear fifth level</a:t>
            </a:r>
          </a:p>
        </p:txBody>
      </p:sp>
      <p:sp>
        <p:nvSpPr>
          <p:cNvPr id="6" name="Slide Number Placeholder 5"/>
          <p:cNvSpPr>
            <a:spLocks noGrp="1"/>
          </p:cNvSpPr>
          <p:nvPr>
            <p:ph type="sldNum" sz="quarter" idx="4"/>
          </p:nvPr>
        </p:nvSpPr>
        <p:spPr>
          <a:xfrm>
            <a:off x="9163136" y="6432516"/>
            <a:ext cx="2844800" cy="365125"/>
          </a:xfrm>
          <a:prstGeom prst="rect">
            <a:avLst/>
          </a:prstGeom>
        </p:spPr>
        <p:txBody>
          <a:bodyPr vert="horz" lIns="0" tIns="0" rIns="0" bIns="0" rtlCol="0" anchor="ctr"/>
          <a:lstStyle>
            <a:lvl1pPr algn="r">
              <a:defRPr sz="1067">
                <a:solidFill>
                  <a:schemeClr val="bg1"/>
                </a:solidFill>
                <a:latin typeface="+mn-lt"/>
                <a:cs typeface="Intel Clear"/>
              </a:defRPr>
            </a:lvl1pPr>
          </a:lstStyle>
          <a:p>
            <a:fld id="{EE2556C5-CE8C-6547-B838-EA80C61A4AF7}" type="slidenum">
              <a:rPr lang="en-US" smtClean="0"/>
              <a:pPr/>
              <a:t>‹#›</a:t>
            </a:fld>
            <a:endParaRPr lang="en-US" dirty="0"/>
          </a:p>
        </p:txBody>
      </p:sp>
      <p:sp>
        <p:nvSpPr>
          <p:cNvPr id="10" name="Footer Placeholder 3"/>
          <p:cNvSpPr>
            <a:spLocks noGrp="1"/>
          </p:cNvSpPr>
          <p:nvPr>
            <p:ph type="ftr" sz="quarter" idx="3"/>
          </p:nvPr>
        </p:nvSpPr>
        <p:spPr>
          <a:xfrm>
            <a:off x="169333" y="6432517"/>
            <a:ext cx="4114800" cy="366183"/>
          </a:xfrm>
          <a:prstGeom prst="rect">
            <a:avLst/>
          </a:prstGeom>
        </p:spPr>
        <p:txBody>
          <a:bodyPr vert="horz" lIns="91440" tIns="45720" rIns="91440" bIns="45720" rtlCol="0" anchor="ctr"/>
          <a:lstStyle>
            <a:lvl1pPr algn="l">
              <a:defRPr sz="1067">
                <a:solidFill>
                  <a:schemeClr val="bg1"/>
                </a:solidFill>
              </a:defRPr>
            </a:lvl1pPr>
          </a:lstStyle>
          <a:p>
            <a:r>
              <a:rPr lang="en-US"/>
              <a:t>Intel Confidential</a:t>
            </a:r>
            <a:endParaRPr lang="en-US" sz="933" dirty="0"/>
          </a:p>
        </p:txBody>
      </p:sp>
    </p:spTree>
    <p:extLst>
      <p:ext uri="{BB962C8B-B14F-4D97-AF65-F5344CB8AC3E}">
        <p14:creationId xmlns:p14="http://schemas.microsoft.com/office/powerpoint/2010/main" val="4176808239"/>
      </p:ext>
    </p:extLst>
  </p:cSld>
  <p:clrMap bg1="lt1" tx1="dk1" bg2="lt2" tx2="dk2" accent1="accent1" accent2="accent2" accent3="accent3" accent4="accent4" accent5="accent5" accent6="accent6" hlink="hlink" folHlink="folHlink"/>
  <p:sldLayoutIdLst>
    <p:sldLayoutId id="2147485127" r:id="rId1"/>
    <p:sldLayoutId id="2147485128" r:id="rId2"/>
    <p:sldLayoutId id="2147485129" r:id="rId3"/>
    <p:sldLayoutId id="2147485130" r:id="rId4"/>
    <p:sldLayoutId id="2147485131" r:id="rId5"/>
    <p:sldLayoutId id="2147485132" r:id="rId6"/>
    <p:sldLayoutId id="2147485133" r:id="rId7"/>
    <p:sldLayoutId id="2147485134" r:id="rId8"/>
    <p:sldLayoutId id="2147485135" r:id="rId9"/>
    <p:sldLayoutId id="2147485136" r:id="rId10"/>
    <p:sldLayoutId id="2147485137" r:id="rId11"/>
    <p:sldLayoutId id="2147485138" r:id="rId12"/>
    <p:sldLayoutId id="2147485139" r:id="rId13"/>
    <p:sldLayoutId id="2147485140" r:id="rId14"/>
    <p:sldLayoutId id="2147485141" r:id="rId15"/>
    <p:sldLayoutId id="2147485142" r:id="rId16"/>
    <p:sldLayoutId id="2147485143" r:id="rId17"/>
    <p:sldLayoutId id="2147485144" r:id="rId18"/>
    <p:sldLayoutId id="2147485145" r:id="rId19"/>
    <p:sldLayoutId id="2147485146" r:id="rId20"/>
    <p:sldLayoutId id="2147485147" r:id="rId21"/>
    <p:sldLayoutId id="2147485148"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tx2"/>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tx2"/>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tx2"/>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tx2"/>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2" y="413507"/>
            <a:ext cx="10972799" cy="1158240"/>
          </a:xfrm>
          <a:prstGeom prst="rect">
            <a:avLst/>
          </a:prstGeom>
        </p:spPr>
        <p:txBody>
          <a:bodyPr vert="horz" lIns="0" tIns="0" rIns="0" bIns="0" rtlCol="0" anchor="t" anchorCtr="0">
            <a:noAutofit/>
          </a:bodyPr>
          <a:lstStyle/>
          <a:p>
            <a:r>
              <a:rPr lang="en-US" dirty="0"/>
              <a:t>30pt Intel Clear Headline</a:t>
            </a:r>
          </a:p>
        </p:txBody>
      </p:sp>
      <p:sp>
        <p:nvSpPr>
          <p:cNvPr id="17" name="Text Placeholder 16"/>
          <p:cNvSpPr>
            <a:spLocks noGrp="1"/>
          </p:cNvSpPr>
          <p:nvPr>
            <p:ph type="body" idx="1"/>
          </p:nvPr>
        </p:nvSpPr>
        <p:spPr>
          <a:xfrm>
            <a:off x="609600" y="1584960"/>
            <a:ext cx="10972800" cy="4572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65 </a:t>
            </a:r>
            <a:r>
              <a:rPr lang="en-US" dirty="0" err="1"/>
              <a:t>pt</a:t>
            </a:r>
            <a:r>
              <a:rPr lang="en-US" dirty="0"/>
              <a:t> Intel Clear Pro</a:t>
            </a:r>
          </a:p>
          <a:p>
            <a:pPr lvl="6"/>
            <a:r>
              <a:rPr lang="en-US" dirty="0"/>
              <a:t>36 </a:t>
            </a:r>
            <a:r>
              <a:rPr lang="en-US" dirty="0" err="1"/>
              <a:t>pt</a:t>
            </a:r>
            <a:r>
              <a:rPr lang="en-US" dirty="0"/>
              <a:t> Intel Clear Pro</a:t>
            </a:r>
          </a:p>
          <a:p>
            <a:pPr lvl="7"/>
            <a:r>
              <a:rPr lang="en-US" dirty="0"/>
              <a:t>32 </a:t>
            </a:r>
            <a:r>
              <a:rPr lang="en-US" dirty="0" err="1"/>
              <a:t>pt</a:t>
            </a:r>
            <a:r>
              <a:rPr lang="en-US" dirty="0"/>
              <a:t> Intel Clear Body</a:t>
            </a:r>
          </a:p>
        </p:txBody>
      </p:sp>
    </p:spTree>
    <p:extLst>
      <p:ext uri="{BB962C8B-B14F-4D97-AF65-F5344CB8AC3E}">
        <p14:creationId xmlns:p14="http://schemas.microsoft.com/office/powerpoint/2010/main" val="1300838646"/>
      </p:ext>
    </p:extLst>
  </p:cSld>
  <p:clrMap bg1="lt1" tx1="dk1" bg2="lt2" tx2="dk2" accent1="accent1" accent2="accent2" accent3="accent3" accent4="accent4" accent5="accent5" accent6="accent6" hlink="hlink" folHlink="folHlink"/>
  <p:sldLayoutIdLst>
    <p:sldLayoutId id="2147485150" r:id="rId1"/>
    <p:sldLayoutId id="2147485151" r:id="rId2"/>
    <p:sldLayoutId id="2147485152" r:id="rId3"/>
    <p:sldLayoutId id="2147485153" r:id="rId4"/>
    <p:sldLayoutId id="2147485154" r:id="rId5"/>
    <p:sldLayoutId id="2147485155" r:id="rId6"/>
    <p:sldLayoutId id="2147485156" r:id="rId7"/>
    <p:sldLayoutId id="2147485157" r:id="rId8"/>
    <p:sldLayoutId id="2147485158" r:id="rId9"/>
  </p:sldLayoutIdLst>
  <p:transition>
    <p:fade/>
  </p:transition>
  <p:hf hdr="0" ftr="0" dt="0"/>
  <p:txStyles>
    <p:titleStyle>
      <a:lvl1pPr algn="ctr" defTabSz="609585" rtl="0" eaLnBrk="1" latinLnBrk="0" hangingPunct="1">
        <a:lnSpc>
          <a:spcPts val="4000"/>
        </a:lnSpc>
        <a:spcBef>
          <a:spcPct val="0"/>
        </a:spcBef>
        <a:buNone/>
        <a:defRPr sz="4800" b="0" i="0" kern="1200" spc="67" baseline="0">
          <a:solidFill>
            <a:schemeClr val="bg1"/>
          </a:solidFill>
          <a:latin typeface="Intel Clear Pro" charset="0"/>
          <a:ea typeface="Intel Clear Pro" charset="0"/>
          <a:cs typeface="Intel Clear Pro" charset="0"/>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0" indent="0" algn="l" defTabSz="609585" rtl="0" eaLnBrk="1" latinLnBrk="0" hangingPunct="1">
        <a:lnSpc>
          <a:spcPct val="80000"/>
        </a:lnSpc>
        <a:spcBef>
          <a:spcPts val="2133"/>
        </a:spcBef>
        <a:buFont typeface="Arial"/>
        <a:buNone/>
        <a:tabLst/>
        <a:defRPr sz="8666" kern="1200">
          <a:solidFill>
            <a:schemeClr val="bg1">
              <a:alpha val="90000"/>
            </a:schemeClr>
          </a:solidFill>
          <a:latin typeface="Intel Clear Pro" charset="0"/>
          <a:ea typeface="Intel Clear Pro" charset="0"/>
          <a:cs typeface="Intel Clear Pro" charset="0"/>
        </a:defRPr>
      </a:lvl6pPr>
      <a:lvl7pPr marL="0" indent="0" algn="l" defTabSz="609585" rtl="0" eaLnBrk="1" latinLnBrk="0" hangingPunct="1">
        <a:lnSpc>
          <a:spcPct val="80000"/>
        </a:lnSpc>
        <a:spcBef>
          <a:spcPts val="1067"/>
        </a:spcBef>
        <a:buFont typeface="Arial"/>
        <a:buNone/>
        <a:tabLst/>
        <a:defRPr sz="4800" kern="1200">
          <a:solidFill>
            <a:schemeClr val="bg1"/>
          </a:solidFill>
          <a:latin typeface="Intel Clear Pro" charset="0"/>
          <a:ea typeface="Intel Clear Pro" charset="0"/>
          <a:cs typeface="Intel Clear Pro" charset="0"/>
        </a:defRPr>
      </a:lvl7pPr>
      <a:lvl8pPr marL="0" indent="0" algn="l" defTabSz="609585" rtl="0" eaLnBrk="1" latinLnBrk="0" hangingPunct="1">
        <a:lnSpc>
          <a:spcPct val="80000"/>
        </a:lnSpc>
        <a:spcBef>
          <a:spcPts val="1067"/>
        </a:spcBef>
        <a:buFont typeface="Arial"/>
        <a:buNone/>
        <a:tabLst/>
        <a:defRPr sz="4267" kern="1200">
          <a:solidFill>
            <a:schemeClr val="accent2"/>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5472">
          <p15:clr>
            <a:srgbClr val="F26B43"/>
          </p15:clr>
        </p15:guide>
        <p15:guide id="3" pos="288">
          <p15:clr>
            <a:srgbClr val="F26B43"/>
          </p15:clr>
        </p15:guide>
        <p15:guide id="4" orient="horz" pos="197">
          <p15:clr>
            <a:srgbClr val="F26B43"/>
          </p15:clr>
        </p15:guide>
        <p15:guide id="5" orient="horz" pos="3036">
          <p15:clr>
            <a:srgbClr val="F26B43"/>
          </p15:clr>
        </p15:guide>
        <p15:guide id="6" pos="2880">
          <p15:clr>
            <a:srgbClr val="F26B43"/>
          </p15:clr>
        </p15:guide>
        <p15:guide id="7" pos="2809">
          <p15:clr>
            <a:srgbClr val="F26B43"/>
          </p15:clr>
        </p15:guide>
        <p15:guide id="8" pos="2951">
          <p15:clr>
            <a:srgbClr val="F26B43"/>
          </p15:clr>
        </p15:guide>
        <p15:guide id="9" pos="1617">
          <p15:clr>
            <a:srgbClr val="F26B43"/>
          </p15:clr>
        </p15:guide>
        <p15:guide id="10" pos="1479">
          <p15:clr>
            <a:srgbClr val="F26B43"/>
          </p15:clr>
        </p15:guide>
        <p15:guide id="11" pos="4281">
          <p15:clr>
            <a:srgbClr val="F26B43"/>
          </p15:clr>
        </p15:guide>
        <p15:guide id="12" pos="4143">
          <p15:clr>
            <a:srgbClr val="F26B43"/>
          </p15:clr>
        </p15:guide>
        <p15:guide id="13" orient="horz" pos="876">
          <p15:clr>
            <a:srgbClr val="F26B43"/>
          </p15:clr>
        </p15:guide>
        <p15:guide id="14" orient="horz" pos="740">
          <p15:clr>
            <a:srgbClr val="F26B43"/>
          </p15:clr>
        </p15:guide>
        <p15:guide id="15" pos="2060">
          <p15:clr>
            <a:srgbClr val="F26B43"/>
          </p15:clr>
        </p15:guide>
        <p15:guide id="16" pos="1922">
          <p15:clr>
            <a:srgbClr val="F26B43"/>
          </p15:clr>
        </p15:guide>
        <p15:guide id="17" pos="3696">
          <p15:clr>
            <a:srgbClr val="F26B43"/>
          </p15:clr>
        </p15:guide>
        <p15:guide id="18" pos="3836">
          <p15:clr>
            <a:srgbClr val="F26B43"/>
          </p15:clr>
        </p15:guide>
        <p15:guide id="19" orient="horz" pos="2916">
          <p15:clr>
            <a:srgbClr val="F26B43"/>
          </p15:clr>
        </p15:guide>
      </p15:sldGuideLst>
    </p:ext>
  </p:extLst>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486837" y="381005"/>
            <a:ext cx="11214101" cy="1323975"/>
          </a:xfrm>
          <a:prstGeom prst="rect">
            <a:avLst/>
          </a:prstGeom>
          <a:noFill/>
          <a:ln w="9525">
            <a:noFill/>
            <a:miter lim="800000"/>
            <a:headEnd/>
            <a:tailEnd/>
          </a:ln>
          <a:effectLst/>
        </p:spPr>
        <p:txBody>
          <a:bodyPr lIns="42021" tIns="21011" rIns="42021" bIns="21011" anchor="ctr" anchorCtr="1"/>
          <a:lstStyle/>
          <a:p>
            <a:pPr defTabSz="571540">
              <a:lnSpc>
                <a:spcPct val="90000"/>
              </a:lnSpc>
              <a:spcBef>
                <a:spcPct val="0"/>
              </a:spcBef>
            </a:pPr>
            <a:endParaRPr lang="en-US" sz="1459" dirty="0">
              <a:solidFill>
                <a:prstClr val="white"/>
              </a:solidFill>
              <a:effectLst>
                <a:outerShdw blurRad="38100" dist="38100" dir="2700000" algn="tl">
                  <a:srgbClr val="000000"/>
                </a:outerShdw>
              </a:effectLst>
              <a:latin typeface="Neo Sans Intel Medium" pitchFamily="34" charset="0"/>
            </a:endParaRPr>
          </a:p>
        </p:txBody>
      </p:sp>
      <p:sp>
        <p:nvSpPr>
          <p:cNvPr id="4114" name="Rectangle 18"/>
          <p:cNvSpPr>
            <a:spLocks noChangeArrowheads="1"/>
          </p:cNvSpPr>
          <p:nvPr/>
        </p:nvSpPr>
        <p:spPr bwMode="auto">
          <a:xfrm>
            <a:off x="488952" y="1793882"/>
            <a:ext cx="11209867" cy="4168775"/>
          </a:xfrm>
          <a:prstGeom prst="rect">
            <a:avLst/>
          </a:prstGeom>
          <a:noFill/>
          <a:ln w="9525">
            <a:noFill/>
            <a:miter lim="800000"/>
            <a:headEnd/>
            <a:tailEnd/>
          </a:ln>
          <a:effectLst/>
        </p:spPr>
        <p:txBody>
          <a:bodyPr lIns="41731" tIns="20867" rIns="41731" bIns="20867" anchorCtr="1"/>
          <a:lstStyle/>
          <a:p>
            <a:pPr marL="102962" indent="-102962" defTabSz="571540">
              <a:buFont typeface="Wingdings" pitchFamily="2" charset="2"/>
              <a:buChar char=""/>
            </a:pPr>
            <a:endParaRPr lang="en-US" sz="1094" dirty="0">
              <a:solidFill>
                <a:prstClr val="white"/>
              </a:solidFill>
              <a:effectLst>
                <a:outerShdw blurRad="38100" dist="38100" dir="2700000" algn="tl">
                  <a:srgbClr val="000000"/>
                </a:outerShdw>
              </a:effectLst>
              <a:latin typeface="Neo Sans Intel" pitchFamily="34" charset="0"/>
            </a:endParaRPr>
          </a:p>
        </p:txBody>
      </p:sp>
      <p:sp>
        <p:nvSpPr>
          <p:cNvPr id="4115" name="Rectangle 19"/>
          <p:cNvSpPr>
            <a:spLocks noGrp="1" noChangeArrowheads="1"/>
          </p:cNvSpPr>
          <p:nvPr>
            <p:ph type="title"/>
          </p:nvPr>
        </p:nvSpPr>
        <p:spPr bwMode="auto">
          <a:xfrm>
            <a:off x="609600" y="274639"/>
            <a:ext cx="10972800" cy="1143000"/>
          </a:xfrm>
          <a:prstGeom prst="rect">
            <a:avLst/>
          </a:prstGeom>
          <a:noFill/>
          <a:ln w="9525">
            <a:noFill/>
            <a:miter lim="800000"/>
            <a:headEnd/>
            <a:tailEnd/>
          </a:ln>
          <a:effectLst/>
        </p:spPr>
        <p:txBody>
          <a:bodyPr vert="horz" wrap="square" lIns="80185" tIns="40092" rIns="80185" bIns="40092" numCol="1" anchor="ctr" anchorCtr="0" compatLnSpc="1">
            <a:prstTxWarp prst="textNoShape">
              <a:avLst/>
            </a:prstTxWarp>
          </a:bodyPr>
          <a:lstStyle/>
          <a:p>
            <a:pPr lvl="0"/>
            <a:r>
              <a:rPr lang="en-US"/>
              <a:t>Click to edit Master title style</a:t>
            </a:r>
            <a:endParaRPr lang="en-US" dirty="0"/>
          </a:p>
        </p:txBody>
      </p:sp>
      <p:sp>
        <p:nvSpPr>
          <p:cNvPr id="4116" name="Rectangle 20"/>
          <p:cNvSpPr>
            <a:spLocks noGrp="1" noChangeArrowheads="1"/>
          </p:cNvSpPr>
          <p:nvPr>
            <p:ph type="body" idx="1"/>
          </p:nvPr>
        </p:nvSpPr>
        <p:spPr bwMode="auto">
          <a:xfrm>
            <a:off x="609600" y="1600207"/>
            <a:ext cx="10972800" cy="4525964"/>
          </a:xfrm>
          <a:prstGeom prst="rect">
            <a:avLst/>
          </a:prstGeom>
          <a:noFill/>
          <a:ln w="9525">
            <a:noFill/>
            <a:miter lim="800000"/>
            <a:headEnd/>
            <a:tailEnd/>
          </a:ln>
          <a:effectLst/>
        </p:spPr>
        <p:txBody>
          <a:bodyPr vert="horz" wrap="square" lIns="80185" tIns="40092" rIns="80185" bIns="40092" numCol="1" anchor="t" anchorCtr="1"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pic>
        <p:nvPicPr>
          <p:cNvPr id="3" name="Picture 2">
            <a:extLst>
              <a:ext uri="{FF2B5EF4-FFF2-40B4-BE49-F238E27FC236}">
                <a16:creationId xmlns:a16="http://schemas.microsoft.com/office/drawing/2014/main" id="{3F63F8A5-EAF2-445E-B7E1-BF9927766BBB}"/>
              </a:ext>
            </a:extLst>
          </p:cNvPr>
          <p:cNvPicPr>
            <a:picLocks noChangeAspect="1"/>
          </p:cNvPicPr>
          <p:nvPr userDrawn="1"/>
        </p:nvPicPr>
        <p:blipFill>
          <a:blip r:embed="rId15" cstate="print"/>
          <a:stretch>
            <a:fillRect/>
          </a:stretch>
        </p:blipFill>
        <p:spPr>
          <a:xfrm>
            <a:off x="11274782" y="6215072"/>
            <a:ext cx="767641" cy="526464"/>
          </a:xfrm>
          <a:prstGeom prst="rect">
            <a:avLst/>
          </a:prstGeom>
        </p:spPr>
      </p:pic>
    </p:spTree>
    <p:extLst>
      <p:ext uri="{BB962C8B-B14F-4D97-AF65-F5344CB8AC3E}">
        <p14:creationId xmlns:p14="http://schemas.microsoft.com/office/powerpoint/2010/main" val="3672178282"/>
      </p:ext>
    </p:extLst>
  </p:cSld>
  <p:clrMap bg1="dk2" tx1="lt1" bg2="dk1" tx2="lt2" accent1="accent1" accent2="accent2" accent3="accent3" accent4="accent4" accent5="accent5" accent6="accent6" hlink="hlink" folHlink="folHlink"/>
  <p:sldLayoutIdLst>
    <p:sldLayoutId id="2147485172" r:id="rId1"/>
    <p:sldLayoutId id="2147485173" r:id="rId2"/>
    <p:sldLayoutId id="2147485174" r:id="rId3"/>
    <p:sldLayoutId id="2147485175" r:id="rId4"/>
    <p:sldLayoutId id="2147485176" r:id="rId5"/>
    <p:sldLayoutId id="2147485177" r:id="rId6"/>
    <p:sldLayoutId id="2147485178" r:id="rId7"/>
    <p:sldLayoutId id="2147485179" r:id="rId8"/>
    <p:sldLayoutId id="2147485180" r:id="rId9"/>
    <p:sldLayoutId id="2147485181" r:id="rId10"/>
    <p:sldLayoutId id="2147485182" r:id="rId11"/>
    <p:sldLayoutId id="2147485183" r:id="rId12"/>
  </p:sldLayoutIdLst>
  <p:transition>
    <p:fade/>
  </p:transition>
  <p:hf hdr="0" ftr="0" dt="0"/>
  <p:txStyles>
    <p:titleStyle>
      <a:lvl1pPr algn="ctr" rtl="0" eaLnBrk="1" fontAlgn="base" hangingPunct="1">
        <a:lnSpc>
          <a:spcPct val="90000"/>
        </a:lnSpc>
        <a:spcBef>
          <a:spcPct val="0"/>
        </a:spcBef>
        <a:spcAft>
          <a:spcPct val="0"/>
        </a:spcAft>
        <a:defRPr sz="5376">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1459">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1459">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1459">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1459">
          <a:solidFill>
            <a:schemeClr val="tx1"/>
          </a:solidFill>
          <a:effectLst>
            <a:outerShdw blurRad="38100" dist="38100" dir="2700000" algn="tl">
              <a:srgbClr val="000000"/>
            </a:outerShdw>
          </a:effectLst>
          <a:latin typeface="Neo Sans Intel Medium" pitchFamily="34" charset="0"/>
          <a:cs typeface="Arial" charset="0"/>
        </a:defRPr>
      </a:lvl5pPr>
      <a:lvl6pPr marL="208825" algn="ctr" rtl="0" eaLnBrk="1" fontAlgn="base" hangingPunct="1">
        <a:lnSpc>
          <a:spcPct val="90000"/>
        </a:lnSpc>
        <a:spcBef>
          <a:spcPct val="0"/>
        </a:spcBef>
        <a:spcAft>
          <a:spcPct val="0"/>
        </a:spcAft>
        <a:defRPr sz="1459">
          <a:solidFill>
            <a:schemeClr val="tx1"/>
          </a:solidFill>
          <a:effectLst>
            <a:outerShdw blurRad="38100" dist="38100" dir="2700000" algn="tl">
              <a:srgbClr val="000000"/>
            </a:outerShdw>
          </a:effectLst>
          <a:latin typeface="Neo Sans Intel Medium" pitchFamily="34" charset="0"/>
          <a:cs typeface="Arial" charset="0"/>
        </a:defRPr>
      </a:lvl6pPr>
      <a:lvl7pPr marL="417649" algn="ctr" rtl="0" eaLnBrk="1" fontAlgn="base" hangingPunct="1">
        <a:lnSpc>
          <a:spcPct val="90000"/>
        </a:lnSpc>
        <a:spcBef>
          <a:spcPct val="0"/>
        </a:spcBef>
        <a:spcAft>
          <a:spcPct val="0"/>
        </a:spcAft>
        <a:defRPr sz="1459">
          <a:solidFill>
            <a:schemeClr val="tx1"/>
          </a:solidFill>
          <a:effectLst>
            <a:outerShdw blurRad="38100" dist="38100" dir="2700000" algn="tl">
              <a:srgbClr val="000000"/>
            </a:outerShdw>
          </a:effectLst>
          <a:latin typeface="Neo Sans Intel Medium" pitchFamily="34" charset="0"/>
          <a:cs typeface="Arial" charset="0"/>
        </a:defRPr>
      </a:lvl7pPr>
      <a:lvl8pPr marL="626473" algn="ctr" rtl="0" eaLnBrk="1" fontAlgn="base" hangingPunct="1">
        <a:lnSpc>
          <a:spcPct val="90000"/>
        </a:lnSpc>
        <a:spcBef>
          <a:spcPct val="0"/>
        </a:spcBef>
        <a:spcAft>
          <a:spcPct val="0"/>
        </a:spcAft>
        <a:defRPr sz="1459">
          <a:solidFill>
            <a:schemeClr val="tx1"/>
          </a:solidFill>
          <a:effectLst>
            <a:outerShdw blurRad="38100" dist="38100" dir="2700000" algn="tl">
              <a:srgbClr val="000000"/>
            </a:outerShdw>
          </a:effectLst>
          <a:latin typeface="Neo Sans Intel Medium" pitchFamily="34" charset="0"/>
          <a:cs typeface="Arial" charset="0"/>
        </a:defRPr>
      </a:lvl8pPr>
      <a:lvl9pPr marL="835297" algn="ctr" rtl="0" eaLnBrk="1" fontAlgn="base" hangingPunct="1">
        <a:lnSpc>
          <a:spcPct val="90000"/>
        </a:lnSpc>
        <a:spcBef>
          <a:spcPct val="0"/>
        </a:spcBef>
        <a:spcAft>
          <a:spcPct val="0"/>
        </a:spcAft>
        <a:defRPr sz="1459">
          <a:solidFill>
            <a:schemeClr val="tx1"/>
          </a:solidFill>
          <a:effectLst>
            <a:outerShdw blurRad="38100" dist="38100" dir="2700000" algn="tl">
              <a:srgbClr val="000000"/>
            </a:outerShdw>
          </a:effectLst>
          <a:latin typeface="Neo Sans Intel Medium" pitchFamily="34" charset="0"/>
          <a:cs typeface="Arial" charset="0"/>
        </a:defRPr>
      </a:lvl9pPr>
    </p:titleStyle>
    <p:bodyStyle>
      <a:lvl1pPr marL="102962" indent="-102962" algn="l" rtl="0" eaLnBrk="1" fontAlgn="base" hangingPunct="1">
        <a:lnSpc>
          <a:spcPct val="95000"/>
        </a:lnSpc>
        <a:spcBef>
          <a:spcPct val="30000"/>
        </a:spcBef>
        <a:spcAft>
          <a:spcPct val="0"/>
        </a:spcAft>
        <a:buClr>
          <a:schemeClr val="tx1"/>
        </a:buClr>
        <a:buFont typeface="Arial" pitchFamily="34" charset="0"/>
        <a:buChar char="•"/>
        <a:defRPr sz="2688">
          <a:solidFill>
            <a:schemeClr val="tx1"/>
          </a:solidFill>
          <a:effectLst/>
          <a:latin typeface="+mn-lt"/>
          <a:ea typeface="+mn-ea"/>
          <a:cs typeface="+mn-cs"/>
        </a:defRPr>
      </a:lvl1pPr>
      <a:lvl2pPr marL="260306" indent="-102962" algn="l" rtl="0" eaLnBrk="1" fontAlgn="base" hangingPunct="1">
        <a:lnSpc>
          <a:spcPct val="95000"/>
        </a:lnSpc>
        <a:spcBef>
          <a:spcPct val="30000"/>
        </a:spcBef>
        <a:spcAft>
          <a:spcPct val="0"/>
        </a:spcAft>
        <a:buClr>
          <a:schemeClr val="tx1"/>
        </a:buClr>
        <a:buChar char="–"/>
        <a:defRPr sz="2464">
          <a:solidFill>
            <a:schemeClr val="tx1"/>
          </a:solidFill>
          <a:effectLst/>
          <a:latin typeface="+mn-lt"/>
          <a:cs typeface="+mn-cs"/>
        </a:defRPr>
      </a:lvl2pPr>
      <a:lvl3pPr marL="417649" indent="-102962" algn="l" rtl="0" eaLnBrk="1" fontAlgn="base" hangingPunct="1">
        <a:lnSpc>
          <a:spcPct val="95000"/>
        </a:lnSpc>
        <a:spcBef>
          <a:spcPct val="30000"/>
        </a:spcBef>
        <a:spcAft>
          <a:spcPct val="0"/>
        </a:spcAft>
        <a:buClr>
          <a:schemeClr val="tx1"/>
        </a:buClr>
        <a:buChar char="–"/>
        <a:defRPr sz="2240">
          <a:solidFill>
            <a:schemeClr val="tx1"/>
          </a:solidFill>
          <a:effectLst/>
          <a:latin typeface="+mn-lt"/>
          <a:cs typeface="+mn-cs"/>
        </a:defRPr>
      </a:lvl3pPr>
      <a:lvl4pPr marL="631548" indent="-109488" algn="l" rtl="0" eaLnBrk="1" fontAlgn="base" hangingPunct="1">
        <a:spcBef>
          <a:spcPct val="20000"/>
        </a:spcBef>
        <a:spcAft>
          <a:spcPct val="0"/>
        </a:spcAft>
        <a:buChar char="–"/>
        <a:defRPr sz="886">
          <a:solidFill>
            <a:schemeClr val="tx1"/>
          </a:solidFill>
          <a:effectLst>
            <a:outerShdw blurRad="38100" dist="38100" dir="2700000" algn="tl">
              <a:srgbClr val="000000"/>
            </a:outerShdw>
          </a:effectLst>
          <a:latin typeface="Arial" charset="0"/>
          <a:cs typeface="+mn-cs"/>
        </a:defRPr>
      </a:lvl4pPr>
      <a:lvl5pPr marL="788892" indent="-105138" algn="l" rtl="0" eaLnBrk="1" fontAlgn="base" hangingPunct="1">
        <a:spcBef>
          <a:spcPct val="20000"/>
        </a:spcBef>
        <a:spcAft>
          <a:spcPct val="0"/>
        </a:spcAft>
        <a:buChar char="•"/>
        <a:defRPr sz="886">
          <a:solidFill>
            <a:schemeClr val="tx1"/>
          </a:solidFill>
          <a:effectLst>
            <a:outerShdw blurRad="38100" dist="38100" dir="2700000" algn="tl">
              <a:srgbClr val="000000"/>
            </a:outerShdw>
          </a:effectLst>
          <a:latin typeface="Arial" charset="0"/>
          <a:cs typeface="+mn-cs"/>
        </a:defRPr>
      </a:lvl5pPr>
      <a:lvl6pPr marL="997716" indent="-105138" algn="l" rtl="0" eaLnBrk="1" fontAlgn="base" hangingPunct="1">
        <a:spcBef>
          <a:spcPct val="20000"/>
        </a:spcBef>
        <a:spcAft>
          <a:spcPct val="0"/>
        </a:spcAft>
        <a:buChar char="•"/>
        <a:defRPr sz="886">
          <a:solidFill>
            <a:schemeClr val="tx1"/>
          </a:solidFill>
          <a:effectLst>
            <a:outerShdw blurRad="38100" dist="38100" dir="2700000" algn="tl">
              <a:srgbClr val="000000"/>
            </a:outerShdw>
          </a:effectLst>
          <a:latin typeface="Arial" charset="0"/>
          <a:cs typeface="+mn-cs"/>
        </a:defRPr>
      </a:lvl6pPr>
      <a:lvl7pPr marL="1206540" indent="-105138" algn="l" rtl="0" eaLnBrk="1" fontAlgn="base" hangingPunct="1">
        <a:spcBef>
          <a:spcPct val="20000"/>
        </a:spcBef>
        <a:spcAft>
          <a:spcPct val="0"/>
        </a:spcAft>
        <a:buChar char="•"/>
        <a:defRPr sz="886">
          <a:solidFill>
            <a:schemeClr val="tx1"/>
          </a:solidFill>
          <a:effectLst>
            <a:outerShdw blurRad="38100" dist="38100" dir="2700000" algn="tl">
              <a:srgbClr val="000000"/>
            </a:outerShdw>
          </a:effectLst>
          <a:latin typeface="Arial" charset="0"/>
          <a:cs typeface="+mn-cs"/>
        </a:defRPr>
      </a:lvl7pPr>
      <a:lvl8pPr marL="1415363" indent="-105138" algn="l" rtl="0" eaLnBrk="1" fontAlgn="base" hangingPunct="1">
        <a:spcBef>
          <a:spcPct val="20000"/>
        </a:spcBef>
        <a:spcAft>
          <a:spcPct val="0"/>
        </a:spcAft>
        <a:buChar char="•"/>
        <a:defRPr sz="886">
          <a:solidFill>
            <a:schemeClr val="tx1"/>
          </a:solidFill>
          <a:effectLst>
            <a:outerShdw blurRad="38100" dist="38100" dir="2700000" algn="tl">
              <a:srgbClr val="000000"/>
            </a:outerShdw>
          </a:effectLst>
          <a:latin typeface="Arial" charset="0"/>
          <a:cs typeface="+mn-cs"/>
        </a:defRPr>
      </a:lvl8pPr>
      <a:lvl9pPr marL="1624188" indent="-105138" algn="l" rtl="0" eaLnBrk="1" fontAlgn="base" hangingPunct="1">
        <a:spcBef>
          <a:spcPct val="20000"/>
        </a:spcBef>
        <a:spcAft>
          <a:spcPct val="0"/>
        </a:spcAft>
        <a:buChar char="•"/>
        <a:defRPr sz="886">
          <a:solidFill>
            <a:schemeClr val="tx1"/>
          </a:solidFill>
          <a:effectLst>
            <a:outerShdw blurRad="38100" dist="38100" dir="2700000" algn="tl">
              <a:srgbClr val="000000"/>
            </a:outerShdw>
          </a:effectLst>
          <a:latin typeface="Arial" charset="0"/>
          <a:cs typeface="+mn-cs"/>
        </a:defRPr>
      </a:lvl9pPr>
    </p:bodyStyle>
    <p:otherStyle>
      <a:defPPr>
        <a:defRPr lang="en-US"/>
      </a:defPPr>
      <a:lvl1pPr marL="0" algn="l" defTabSz="417649" rtl="0" eaLnBrk="1" latinLnBrk="0" hangingPunct="1">
        <a:defRPr sz="833" kern="1200">
          <a:solidFill>
            <a:schemeClr val="tx1"/>
          </a:solidFill>
          <a:latin typeface="+mn-lt"/>
          <a:ea typeface="+mn-ea"/>
          <a:cs typeface="+mn-cs"/>
        </a:defRPr>
      </a:lvl1pPr>
      <a:lvl2pPr marL="208825" algn="l" defTabSz="417649" rtl="0" eaLnBrk="1" latinLnBrk="0" hangingPunct="1">
        <a:defRPr sz="833" kern="1200">
          <a:solidFill>
            <a:schemeClr val="tx1"/>
          </a:solidFill>
          <a:latin typeface="+mn-lt"/>
          <a:ea typeface="+mn-ea"/>
          <a:cs typeface="+mn-cs"/>
        </a:defRPr>
      </a:lvl2pPr>
      <a:lvl3pPr marL="417649" algn="l" defTabSz="417649" rtl="0" eaLnBrk="1" latinLnBrk="0" hangingPunct="1">
        <a:defRPr sz="833" kern="1200">
          <a:solidFill>
            <a:schemeClr val="tx1"/>
          </a:solidFill>
          <a:latin typeface="+mn-lt"/>
          <a:ea typeface="+mn-ea"/>
          <a:cs typeface="+mn-cs"/>
        </a:defRPr>
      </a:lvl3pPr>
      <a:lvl4pPr marL="626473" algn="l" defTabSz="417649" rtl="0" eaLnBrk="1" latinLnBrk="0" hangingPunct="1">
        <a:defRPr sz="833" kern="1200">
          <a:solidFill>
            <a:schemeClr val="tx1"/>
          </a:solidFill>
          <a:latin typeface="+mn-lt"/>
          <a:ea typeface="+mn-ea"/>
          <a:cs typeface="+mn-cs"/>
        </a:defRPr>
      </a:lvl4pPr>
      <a:lvl5pPr marL="835297" algn="l" defTabSz="417649" rtl="0" eaLnBrk="1" latinLnBrk="0" hangingPunct="1">
        <a:defRPr sz="833" kern="1200">
          <a:solidFill>
            <a:schemeClr val="tx1"/>
          </a:solidFill>
          <a:latin typeface="+mn-lt"/>
          <a:ea typeface="+mn-ea"/>
          <a:cs typeface="+mn-cs"/>
        </a:defRPr>
      </a:lvl5pPr>
      <a:lvl6pPr marL="1044122" algn="l" defTabSz="417649" rtl="0" eaLnBrk="1" latinLnBrk="0" hangingPunct="1">
        <a:defRPr sz="833" kern="1200">
          <a:solidFill>
            <a:schemeClr val="tx1"/>
          </a:solidFill>
          <a:latin typeface="+mn-lt"/>
          <a:ea typeface="+mn-ea"/>
          <a:cs typeface="+mn-cs"/>
        </a:defRPr>
      </a:lvl6pPr>
      <a:lvl7pPr marL="1252945" algn="l" defTabSz="417649" rtl="0" eaLnBrk="1" latinLnBrk="0" hangingPunct="1">
        <a:defRPr sz="833" kern="1200">
          <a:solidFill>
            <a:schemeClr val="tx1"/>
          </a:solidFill>
          <a:latin typeface="+mn-lt"/>
          <a:ea typeface="+mn-ea"/>
          <a:cs typeface="+mn-cs"/>
        </a:defRPr>
      </a:lvl7pPr>
      <a:lvl8pPr marL="1461769" algn="l" defTabSz="417649" rtl="0" eaLnBrk="1" latinLnBrk="0" hangingPunct="1">
        <a:defRPr sz="833" kern="1200">
          <a:solidFill>
            <a:schemeClr val="tx1"/>
          </a:solidFill>
          <a:latin typeface="+mn-lt"/>
          <a:ea typeface="+mn-ea"/>
          <a:cs typeface="+mn-cs"/>
        </a:defRPr>
      </a:lvl8pPr>
      <a:lvl9pPr marL="1670593" algn="l" defTabSz="417649" rtl="0" eaLnBrk="1" latinLnBrk="0" hangingPunct="1">
        <a:defRPr sz="8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3.xml"/></Relationships>
</file>

<file path=ppt/slides/_rels/slide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89.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88.xml"/></Relationships>
</file>

<file path=ppt/slides/_rels/slide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189.xml"/></Relationships>
</file>

<file path=ppt/slides/_rels/slide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266.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_rels/slide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59.xml"/><Relationship Id="rId5" Type="http://schemas.openxmlformats.org/officeDocument/2006/relationships/image" Target="../media/image73.png"/><Relationship Id="rId4" Type="http://schemas.openxmlformats.org/officeDocument/2006/relationships/image" Target="../media/image72.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77.xml"/></Relationships>
</file>

<file path=ppt/slides/_rels/slide8.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notesSlide" Target="../notesSlides/notesSlide4.xml"/><Relationship Id="rId1" Type="http://schemas.openxmlformats.org/officeDocument/2006/relationships/slideLayout" Target="../slideLayouts/slideLayout177.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8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88.xml"/></Relationships>
</file>

<file path=ppt/slides/_rels/slide11.xml.rels><?xml version="1.0" encoding="UTF-8" standalone="yes"?>
<Relationships xmlns="http://schemas.openxmlformats.org/package/2006/relationships"><Relationship Id="rId8" Type="http://schemas.openxmlformats.org/officeDocument/2006/relationships/image" Target="../media/image91.jpeg"/><Relationship Id="rId13" Type="http://schemas.openxmlformats.org/officeDocument/2006/relationships/image" Target="../media/image96.jpeg"/><Relationship Id="rId18" Type="http://schemas.openxmlformats.org/officeDocument/2006/relationships/image" Target="../media/image101.jpeg"/><Relationship Id="rId26" Type="http://schemas.openxmlformats.org/officeDocument/2006/relationships/image" Target="../media/image109.png"/><Relationship Id="rId3" Type="http://schemas.microsoft.com/office/2007/relationships/hdphoto" Target="../media/hdphoto1.wdp"/><Relationship Id="rId21" Type="http://schemas.openxmlformats.org/officeDocument/2006/relationships/image" Target="../media/image104.png"/><Relationship Id="rId7" Type="http://schemas.openxmlformats.org/officeDocument/2006/relationships/image" Target="../media/image90.jpeg"/><Relationship Id="rId12" Type="http://schemas.openxmlformats.org/officeDocument/2006/relationships/image" Target="../media/image95.jpeg"/><Relationship Id="rId17" Type="http://schemas.openxmlformats.org/officeDocument/2006/relationships/image" Target="../media/image100.jpeg"/><Relationship Id="rId25" Type="http://schemas.openxmlformats.org/officeDocument/2006/relationships/image" Target="../media/image108.png"/><Relationship Id="rId2" Type="http://schemas.openxmlformats.org/officeDocument/2006/relationships/image" Target="../media/image86.png"/><Relationship Id="rId16" Type="http://schemas.openxmlformats.org/officeDocument/2006/relationships/image" Target="../media/image99.jpeg"/><Relationship Id="rId20" Type="http://schemas.openxmlformats.org/officeDocument/2006/relationships/image" Target="../media/image103.png"/><Relationship Id="rId1" Type="http://schemas.openxmlformats.org/officeDocument/2006/relationships/slideLayout" Target="../slideLayouts/slideLayout271.xml"/><Relationship Id="rId6" Type="http://schemas.openxmlformats.org/officeDocument/2006/relationships/image" Target="../media/image89.jpeg"/><Relationship Id="rId11" Type="http://schemas.openxmlformats.org/officeDocument/2006/relationships/image" Target="../media/image94.jpeg"/><Relationship Id="rId24" Type="http://schemas.openxmlformats.org/officeDocument/2006/relationships/image" Target="../media/image107.png"/><Relationship Id="rId5" Type="http://schemas.openxmlformats.org/officeDocument/2006/relationships/image" Target="../media/image88.jpeg"/><Relationship Id="rId15" Type="http://schemas.openxmlformats.org/officeDocument/2006/relationships/image" Target="../media/image98.jpeg"/><Relationship Id="rId23" Type="http://schemas.openxmlformats.org/officeDocument/2006/relationships/image" Target="../media/image106.png"/><Relationship Id="rId10" Type="http://schemas.openxmlformats.org/officeDocument/2006/relationships/image" Target="../media/image93.jpeg"/><Relationship Id="rId19" Type="http://schemas.openxmlformats.org/officeDocument/2006/relationships/image" Target="../media/image102.png"/><Relationship Id="rId4" Type="http://schemas.openxmlformats.org/officeDocument/2006/relationships/image" Target="../media/image87.png"/><Relationship Id="rId9" Type="http://schemas.openxmlformats.org/officeDocument/2006/relationships/image" Target="../media/image92.jpeg"/><Relationship Id="rId14" Type="http://schemas.openxmlformats.org/officeDocument/2006/relationships/image" Target="../media/image97.jpeg"/><Relationship Id="rId22" Type="http://schemas.openxmlformats.org/officeDocument/2006/relationships/image" Target="../media/image105.jpeg"/></Relationships>
</file>

<file path=ppt/slides/_rels/slide1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83.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88.xml"/><Relationship Id="rId4" Type="http://schemas.openxmlformats.org/officeDocument/2006/relationships/image" Target="../media/image111.jpeg"/></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88.xml"/><Relationship Id="rId4" Type="http://schemas.openxmlformats.org/officeDocument/2006/relationships/image" Target="../media/image112.png"/></Relationships>
</file>

<file path=ppt/slides/_rels/slide15.xml.rels><?xml version="1.0" encoding="UTF-8" standalone="yes"?>
<Relationships xmlns="http://schemas.openxmlformats.org/package/2006/relationships"><Relationship Id="rId13" Type="http://schemas.openxmlformats.org/officeDocument/2006/relationships/image" Target="../media/image119.png"/><Relationship Id="rId18" Type="http://schemas.openxmlformats.org/officeDocument/2006/relationships/image" Target="../media/image124.png"/><Relationship Id="rId26" Type="http://schemas.openxmlformats.org/officeDocument/2006/relationships/image" Target="../media/image132.png"/><Relationship Id="rId39" Type="http://schemas.openxmlformats.org/officeDocument/2006/relationships/image" Target="../media/image145.png"/><Relationship Id="rId21" Type="http://schemas.openxmlformats.org/officeDocument/2006/relationships/image" Target="../media/image127.png"/><Relationship Id="rId34" Type="http://schemas.openxmlformats.org/officeDocument/2006/relationships/image" Target="../media/image140.png"/><Relationship Id="rId7" Type="http://schemas.microsoft.com/office/2007/relationships/diagramDrawing" Target="../diagrams/drawing1.xml"/><Relationship Id="rId12" Type="http://schemas.openxmlformats.org/officeDocument/2006/relationships/image" Target="../media/image118.png"/><Relationship Id="rId17" Type="http://schemas.openxmlformats.org/officeDocument/2006/relationships/image" Target="../media/image123.png"/><Relationship Id="rId25" Type="http://schemas.openxmlformats.org/officeDocument/2006/relationships/image" Target="../media/image131.png"/><Relationship Id="rId33" Type="http://schemas.openxmlformats.org/officeDocument/2006/relationships/image" Target="../media/image139.png"/><Relationship Id="rId38" Type="http://schemas.openxmlformats.org/officeDocument/2006/relationships/image" Target="../media/image144.png"/><Relationship Id="rId2" Type="http://schemas.openxmlformats.org/officeDocument/2006/relationships/image" Target="../media/image113.png"/><Relationship Id="rId16" Type="http://schemas.openxmlformats.org/officeDocument/2006/relationships/image" Target="../media/image122.png"/><Relationship Id="rId20" Type="http://schemas.openxmlformats.org/officeDocument/2006/relationships/image" Target="../media/image126.png"/><Relationship Id="rId29" Type="http://schemas.openxmlformats.org/officeDocument/2006/relationships/image" Target="../media/image135.png"/><Relationship Id="rId1" Type="http://schemas.openxmlformats.org/officeDocument/2006/relationships/slideLayout" Target="../slideLayouts/slideLayout270.xml"/><Relationship Id="rId6" Type="http://schemas.openxmlformats.org/officeDocument/2006/relationships/diagramColors" Target="../diagrams/colors1.xml"/><Relationship Id="rId11" Type="http://schemas.openxmlformats.org/officeDocument/2006/relationships/image" Target="../media/image117.png"/><Relationship Id="rId24" Type="http://schemas.openxmlformats.org/officeDocument/2006/relationships/image" Target="../media/image130.png"/><Relationship Id="rId32" Type="http://schemas.openxmlformats.org/officeDocument/2006/relationships/image" Target="../media/image138.png"/><Relationship Id="rId37" Type="http://schemas.openxmlformats.org/officeDocument/2006/relationships/image" Target="../media/image143.png"/><Relationship Id="rId5" Type="http://schemas.openxmlformats.org/officeDocument/2006/relationships/diagramQuickStyle" Target="../diagrams/quickStyle1.xml"/><Relationship Id="rId15" Type="http://schemas.openxmlformats.org/officeDocument/2006/relationships/image" Target="../media/image121.png"/><Relationship Id="rId23" Type="http://schemas.openxmlformats.org/officeDocument/2006/relationships/image" Target="../media/image129.png"/><Relationship Id="rId28" Type="http://schemas.openxmlformats.org/officeDocument/2006/relationships/image" Target="../media/image134.png"/><Relationship Id="rId36" Type="http://schemas.openxmlformats.org/officeDocument/2006/relationships/image" Target="../media/image142.png"/><Relationship Id="rId10" Type="http://schemas.openxmlformats.org/officeDocument/2006/relationships/image" Target="../media/image116.png"/><Relationship Id="rId19" Type="http://schemas.openxmlformats.org/officeDocument/2006/relationships/image" Target="../media/image125.png"/><Relationship Id="rId31" Type="http://schemas.openxmlformats.org/officeDocument/2006/relationships/image" Target="../media/image137.jpeg"/><Relationship Id="rId4" Type="http://schemas.openxmlformats.org/officeDocument/2006/relationships/diagramLayout" Target="../diagrams/layout1.xml"/><Relationship Id="rId9" Type="http://schemas.openxmlformats.org/officeDocument/2006/relationships/image" Target="../media/image115.png"/><Relationship Id="rId14" Type="http://schemas.openxmlformats.org/officeDocument/2006/relationships/image" Target="../media/image120.png"/><Relationship Id="rId22" Type="http://schemas.openxmlformats.org/officeDocument/2006/relationships/image" Target="../media/image128.png"/><Relationship Id="rId27" Type="http://schemas.openxmlformats.org/officeDocument/2006/relationships/image" Target="../media/image133.png"/><Relationship Id="rId30" Type="http://schemas.openxmlformats.org/officeDocument/2006/relationships/image" Target="../media/image136.png"/><Relationship Id="rId35" Type="http://schemas.openxmlformats.org/officeDocument/2006/relationships/image" Target="../media/image141.png"/><Relationship Id="rId8" Type="http://schemas.openxmlformats.org/officeDocument/2006/relationships/image" Target="../media/image114.png"/><Relationship Id="rId3"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notesSlide" Target="../notesSlides/notesSlide8.xml"/><Relationship Id="rId1" Type="http://schemas.openxmlformats.org/officeDocument/2006/relationships/slideLayout" Target="../slideLayouts/slideLayout177.xml"/><Relationship Id="rId6" Type="http://schemas.openxmlformats.org/officeDocument/2006/relationships/image" Target="../media/image149.png"/><Relationship Id="rId11" Type="http://schemas.openxmlformats.org/officeDocument/2006/relationships/image" Target="../media/image154.png"/><Relationship Id="rId5" Type="http://schemas.openxmlformats.org/officeDocument/2006/relationships/image" Target="../media/image148.png"/><Relationship Id="rId10" Type="http://schemas.openxmlformats.org/officeDocument/2006/relationships/image" Target="../media/image153.png"/><Relationship Id="rId4" Type="http://schemas.openxmlformats.org/officeDocument/2006/relationships/image" Target="../media/image147.png"/><Relationship Id="rId9" Type="http://schemas.openxmlformats.org/officeDocument/2006/relationships/image" Target="../media/image152.png"/></Relationships>
</file>

<file path=ppt/slides/_rels/slide17.xml.rels><?xml version="1.0" encoding="UTF-8" standalone="yes"?>
<Relationships xmlns="http://schemas.openxmlformats.org/package/2006/relationships"><Relationship Id="rId8" Type="http://schemas.openxmlformats.org/officeDocument/2006/relationships/image" Target="../media/image157.tiff"/><Relationship Id="rId13" Type="http://schemas.openxmlformats.org/officeDocument/2006/relationships/image" Target="../media/image133.png"/><Relationship Id="rId3" Type="http://schemas.openxmlformats.org/officeDocument/2006/relationships/image" Target="../media/image155.png"/><Relationship Id="rId7" Type="http://schemas.openxmlformats.org/officeDocument/2006/relationships/image" Target="../media/image137.jpeg"/><Relationship Id="rId12" Type="http://schemas.openxmlformats.org/officeDocument/2006/relationships/image" Target="../media/image161.png"/><Relationship Id="rId2" Type="http://schemas.openxmlformats.org/officeDocument/2006/relationships/notesSlide" Target="../notesSlides/notesSlide9.xml"/><Relationship Id="rId1" Type="http://schemas.openxmlformats.org/officeDocument/2006/relationships/slideLayout" Target="../slideLayouts/slideLayout177.xml"/><Relationship Id="rId6" Type="http://schemas.openxmlformats.org/officeDocument/2006/relationships/image" Target="../media/image136.png"/><Relationship Id="rId11" Type="http://schemas.openxmlformats.org/officeDocument/2006/relationships/image" Target="../media/image160.png"/><Relationship Id="rId5" Type="http://schemas.openxmlformats.org/officeDocument/2006/relationships/image" Target="../media/image135.png"/><Relationship Id="rId10" Type="http://schemas.openxmlformats.org/officeDocument/2006/relationships/image" Target="../media/image159.png"/><Relationship Id="rId4" Type="http://schemas.openxmlformats.org/officeDocument/2006/relationships/image" Target="../media/image156.png"/><Relationship Id="rId9" Type="http://schemas.openxmlformats.org/officeDocument/2006/relationships/image" Target="../media/image158.png"/><Relationship Id="rId14" Type="http://schemas.openxmlformats.org/officeDocument/2006/relationships/image" Target="../media/image162.png"/></Relationships>
</file>

<file path=ppt/slides/_rels/slide18.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image" Target="../media/image163.png"/><Relationship Id="rId7" Type="http://schemas.openxmlformats.org/officeDocument/2006/relationships/image" Target="../media/image167.png"/><Relationship Id="rId2" Type="http://schemas.openxmlformats.org/officeDocument/2006/relationships/notesSlide" Target="../notesSlides/notesSlide10.xml"/><Relationship Id="rId1" Type="http://schemas.openxmlformats.org/officeDocument/2006/relationships/slideLayout" Target="../slideLayouts/slideLayout177.xml"/><Relationship Id="rId6" Type="http://schemas.openxmlformats.org/officeDocument/2006/relationships/image" Target="../media/image166.png"/><Relationship Id="rId5" Type="http://schemas.openxmlformats.org/officeDocument/2006/relationships/image" Target="../media/image165.png"/><Relationship Id="rId10" Type="http://schemas.openxmlformats.org/officeDocument/2006/relationships/image" Target="../media/image170.png"/><Relationship Id="rId4" Type="http://schemas.openxmlformats.org/officeDocument/2006/relationships/image" Target="../media/image164.png"/><Relationship Id="rId9" Type="http://schemas.openxmlformats.org/officeDocument/2006/relationships/image" Target="../media/image169.png"/></Relationships>
</file>

<file path=ppt/slides/_rels/slide19.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11.xml"/><Relationship Id="rId1" Type="http://schemas.openxmlformats.org/officeDocument/2006/relationships/slideLayout" Target="../slideLayouts/slideLayout279.xml"/><Relationship Id="rId4" Type="http://schemas.openxmlformats.org/officeDocument/2006/relationships/image" Target="../media/image172.jpeg"/></Relationships>
</file>

<file path=ppt/slides/_rels/slide20.xml.rels><?xml version="1.0" encoding="UTF-8" standalone="yes"?>
<Relationships xmlns="http://schemas.openxmlformats.org/package/2006/relationships"><Relationship Id="rId8" Type="http://schemas.openxmlformats.org/officeDocument/2006/relationships/image" Target="../media/image178.jpeg"/><Relationship Id="rId3" Type="http://schemas.openxmlformats.org/officeDocument/2006/relationships/image" Target="../media/image173.jpg"/><Relationship Id="rId7" Type="http://schemas.openxmlformats.org/officeDocument/2006/relationships/image" Target="../media/image177.gif"/><Relationship Id="rId2" Type="http://schemas.openxmlformats.org/officeDocument/2006/relationships/notesSlide" Target="../notesSlides/notesSlide12.xml"/><Relationship Id="rId1" Type="http://schemas.openxmlformats.org/officeDocument/2006/relationships/slideLayout" Target="../slideLayouts/slideLayout209.xml"/><Relationship Id="rId6" Type="http://schemas.openxmlformats.org/officeDocument/2006/relationships/image" Target="../media/image176.jpeg"/><Relationship Id="rId11" Type="http://schemas.openxmlformats.org/officeDocument/2006/relationships/image" Target="../media/image181.png"/><Relationship Id="rId5" Type="http://schemas.openxmlformats.org/officeDocument/2006/relationships/image" Target="../media/image175.png"/><Relationship Id="rId10" Type="http://schemas.openxmlformats.org/officeDocument/2006/relationships/image" Target="../media/image180.png"/><Relationship Id="rId4" Type="http://schemas.openxmlformats.org/officeDocument/2006/relationships/image" Target="../media/image174.jpeg"/><Relationship Id="rId9" Type="http://schemas.openxmlformats.org/officeDocument/2006/relationships/image" Target="../media/image179.png"/></Relationships>
</file>

<file path=ppt/slides/_rels/slide21.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3.xml"/><Relationship Id="rId1" Type="http://schemas.openxmlformats.org/officeDocument/2006/relationships/slideLayout" Target="../slideLayouts/slideLayout279.xml"/></Relationships>
</file>

<file path=ppt/slides/_rels/slide22.xml.rels><?xml version="1.0" encoding="UTF-8" standalone="yes"?>
<Relationships xmlns="http://schemas.openxmlformats.org/package/2006/relationships"><Relationship Id="rId8" Type="http://schemas.openxmlformats.org/officeDocument/2006/relationships/image" Target="../media/image187.png"/><Relationship Id="rId3" Type="http://schemas.openxmlformats.org/officeDocument/2006/relationships/image" Target="../media/image173.jpg"/><Relationship Id="rId7" Type="http://schemas.openxmlformats.org/officeDocument/2006/relationships/image" Target="../media/image186.png"/><Relationship Id="rId2" Type="http://schemas.openxmlformats.org/officeDocument/2006/relationships/notesSlide" Target="../notesSlides/notesSlide14.xml"/><Relationship Id="rId1" Type="http://schemas.openxmlformats.org/officeDocument/2006/relationships/slideLayout" Target="../slideLayouts/slideLayout271.xml"/><Relationship Id="rId6" Type="http://schemas.openxmlformats.org/officeDocument/2006/relationships/image" Target="../media/image185.png"/><Relationship Id="rId5" Type="http://schemas.openxmlformats.org/officeDocument/2006/relationships/image" Target="../media/image184.jpeg"/><Relationship Id="rId4" Type="http://schemas.openxmlformats.org/officeDocument/2006/relationships/image" Target="../media/image183.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9.xml"/><Relationship Id="rId1" Type="http://schemas.openxmlformats.org/officeDocument/2006/relationships/tags" Target="../tags/tag1.xml"/><Relationship Id="rId6" Type="http://schemas.openxmlformats.org/officeDocument/2006/relationships/image" Target="../media/image188.jpeg"/><Relationship Id="rId5" Type="http://schemas.openxmlformats.org/officeDocument/2006/relationships/hyperlink" Target="http://www.intel.com/benchmarks" TargetMode="External"/><Relationship Id="rId4" Type="http://schemas.openxmlformats.org/officeDocument/2006/relationships/image" Target="../media/image173.jpg"/></Relationships>
</file>

<file path=ppt/slides/_rels/slide24.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94.png"/><Relationship Id="rId18" Type="http://schemas.openxmlformats.org/officeDocument/2006/relationships/image" Target="../media/image145.png"/><Relationship Id="rId26" Type="http://schemas.openxmlformats.org/officeDocument/2006/relationships/image" Target="../media/image206.png"/><Relationship Id="rId3" Type="http://schemas.openxmlformats.org/officeDocument/2006/relationships/image" Target="../media/image173.jpg"/><Relationship Id="rId21" Type="http://schemas.openxmlformats.org/officeDocument/2006/relationships/image" Target="../media/image201.png"/><Relationship Id="rId7" Type="http://schemas.openxmlformats.org/officeDocument/2006/relationships/image" Target="../media/image190.png"/><Relationship Id="rId12" Type="http://schemas.openxmlformats.org/officeDocument/2006/relationships/image" Target="../media/image193.png"/><Relationship Id="rId17" Type="http://schemas.openxmlformats.org/officeDocument/2006/relationships/image" Target="../media/image198.png"/><Relationship Id="rId25" Type="http://schemas.openxmlformats.org/officeDocument/2006/relationships/image" Target="../media/image205.png"/><Relationship Id="rId2" Type="http://schemas.openxmlformats.org/officeDocument/2006/relationships/notesSlide" Target="../notesSlides/notesSlide16.xml"/><Relationship Id="rId16" Type="http://schemas.openxmlformats.org/officeDocument/2006/relationships/image" Target="../media/image197.png"/><Relationship Id="rId20" Type="http://schemas.openxmlformats.org/officeDocument/2006/relationships/image" Target="../media/image200.png"/><Relationship Id="rId1" Type="http://schemas.openxmlformats.org/officeDocument/2006/relationships/slideLayout" Target="../slideLayouts/slideLayout271.xml"/><Relationship Id="rId6" Type="http://schemas.openxmlformats.org/officeDocument/2006/relationships/image" Target="../media/image189.png"/><Relationship Id="rId11" Type="http://schemas.openxmlformats.org/officeDocument/2006/relationships/image" Target="../media/image144.png"/><Relationship Id="rId24" Type="http://schemas.openxmlformats.org/officeDocument/2006/relationships/image" Target="../media/image204.png"/><Relationship Id="rId5" Type="http://schemas.openxmlformats.org/officeDocument/2006/relationships/image" Target="../media/image141.png"/><Relationship Id="rId15" Type="http://schemas.openxmlformats.org/officeDocument/2006/relationships/image" Target="../media/image196.png"/><Relationship Id="rId23" Type="http://schemas.openxmlformats.org/officeDocument/2006/relationships/image" Target="../media/image203.png"/><Relationship Id="rId28" Type="http://schemas.openxmlformats.org/officeDocument/2006/relationships/image" Target="../media/image208.jpeg"/><Relationship Id="rId10" Type="http://schemas.openxmlformats.org/officeDocument/2006/relationships/image" Target="../media/image192.png"/><Relationship Id="rId19" Type="http://schemas.openxmlformats.org/officeDocument/2006/relationships/image" Target="../media/image199.png"/><Relationship Id="rId4" Type="http://schemas.openxmlformats.org/officeDocument/2006/relationships/image" Target="../media/image140.png"/><Relationship Id="rId9" Type="http://schemas.openxmlformats.org/officeDocument/2006/relationships/image" Target="../media/image191.png"/><Relationship Id="rId14" Type="http://schemas.openxmlformats.org/officeDocument/2006/relationships/image" Target="../media/image195.png"/><Relationship Id="rId22" Type="http://schemas.openxmlformats.org/officeDocument/2006/relationships/image" Target="../media/image202.png"/><Relationship Id="rId27" Type="http://schemas.openxmlformats.org/officeDocument/2006/relationships/image" Target="../media/image207.png"/></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88.xml"/></Relationships>
</file>

<file path=ppt/slides/_rels/slide26.xml.rels><?xml version="1.0" encoding="UTF-8" standalone="yes"?>
<Relationships xmlns="http://schemas.openxmlformats.org/package/2006/relationships"><Relationship Id="rId8" Type="http://schemas.openxmlformats.org/officeDocument/2006/relationships/image" Target="../media/image214.png"/><Relationship Id="rId13" Type="http://schemas.openxmlformats.org/officeDocument/2006/relationships/image" Target="../media/image219.png"/><Relationship Id="rId3" Type="http://schemas.openxmlformats.org/officeDocument/2006/relationships/image" Target="../media/image209.png"/><Relationship Id="rId7" Type="http://schemas.openxmlformats.org/officeDocument/2006/relationships/image" Target="../media/image213.png"/><Relationship Id="rId12" Type="http://schemas.openxmlformats.org/officeDocument/2006/relationships/image" Target="../media/image218.png"/><Relationship Id="rId2" Type="http://schemas.openxmlformats.org/officeDocument/2006/relationships/notesSlide" Target="../notesSlides/notesSlide17.xml"/><Relationship Id="rId16" Type="http://schemas.openxmlformats.org/officeDocument/2006/relationships/image" Target="../media/image222.png"/><Relationship Id="rId1" Type="http://schemas.openxmlformats.org/officeDocument/2006/relationships/slideLayout" Target="../slideLayouts/slideLayout177.xml"/><Relationship Id="rId6" Type="http://schemas.openxmlformats.org/officeDocument/2006/relationships/image" Target="../media/image212.png"/><Relationship Id="rId11" Type="http://schemas.openxmlformats.org/officeDocument/2006/relationships/image" Target="../media/image217.png"/><Relationship Id="rId5" Type="http://schemas.openxmlformats.org/officeDocument/2006/relationships/image" Target="../media/image211.png"/><Relationship Id="rId15" Type="http://schemas.openxmlformats.org/officeDocument/2006/relationships/image" Target="../media/image221.png"/><Relationship Id="rId10" Type="http://schemas.openxmlformats.org/officeDocument/2006/relationships/image" Target="../media/image216.png"/><Relationship Id="rId4" Type="http://schemas.openxmlformats.org/officeDocument/2006/relationships/image" Target="../media/image210.png"/><Relationship Id="rId9" Type="http://schemas.openxmlformats.org/officeDocument/2006/relationships/image" Target="../media/image215.png"/><Relationship Id="rId14" Type="http://schemas.openxmlformats.org/officeDocument/2006/relationships/image" Target="../media/image220.png"/></Relationships>
</file>

<file path=ppt/slides/_rels/slide27.xml.rels><?xml version="1.0" encoding="UTF-8" standalone="yes"?>
<Relationships xmlns="http://schemas.openxmlformats.org/package/2006/relationships"><Relationship Id="rId8" Type="http://schemas.openxmlformats.org/officeDocument/2006/relationships/image" Target="../media/image229.png"/><Relationship Id="rId3" Type="http://schemas.openxmlformats.org/officeDocument/2006/relationships/image" Target="../media/image224.png"/><Relationship Id="rId7" Type="http://schemas.openxmlformats.org/officeDocument/2006/relationships/image" Target="../media/image228.png"/><Relationship Id="rId2" Type="http://schemas.openxmlformats.org/officeDocument/2006/relationships/image" Target="../media/image223.png"/><Relationship Id="rId1" Type="http://schemas.openxmlformats.org/officeDocument/2006/relationships/slideLayout" Target="../slideLayouts/slideLayout271.x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png"/><Relationship Id="rId9" Type="http://schemas.openxmlformats.org/officeDocument/2006/relationships/image" Target="../media/image230.png"/></Relationships>
</file>

<file path=ppt/slides/_rels/slide28.xml.rels><?xml version="1.0" encoding="UTF-8" standalone="yes"?>
<Relationships xmlns="http://schemas.openxmlformats.org/package/2006/relationships"><Relationship Id="rId8" Type="http://schemas.openxmlformats.org/officeDocument/2006/relationships/image" Target="../media/image236.png"/><Relationship Id="rId13" Type="http://schemas.openxmlformats.org/officeDocument/2006/relationships/image" Target="../media/image241.png"/><Relationship Id="rId3" Type="http://schemas.openxmlformats.org/officeDocument/2006/relationships/image" Target="../media/image231.png"/><Relationship Id="rId7" Type="http://schemas.openxmlformats.org/officeDocument/2006/relationships/image" Target="../media/image235.png"/><Relationship Id="rId12" Type="http://schemas.openxmlformats.org/officeDocument/2006/relationships/image" Target="../media/image240.png"/><Relationship Id="rId2" Type="http://schemas.openxmlformats.org/officeDocument/2006/relationships/notesSlide" Target="../notesSlides/notesSlide18.xml"/><Relationship Id="rId1" Type="http://schemas.openxmlformats.org/officeDocument/2006/relationships/slideLayout" Target="../slideLayouts/slideLayout271.xml"/><Relationship Id="rId6" Type="http://schemas.openxmlformats.org/officeDocument/2006/relationships/image" Target="../media/image234.png"/><Relationship Id="rId11" Type="http://schemas.openxmlformats.org/officeDocument/2006/relationships/image" Target="../media/image239.png"/><Relationship Id="rId5" Type="http://schemas.openxmlformats.org/officeDocument/2006/relationships/image" Target="../media/image233.png"/><Relationship Id="rId10" Type="http://schemas.openxmlformats.org/officeDocument/2006/relationships/image" Target="../media/image238.jpeg"/><Relationship Id="rId4" Type="http://schemas.openxmlformats.org/officeDocument/2006/relationships/image" Target="../media/image232.png"/><Relationship Id="rId9" Type="http://schemas.openxmlformats.org/officeDocument/2006/relationships/image" Target="../media/image237.png"/><Relationship Id="rId14" Type="http://schemas.openxmlformats.org/officeDocument/2006/relationships/image" Target="../media/image242.png"/></Relationships>
</file>

<file path=ppt/slides/_rels/slide29.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image" Target="../media/image243.png"/><Relationship Id="rId7" Type="http://schemas.microsoft.com/office/2007/relationships/hdphoto" Target="../media/hdphoto2.wdp"/><Relationship Id="rId2" Type="http://schemas.openxmlformats.org/officeDocument/2006/relationships/notesSlide" Target="../notesSlides/notesSlide19.xml"/><Relationship Id="rId1" Type="http://schemas.openxmlformats.org/officeDocument/2006/relationships/slideLayout" Target="../slideLayouts/slideLayout271.xml"/><Relationship Id="rId6" Type="http://schemas.openxmlformats.org/officeDocument/2006/relationships/image" Target="../media/image246.png"/><Relationship Id="rId5" Type="http://schemas.openxmlformats.org/officeDocument/2006/relationships/image" Target="../media/image245.png"/><Relationship Id="rId10" Type="http://schemas.openxmlformats.org/officeDocument/2006/relationships/image" Target="../media/image249.png"/><Relationship Id="rId4" Type="http://schemas.openxmlformats.org/officeDocument/2006/relationships/image" Target="../media/image244.png"/><Relationship Id="rId9" Type="http://schemas.openxmlformats.org/officeDocument/2006/relationships/image" Target="../media/image248.png"/></Relationships>
</file>

<file path=ppt/slides/_rels/slide30.xml.rels><?xml version="1.0" encoding="UTF-8" standalone="yes"?>
<Relationships xmlns="http://schemas.openxmlformats.org/package/2006/relationships"><Relationship Id="rId8" Type="http://schemas.openxmlformats.org/officeDocument/2006/relationships/image" Target="../media/image254.png"/><Relationship Id="rId13" Type="http://schemas.openxmlformats.org/officeDocument/2006/relationships/image" Target="../media/image258.png"/><Relationship Id="rId3" Type="http://schemas.openxmlformats.org/officeDocument/2006/relationships/image" Target="../media/image251.png"/><Relationship Id="rId7" Type="http://schemas.openxmlformats.org/officeDocument/2006/relationships/image" Target="../media/image253.png"/><Relationship Id="rId12" Type="http://schemas.openxmlformats.org/officeDocument/2006/relationships/image" Target="../media/image257.png"/><Relationship Id="rId17" Type="http://schemas.openxmlformats.org/officeDocument/2006/relationships/image" Target="../media/image261.png"/><Relationship Id="rId2" Type="http://schemas.openxmlformats.org/officeDocument/2006/relationships/image" Target="../media/image250.jpeg"/><Relationship Id="rId16" Type="http://schemas.openxmlformats.org/officeDocument/2006/relationships/image" Target="../media/image131.png"/><Relationship Id="rId1" Type="http://schemas.openxmlformats.org/officeDocument/2006/relationships/slideLayout" Target="../slideLayouts/slideLayout259.xml"/><Relationship Id="rId6" Type="http://schemas.openxmlformats.org/officeDocument/2006/relationships/image" Target="../media/image210.png"/><Relationship Id="rId11" Type="http://schemas.openxmlformats.org/officeDocument/2006/relationships/image" Target="../media/image256.png"/><Relationship Id="rId5" Type="http://schemas.openxmlformats.org/officeDocument/2006/relationships/image" Target="../media/image252.png"/><Relationship Id="rId15" Type="http://schemas.openxmlformats.org/officeDocument/2006/relationships/image" Target="../media/image260.png"/><Relationship Id="rId10" Type="http://schemas.openxmlformats.org/officeDocument/2006/relationships/image" Target="../media/image255.png"/><Relationship Id="rId4" Type="http://schemas.openxmlformats.org/officeDocument/2006/relationships/image" Target="../media/image209.png"/><Relationship Id="rId9" Type="http://schemas.microsoft.com/office/2007/relationships/hdphoto" Target="../media/hdphoto3.wdp"/><Relationship Id="rId14" Type="http://schemas.openxmlformats.org/officeDocument/2006/relationships/image" Target="../media/image25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5.xml"/></Relationships>
</file>

<file path=ppt/slides/_rels/slide32.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208.xml"/></Relationships>
</file>

<file path=ppt/slides/_rels/slide33.xml.rels><?xml version="1.0" encoding="UTF-8" standalone="yes"?>
<Relationships xmlns="http://schemas.openxmlformats.org/package/2006/relationships"><Relationship Id="rId8" Type="http://schemas.openxmlformats.org/officeDocument/2006/relationships/image" Target="../media/image268.png"/><Relationship Id="rId3" Type="http://schemas.openxmlformats.org/officeDocument/2006/relationships/image" Target="../media/image263.jpeg"/><Relationship Id="rId7" Type="http://schemas.openxmlformats.org/officeDocument/2006/relationships/image" Target="../media/image267.png"/><Relationship Id="rId2" Type="http://schemas.openxmlformats.org/officeDocument/2006/relationships/image" Target="../media/image231.png"/><Relationship Id="rId1" Type="http://schemas.openxmlformats.org/officeDocument/2006/relationships/slideLayout" Target="../slideLayouts/slideLayout271.xml"/><Relationship Id="rId6" Type="http://schemas.openxmlformats.org/officeDocument/2006/relationships/image" Target="../media/image266.png"/><Relationship Id="rId5" Type="http://schemas.openxmlformats.org/officeDocument/2006/relationships/image" Target="../media/image265.png"/><Relationship Id="rId4" Type="http://schemas.openxmlformats.org/officeDocument/2006/relationships/image" Target="../media/image264.png"/></Relationships>
</file>

<file path=ppt/slides/_rels/slide34.xml.rels><?xml version="1.0" encoding="UTF-8" standalone="yes"?>
<Relationships xmlns="http://schemas.openxmlformats.org/package/2006/relationships"><Relationship Id="rId8" Type="http://schemas.openxmlformats.org/officeDocument/2006/relationships/image" Target="../media/image274.png"/><Relationship Id="rId3" Type="http://schemas.openxmlformats.org/officeDocument/2006/relationships/image" Target="../media/image269.jpeg"/><Relationship Id="rId7" Type="http://schemas.openxmlformats.org/officeDocument/2006/relationships/image" Target="../media/image273.png"/><Relationship Id="rId2" Type="http://schemas.openxmlformats.org/officeDocument/2006/relationships/notesSlide" Target="../notesSlides/notesSlide20.xml"/><Relationship Id="rId1" Type="http://schemas.openxmlformats.org/officeDocument/2006/relationships/slideLayout" Target="../slideLayouts/slideLayout279.xml"/><Relationship Id="rId6" Type="http://schemas.openxmlformats.org/officeDocument/2006/relationships/image" Target="../media/image272.png"/><Relationship Id="rId5" Type="http://schemas.openxmlformats.org/officeDocument/2006/relationships/image" Target="../media/image271.png"/><Relationship Id="rId4" Type="http://schemas.openxmlformats.org/officeDocument/2006/relationships/image" Target="../media/image270.png"/><Relationship Id="rId9" Type="http://schemas.openxmlformats.org/officeDocument/2006/relationships/image" Target="../media/image275.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8.xml"/><Relationship Id="rId1" Type="http://schemas.openxmlformats.org/officeDocument/2006/relationships/tags" Target="../tags/tag2.xml"/><Relationship Id="rId4" Type="http://schemas.openxmlformats.org/officeDocument/2006/relationships/image" Target="../media/image276.png"/></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77.png"/><Relationship Id="rId1" Type="http://schemas.openxmlformats.org/officeDocument/2006/relationships/slideLayout" Target="../slideLayouts/slideLayout2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ctrTitle" idx="4294967295"/>
          </p:nvPr>
        </p:nvSpPr>
        <p:spPr>
          <a:xfrm>
            <a:off x="320633" y="4143375"/>
            <a:ext cx="10950575" cy="1470025"/>
          </a:xfrm>
        </p:spPr>
        <p:txBody>
          <a:bodyPr/>
          <a:lstStyle/>
          <a:p>
            <a:r>
              <a:rPr lang="cs-CZ" sz="9600" dirty="0">
                <a:ln>
                  <a:solidFill>
                    <a:schemeClr val="bg2"/>
                  </a:solidFill>
                </a:ln>
                <a:solidFill>
                  <a:schemeClr val="bg1"/>
                </a:solidFill>
                <a:latin typeface="Intel Clear Pro" panose="020B0804020202060201" pitchFamily="34" charset="-18"/>
                <a:ea typeface="Intel Clear Pro" panose="020B0804020202060201" pitchFamily="34" charset="-18"/>
                <a:cs typeface="Intel Clear Pro" panose="020B0804020202060201" pitchFamily="34" charset="-18"/>
              </a:rPr>
              <a:t>Gaming and Esport</a:t>
            </a:r>
            <a:endParaRPr lang="en-US" sz="9600" dirty="0">
              <a:solidFill>
                <a:schemeClr val="bg1"/>
              </a:solidFill>
              <a:latin typeface="Intel Clear Pro" panose="020B0804020202060201" pitchFamily="34" charset="-18"/>
              <a:ea typeface="Intel Clear Pro" panose="020B0804020202060201" pitchFamily="34" charset="-18"/>
              <a:cs typeface="Intel Clear Pro" panose="020B0804020202060201" pitchFamily="34" charset="-18"/>
            </a:endParaRPr>
          </a:p>
        </p:txBody>
      </p:sp>
    </p:spTree>
    <p:extLst>
      <p:ext uri="{BB962C8B-B14F-4D97-AF65-F5344CB8AC3E}">
        <p14:creationId xmlns:p14="http://schemas.microsoft.com/office/powerpoint/2010/main" val="1266201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473" y="1026505"/>
            <a:ext cx="10425054" cy="4986473"/>
          </a:xfrm>
          <a:prstGeom prst="rect">
            <a:avLst/>
          </a:prstGeom>
        </p:spPr>
      </p:pic>
      <p:sp>
        <p:nvSpPr>
          <p:cNvPr id="10" name="Symbol zastępczy numeru slajdu 9"/>
          <p:cNvSpPr>
            <a:spLocks noGrp="1"/>
          </p:cNvSpPr>
          <p:nvPr>
            <p:ph type="sldNum" sz="quarter" idx="12"/>
          </p:nvPr>
        </p:nvSpPr>
        <p:spPr>
          <a:xfrm>
            <a:off x="9042816" y="6432516"/>
            <a:ext cx="2844800" cy="365125"/>
          </a:xfrm>
        </p:spPr>
        <p:txBody>
          <a:bodyPr/>
          <a:lstStyle/>
          <a:p>
            <a:fld id="{F847F08D-2F3E-49C5-B82D-FC12066E17AE}" type="slidenum">
              <a:rPr lang="en-US" smtClean="0"/>
              <a:pPr/>
              <a:t>2</a:t>
            </a:fld>
            <a:endParaRPr lang="en-US" dirty="0"/>
          </a:p>
        </p:txBody>
      </p:sp>
      <p:sp>
        <p:nvSpPr>
          <p:cNvPr id="6" name="Tytuł 5"/>
          <p:cNvSpPr>
            <a:spLocks noGrp="1"/>
          </p:cNvSpPr>
          <p:nvPr>
            <p:ph type="title" idx="4294967295"/>
          </p:nvPr>
        </p:nvSpPr>
        <p:spPr>
          <a:xfrm>
            <a:off x="324864" y="412750"/>
            <a:ext cx="10972800" cy="1158875"/>
          </a:xfrm>
        </p:spPr>
        <p:txBody>
          <a:bodyPr/>
          <a:lstStyle/>
          <a:p>
            <a:r>
              <a:rPr lang="pl-PL" sz="4800" dirty="0">
                <a:solidFill>
                  <a:srgbClr val="005594"/>
                </a:solidFill>
                <a:latin typeface="Intel Clear Pro" panose="020B0804020202060201" pitchFamily="34" charset="0"/>
                <a:ea typeface="Intel Clear"/>
                <a:cs typeface="Intel Clear Pro" panose="020B0804020202060201" pitchFamily="34" charset="0"/>
              </a:rPr>
              <a:t>2012-2021</a:t>
            </a:r>
            <a:r>
              <a:rPr lang="pl-PL" dirty="0"/>
              <a:t> </a:t>
            </a:r>
            <a:r>
              <a:rPr lang="pl-PL" sz="4800" dirty="0">
                <a:solidFill>
                  <a:srgbClr val="005594"/>
                </a:solidFill>
                <a:latin typeface="Intel Clear Pro" panose="020B0804020202060201" pitchFamily="34" charset="0"/>
                <a:ea typeface="Intel Clear"/>
                <a:cs typeface="Intel Clear Pro" panose="020B0804020202060201" pitchFamily="34" charset="0"/>
              </a:rPr>
              <a:t>GLOBAL GAMES MARKET</a:t>
            </a:r>
            <a:br>
              <a:rPr lang="pl-PL" dirty="0"/>
            </a:br>
            <a:endParaRPr lang="pl-PL" dirty="0"/>
          </a:p>
        </p:txBody>
      </p:sp>
      <p:sp>
        <p:nvSpPr>
          <p:cNvPr id="7" name="Symbol zastępczy zawartości 6"/>
          <p:cNvSpPr>
            <a:spLocks noGrp="1"/>
          </p:cNvSpPr>
          <p:nvPr>
            <p:ph idx="4294967295"/>
          </p:nvPr>
        </p:nvSpPr>
        <p:spPr>
          <a:xfrm>
            <a:off x="312832" y="1205581"/>
            <a:ext cx="5722938" cy="563562"/>
          </a:xfrm>
        </p:spPr>
        <p:txBody>
          <a:bodyPr/>
          <a:lstStyle/>
          <a:p>
            <a:r>
              <a:rPr lang="pl-PL" sz="1800" dirty="0">
                <a:solidFill>
                  <a:schemeClr val="tx2"/>
                </a:solidFill>
              </a:rPr>
              <a:t>PER SEGMENT</a:t>
            </a:r>
          </a:p>
        </p:txBody>
      </p:sp>
      <p:sp>
        <p:nvSpPr>
          <p:cNvPr id="9" name="Footer Placeholder 1">
            <a:extLst>
              <a:ext uri="{FF2B5EF4-FFF2-40B4-BE49-F238E27FC236}">
                <a16:creationId xmlns:a16="http://schemas.microsoft.com/office/drawing/2014/main" id="{BB84BCEC-5B7A-4FCD-9B88-7348BE4EE396}"/>
              </a:ext>
            </a:extLst>
          </p:cNvPr>
          <p:cNvSpPr txBox="1">
            <a:spLocks/>
          </p:cNvSpPr>
          <p:nvPr/>
        </p:nvSpPr>
        <p:spPr>
          <a:xfrm>
            <a:off x="235314" y="6432516"/>
            <a:ext cx="3860800" cy="365125"/>
          </a:xfrm>
          <a:prstGeom prst="rect">
            <a:avLst/>
          </a:prstGeom>
        </p:spPr>
        <p:txBody>
          <a:bodyPr anchor="ct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r>
              <a:rPr lang="en-US" sz="900" dirty="0">
                <a:solidFill>
                  <a:prstClr val="white"/>
                </a:solidFill>
                <a:latin typeface="Intel Clear"/>
              </a:rPr>
              <a:t>Intel Confidential</a:t>
            </a:r>
          </a:p>
        </p:txBody>
      </p:sp>
    </p:spTree>
    <p:extLst>
      <p:ext uri="{BB962C8B-B14F-4D97-AF65-F5344CB8AC3E}">
        <p14:creationId xmlns:p14="http://schemas.microsoft.com/office/powerpoint/2010/main" val="3076183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ight Arrow 6"/>
          <p:cNvSpPr/>
          <p:nvPr/>
        </p:nvSpPr>
        <p:spPr>
          <a:xfrm>
            <a:off x="3413513" y="4298463"/>
            <a:ext cx="5638907" cy="328247"/>
          </a:xfrm>
          <a:prstGeom prst="rightArrow">
            <a:avLst/>
          </a:prstGeom>
          <a:solidFill>
            <a:schemeClr val="bg2">
              <a:lumMod val="40000"/>
              <a:lumOff val="60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Intel Clear"/>
              <a:ea typeface="+mn-ea"/>
              <a:cs typeface="+mn-cs"/>
            </a:endParaRPr>
          </a:p>
        </p:txBody>
      </p:sp>
      <p:sp>
        <p:nvSpPr>
          <p:cNvPr id="3" name="Slide Number Placeholder 2"/>
          <p:cNvSpPr>
            <a:spLocks noGrp="1"/>
          </p:cNvSpPr>
          <p:nvPr>
            <p:ph type="sldNum" sz="quarter" idx="12"/>
          </p:nvPr>
        </p:nvSpPr>
        <p:spPr>
          <a:xfrm>
            <a:off x="9292445" y="6432516"/>
            <a:ext cx="2586182" cy="365125"/>
          </a:xfrm>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EE2556C5-CE8C-6547-B838-EA80C61A4AF7}" type="slidenum">
              <a:rPr kumimoji="0" lang="en-US" sz="1067" b="0" i="0" u="none" strike="noStrike" kern="1200" cap="none" spc="0" normalizeH="0" baseline="0" noProof="0">
                <a:ln>
                  <a:noFill/>
                </a:ln>
                <a:solidFill>
                  <a:prstClr val="white"/>
                </a:solidFill>
                <a:effectLst/>
                <a:uLnTx/>
                <a:uFillTx/>
                <a:latin typeface="Intel Clear"/>
                <a:ea typeface="+mn-ea"/>
                <a:cs typeface="Intel Clear"/>
              </a:rPr>
              <a:pPr marL="0" marR="0" lvl="0" indent="0" algn="r" defTabSz="609585" rtl="0" eaLnBrk="1" fontAlgn="auto" latinLnBrk="0" hangingPunct="1">
                <a:lnSpc>
                  <a:spcPct val="100000"/>
                </a:lnSpc>
                <a:spcBef>
                  <a:spcPts val="0"/>
                </a:spcBef>
                <a:spcAft>
                  <a:spcPts val="0"/>
                </a:spcAft>
                <a:buClrTx/>
                <a:buSzTx/>
                <a:buFontTx/>
                <a:buNone/>
                <a:tabLst/>
                <a:defRPr/>
              </a:pPr>
              <a:t>3</a:t>
            </a:fld>
            <a:endParaRPr kumimoji="0" lang="en-US" sz="1067" b="0" i="0" u="none" strike="noStrike" kern="1200" cap="none" spc="0" normalizeH="0" baseline="0" noProof="0" dirty="0">
              <a:ln>
                <a:noFill/>
              </a:ln>
              <a:solidFill>
                <a:prstClr val="white"/>
              </a:solidFill>
              <a:effectLst/>
              <a:uLnTx/>
              <a:uFillTx/>
              <a:latin typeface="Intel Clear"/>
              <a:ea typeface="+mn-ea"/>
              <a:cs typeface="Intel Clear"/>
            </a:endParaRPr>
          </a:p>
        </p:txBody>
      </p:sp>
      <p:sp>
        <p:nvSpPr>
          <p:cNvPr id="4" name="Title 3"/>
          <p:cNvSpPr>
            <a:spLocks noGrp="1"/>
          </p:cNvSpPr>
          <p:nvPr>
            <p:ph type="title"/>
          </p:nvPr>
        </p:nvSpPr>
        <p:spPr>
          <a:xfrm>
            <a:off x="302686" y="341459"/>
            <a:ext cx="10972800" cy="1158240"/>
          </a:xfrm>
        </p:spPr>
        <p:txBody>
          <a:bodyPr/>
          <a:lstStyle/>
          <a:p>
            <a:r>
              <a:rPr lang="en-US" sz="4800" dirty="0">
                <a:solidFill>
                  <a:srgbClr val="005594"/>
                </a:solidFill>
                <a:latin typeface="Intel Clear Pro" panose="020B0804020202060201" pitchFamily="34" charset="0"/>
                <a:cs typeface="Intel Clear Pro" panose="020B0804020202060201" pitchFamily="34" charset="0"/>
              </a:rPr>
              <a:t>Identifying</a:t>
            </a:r>
            <a:r>
              <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Potential Available Market 2019</a:t>
            </a:r>
          </a:p>
        </p:txBody>
      </p:sp>
      <p:grpSp>
        <p:nvGrpSpPr>
          <p:cNvPr id="6" name="Group 5"/>
          <p:cNvGrpSpPr/>
          <p:nvPr/>
        </p:nvGrpSpPr>
        <p:grpSpPr>
          <a:xfrm>
            <a:off x="188017" y="5524244"/>
            <a:ext cx="11407210" cy="583675"/>
            <a:chOff x="434201" y="5379276"/>
            <a:chExt cx="11407209" cy="583675"/>
          </a:xfrm>
        </p:grpSpPr>
        <p:sp>
          <p:nvSpPr>
            <p:cNvPr id="13" name="Rectangle 12"/>
            <p:cNvSpPr/>
            <p:nvPr/>
          </p:nvSpPr>
          <p:spPr>
            <a:xfrm>
              <a:off x="571654" y="5379276"/>
              <a:ext cx="11269756" cy="583675"/>
            </a:xfrm>
            <a:prstGeom prst="rect">
              <a:avLst/>
            </a:prstGeom>
            <a:ln/>
          </p:spPr>
          <p:style>
            <a:lnRef idx="2">
              <a:schemeClr val="accent1"/>
            </a:lnRef>
            <a:fillRef idx="1">
              <a:schemeClr val="lt1"/>
            </a:fillRef>
            <a:effectRef idx="0">
              <a:schemeClr val="accent1"/>
            </a:effectRef>
            <a:fontRef idx="minor">
              <a:schemeClr val="dk1"/>
            </a:fontRef>
          </p:style>
          <p:txBody>
            <a:bodyPr anchor="ctr">
              <a:noAutofit/>
            </a:bodyPr>
            <a:lstStyle/>
            <a:p>
              <a:pPr marL="363522" marR="0" lvl="0" indent="0" algn="ctr" defTabSz="609585"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srgbClr val="003C71"/>
                  </a:solidFill>
                  <a:effectLst/>
                  <a:uLnTx/>
                  <a:uFillTx/>
                  <a:latin typeface="Intel Clear"/>
                  <a:ea typeface="+mn-ea"/>
                  <a:cs typeface="+mn-cs"/>
                </a:rPr>
                <a:t>Total Gamers of 2.5B reduces to 580M after excluding off-target PC gamers (off-targets: Casual web game players only) this is up 8.6% from 2018, from 2017 to 2018 had a larger increase at 8.2% </a:t>
              </a:r>
            </a:p>
          </p:txBody>
        </p:sp>
        <p:grpSp>
          <p:nvGrpSpPr>
            <p:cNvPr id="14" name="Gruppieren 54"/>
            <p:cNvGrpSpPr>
              <a:grpSpLocks noChangeAspect="1"/>
            </p:cNvGrpSpPr>
            <p:nvPr/>
          </p:nvGrpSpPr>
          <p:grpSpPr bwMode="gray">
            <a:xfrm>
              <a:off x="434201" y="5435585"/>
              <a:ext cx="285161" cy="466730"/>
              <a:chOff x="-495733" y="1566939"/>
              <a:chExt cx="454026" cy="743108"/>
            </a:xfrm>
            <a:solidFill>
              <a:schemeClr val="accent2"/>
            </a:solidFill>
          </p:grpSpPr>
          <p:sp>
            <p:nvSpPr>
              <p:cNvPr id="15" name="Freeform 1057"/>
              <p:cNvSpPr>
                <a:spLocks/>
              </p:cNvSpPr>
              <p:nvPr/>
            </p:nvSpPr>
            <p:spPr bwMode="gray">
              <a:xfrm>
                <a:off x="-379845" y="2148121"/>
                <a:ext cx="225425" cy="46039"/>
              </a:xfrm>
              <a:custGeom>
                <a:avLst/>
                <a:gdLst>
                  <a:gd name="T0" fmla="*/ 60 w 60"/>
                  <a:gd name="T1" fmla="*/ 6 h 12"/>
                  <a:gd name="T2" fmla="*/ 54 w 60"/>
                  <a:gd name="T3" fmla="*/ 12 h 12"/>
                  <a:gd name="T4" fmla="*/ 6 w 60"/>
                  <a:gd name="T5" fmla="*/ 12 h 12"/>
                  <a:gd name="T6" fmla="*/ 0 w 60"/>
                  <a:gd name="T7" fmla="*/ 6 h 12"/>
                  <a:gd name="T8" fmla="*/ 0 w 60"/>
                  <a:gd name="T9" fmla="*/ 6 h 12"/>
                  <a:gd name="T10" fmla="*/ 6 w 60"/>
                  <a:gd name="T11" fmla="*/ 0 h 12"/>
                  <a:gd name="T12" fmla="*/ 54 w 60"/>
                  <a:gd name="T13" fmla="*/ 0 h 12"/>
                  <a:gd name="T14" fmla="*/ 60 w 60"/>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
                    <a:moveTo>
                      <a:pt x="60" y="6"/>
                    </a:moveTo>
                    <a:cubicBezTo>
                      <a:pt x="60" y="9"/>
                      <a:pt x="57" y="12"/>
                      <a:pt x="54" y="12"/>
                    </a:cubicBezTo>
                    <a:cubicBezTo>
                      <a:pt x="6" y="12"/>
                      <a:pt x="6" y="12"/>
                      <a:pt x="6" y="12"/>
                    </a:cubicBezTo>
                    <a:cubicBezTo>
                      <a:pt x="2" y="12"/>
                      <a:pt x="0" y="9"/>
                      <a:pt x="0" y="6"/>
                    </a:cubicBezTo>
                    <a:cubicBezTo>
                      <a:pt x="0" y="6"/>
                      <a:pt x="0" y="6"/>
                      <a:pt x="0" y="6"/>
                    </a:cubicBezTo>
                    <a:cubicBezTo>
                      <a:pt x="0" y="2"/>
                      <a:pt x="2" y="0"/>
                      <a:pt x="6" y="0"/>
                    </a:cubicBezTo>
                    <a:cubicBezTo>
                      <a:pt x="54" y="0"/>
                      <a:pt x="54" y="0"/>
                      <a:pt x="54" y="0"/>
                    </a:cubicBezTo>
                    <a:cubicBezTo>
                      <a:pt x="57" y="0"/>
                      <a:pt x="60" y="2"/>
                      <a:pt x="6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Intel Clear"/>
                  <a:ea typeface="+mn-ea"/>
                  <a:cs typeface="+mn-cs"/>
                </a:endParaRPr>
              </a:p>
            </p:txBody>
          </p:sp>
          <p:sp>
            <p:nvSpPr>
              <p:cNvPr id="16" name="Freeform 1058"/>
              <p:cNvSpPr>
                <a:spLocks/>
              </p:cNvSpPr>
              <p:nvPr/>
            </p:nvSpPr>
            <p:spPr bwMode="gray">
              <a:xfrm>
                <a:off x="-379845" y="2238608"/>
                <a:ext cx="225425" cy="71439"/>
              </a:xfrm>
              <a:custGeom>
                <a:avLst/>
                <a:gdLst>
                  <a:gd name="T0" fmla="*/ 0 w 60"/>
                  <a:gd name="T1" fmla="*/ 0 h 19"/>
                  <a:gd name="T2" fmla="*/ 30 w 60"/>
                  <a:gd name="T3" fmla="*/ 19 h 19"/>
                  <a:gd name="T4" fmla="*/ 60 w 60"/>
                  <a:gd name="T5" fmla="*/ 0 h 19"/>
                  <a:gd name="T6" fmla="*/ 0 w 60"/>
                  <a:gd name="T7" fmla="*/ 0 h 19"/>
                </a:gdLst>
                <a:ahLst/>
                <a:cxnLst>
                  <a:cxn ang="0">
                    <a:pos x="T0" y="T1"/>
                  </a:cxn>
                  <a:cxn ang="0">
                    <a:pos x="T2" y="T3"/>
                  </a:cxn>
                  <a:cxn ang="0">
                    <a:pos x="T4" y="T5"/>
                  </a:cxn>
                  <a:cxn ang="0">
                    <a:pos x="T6" y="T7"/>
                  </a:cxn>
                </a:cxnLst>
                <a:rect l="0" t="0" r="r" b="b"/>
                <a:pathLst>
                  <a:path w="60" h="19">
                    <a:moveTo>
                      <a:pt x="0" y="0"/>
                    </a:moveTo>
                    <a:cubicBezTo>
                      <a:pt x="0" y="11"/>
                      <a:pt x="13" y="19"/>
                      <a:pt x="30" y="19"/>
                    </a:cubicBezTo>
                    <a:cubicBezTo>
                      <a:pt x="46" y="19"/>
                      <a:pt x="60" y="11"/>
                      <a:pt x="6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Intel Clear"/>
                  <a:ea typeface="+mn-ea"/>
                  <a:cs typeface="+mn-cs"/>
                </a:endParaRPr>
              </a:p>
            </p:txBody>
          </p:sp>
          <p:sp>
            <p:nvSpPr>
              <p:cNvPr id="17" name="Freeform 1059"/>
              <p:cNvSpPr>
                <a:spLocks noEditPoints="1"/>
              </p:cNvSpPr>
              <p:nvPr/>
            </p:nvSpPr>
            <p:spPr bwMode="gray">
              <a:xfrm>
                <a:off x="-495733" y="1566939"/>
                <a:ext cx="454026" cy="509588"/>
              </a:xfrm>
              <a:custGeom>
                <a:avLst/>
                <a:gdLst>
                  <a:gd name="T0" fmla="*/ 61 w 121"/>
                  <a:gd name="T1" fmla="*/ 0 h 136"/>
                  <a:gd name="T2" fmla="*/ 0 w 121"/>
                  <a:gd name="T3" fmla="*/ 63 h 136"/>
                  <a:gd name="T4" fmla="*/ 37 w 121"/>
                  <a:gd name="T5" fmla="*/ 136 h 136"/>
                  <a:gd name="T6" fmla="*/ 85 w 121"/>
                  <a:gd name="T7" fmla="*/ 136 h 136"/>
                  <a:gd name="T8" fmla="*/ 121 w 121"/>
                  <a:gd name="T9" fmla="*/ 63 h 136"/>
                  <a:gd name="T10" fmla="*/ 61 w 121"/>
                  <a:gd name="T11" fmla="*/ 0 h 136"/>
                  <a:gd name="T12" fmla="*/ 40 w 121"/>
                  <a:gd name="T13" fmla="*/ 29 h 136"/>
                  <a:gd name="T14" fmla="*/ 25 w 121"/>
                  <a:gd name="T15" fmla="*/ 61 h 136"/>
                  <a:gd name="T16" fmla="*/ 19 w 121"/>
                  <a:gd name="T17" fmla="*/ 67 h 136"/>
                  <a:gd name="T18" fmla="*/ 13 w 121"/>
                  <a:gd name="T19" fmla="*/ 61 h 136"/>
                  <a:gd name="T20" fmla="*/ 33 w 121"/>
                  <a:gd name="T21" fmla="*/ 20 h 136"/>
                  <a:gd name="T22" fmla="*/ 42 w 121"/>
                  <a:gd name="T23" fmla="*/ 21 h 136"/>
                  <a:gd name="T24" fmla="*/ 40 w 121"/>
                  <a:gd name="T25"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36">
                    <a:moveTo>
                      <a:pt x="61" y="0"/>
                    </a:moveTo>
                    <a:cubicBezTo>
                      <a:pt x="27" y="0"/>
                      <a:pt x="0" y="28"/>
                      <a:pt x="0" y="63"/>
                    </a:cubicBezTo>
                    <a:cubicBezTo>
                      <a:pt x="0" y="87"/>
                      <a:pt x="31" y="118"/>
                      <a:pt x="37" y="136"/>
                    </a:cubicBezTo>
                    <a:cubicBezTo>
                      <a:pt x="85" y="136"/>
                      <a:pt x="85" y="136"/>
                      <a:pt x="85" y="136"/>
                    </a:cubicBezTo>
                    <a:cubicBezTo>
                      <a:pt x="90" y="118"/>
                      <a:pt x="121" y="87"/>
                      <a:pt x="121" y="63"/>
                    </a:cubicBezTo>
                    <a:cubicBezTo>
                      <a:pt x="121" y="28"/>
                      <a:pt x="94" y="0"/>
                      <a:pt x="61" y="0"/>
                    </a:cubicBezTo>
                    <a:close/>
                    <a:moveTo>
                      <a:pt x="40" y="29"/>
                    </a:moveTo>
                    <a:cubicBezTo>
                      <a:pt x="39" y="30"/>
                      <a:pt x="25" y="40"/>
                      <a:pt x="25" y="61"/>
                    </a:cubicBezTo>
                    <a:cubicBezTo>
                      <a:pt x="25" y="64"/>
                      <a:pt x="22" y="67"/>
                      <a:pt x="19" y="67"/>
                    </a:cubicBezTo>
                    <a:cubicBezTo>
                      <a:pt x="15" y="67"/>
                      <a:pt x="13" y="64"/>
                      <a:pt x="13" y="61"/>
                    </a:cubicBezTo>
                    <a:cubicBezTo>
                      <a:pt x="13" y="34"/>
                      <a:pt x="32" y="20"/>
                      <a:pt x="33" y="20"/>
                    </a:cubicBezTo>
                    <a:cubicBezTo>
                      <a:pt x="36" y="18"/>
                      <a:pt x="40" y="18"/>
                      <a:pt x="42" y="21"/>
                    </a:cubicBezTo>
                    <a:cubicBezTo>
                      <a:pt x="43" y="24"/>
                      <a:pt x="43" y="28"/>
                      <a:pt x="4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Intel Clear"/>
                  <a:ea typeface="+mn-ea"/>
                  <a:cs typeface="+mn-cs"/>
                </a:endParaRPr>
              </a:p>
            </p:txBody>
          </p:sp>
        </p:grpSp>
      </p:grpSp>
      <p:graphicFrame>
        <p:nvGraphicFramePr>
          <p:cNvPr id="48" name="Chart 47"/>
          <p:cNvGraphicFramePr/>
          <p:nvPr>
            <p:extLst>
              <p:ext uri="{D42A27DB-BD31-4B8C-83A1-F6EECF244321}">
                <p14:modId xmlns:p14="http://schemas.microsoft.com/office/powerpoint/2010/main" val="3078792488"/>
              </p:ext>
            </p:extLst>
          </p:nvPr>
        </p:nvGraphicFramePr>
        <p:xfrm>
          <a:off x="612946" y="1093047"/>
          <a:ext cx="10972800" cy="3724680"/>
        </p:xfrm>
        <a:graphic>
          <a:graphicData uri="http://schemas.openxmlformats.org/drawingml/2006/chart">
            <c:chart xmlns:c="http://schemas.openxmlformats.org/drawingml/2006/chart" xmlns:r="http://schemas.openxmlformats.org/officeDocument/2006/relationships" r:id="rId3"/>
          </a:graphicData>
        </a:graphic>
      </p:graphicFrame>
      <p:sp>
        <p:nvSpPr>
          <p:cNvPr id="50" name="Up Arrow 5"/>
          <p:cNvSpPr/>
          <p:nvPr/>
        </p:nvSpPr>
        <p:spPr>
          <a:xfrm>
            <a:off x="9378579" y="2360374"/>
            <a:ext cx="1442111" cy="847559"/>
          </a:xfrm>
          <a:prstGeom prst="upArrow">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+8.6% vs 2018</a:t>
            </a:r>
          </a:p>
        </p:txBody>
      </p:sp>
      <p:sp>
        <p:nvSpPr>
          <p:cNvPr id="18" name="TextBox 17"/>
          <p:cNvSpPr txBox="1"/>
          <p:nvPr/>
        </p:nvSpPr>
        <p:spPr>
          <a:xfrm>
            <a:off x="325470" y="6171737"/>
            <a:ext cx="11224051" cy="291787"/>
          </a:xfrm>
          <a:prstGeom prst="rect">
            <a:avLst/>
          </a:prstGeom>
          <a:noFill/>
        </p:spPr>
        <p:txBody>
          <a:bodyPr vert="horz" wrap="none" lIns="0" tIns="0" rIns="0" bIns="0" rtlCol="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altLang="zh-TW" sz="900" b="0" i="0" u="none" strike="noStrike" kern="1200" cap="none" spc="0" normalizeH="0" baseline="0" noProof="0" dirty="0">
                <a:ln>
                  <a:noFill/>
                </a:ln>
                <a:solidFill>
                  <a:schemeClr val="tx2"/>
                </a:solidFill>
                <a:effectLst/>
                <a:uLnTx/>
                <a:uFillTx/>
                <a:latin typeface="Intel Clear"/>
              </a:rPr>
              <a:t>Note: Paying PC gamer – all people who have spent money to play games on a PC, console, or mobile device.</a:t>
            </a:r>
            <a:r>
              <a:rPr kumimoji="0" lang="pl-PL" altLang="zh-TW" sz="900" b="0" i="0" u="none" strike="noStrike" kern="1200" cap="none" spc="0" normalizeH="0" baseline="0" noProof="0" dirty="0">
                <a:ln>
                  <a:noFill/>
                </a:ln>
                <a:solidFill>
                  <a:schemeClr val="tx2"/>
                </a:solidFill>
                <a:effectLst/>
                <a:uLnTx/>
                <a:uFillTx/>
                <a:latin typeface="Intel Clear"/>
              </a:rPr>
              <a:t> </a:t>
            </a:r>
            <a:r>
              <a:rPr kumimoji="0" lang="en-US" altLang="zh-TW" sz="900" b="0" i="0" u="none" strike="noStrike" kern="1200" cap="none" spc="0" normalizeH="0" baseline="0" noProof="0" dirty="0">
                <a:ln>
                  <a:noFill/>
                </a:ln>
                <a:solidFill>
                  <a:schemeClr val="tx2"/>
                </a:solidFill>
                <a:effectLst/>
                <a:uLnTx/>
                <a:uFillTx/>
                <a:latin typeface="Intel Clear"/>
              </a:rPr>
              <a:t>Casual web games -  games played on casual games websites or social networks</a:t>
            </a:r>
            <a:r>
              <a:rPr kumimoji="0" lang="pl-PL" altLang="zh-TW" sz="900" b="0" i="0" u="none" strike="noStrike" kern="1200" cap="none" spc="0" normalizeH="0" baseline="0" noProof="0" dirty="0">
                <a:ln>
                  <a:noFill/>
                </a:ln>
                <a:solidFill>
                  <a:schemeClr val="tx2"/>
                </a:solidFill>
                <a:effectLst/>
                <a:uLnTx/>
                <a:uFillTx/>
                <a:latin typeface="Intel Clear"/>
              </a:rPr>
              <a:t>t</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altLang="zh-TW" sz="900" b="0" i="0" u="none" strike="noStrike" kern="1200" cap="none" spc="0" normalizeH="0" baseline="0" noProof="0" dirty="0">
              <a:ln>
                <a:noFill/>
              </a:ln>
              <a:solidFill>
                <a:srgbClr val="0071C5"/>
              </a:solidFill>
              <a:effectLst/>
              <a:uLnTx/>
              <a:uFillTx/>
              <a:latin typeface="Intel Clear"/>
              <a:ea typeface="+mn-ea"/>
              <a:cs typeface="+mn-cs"/>
            </a:endParaRPr>
          </a:p>
        </p:txBody>
      </p:sp>
      <p:sp>
        <p:nvSpPr>
          <p:cNvPr id="5" name="TextBox 4"/>
          <p:cNvSpPr txBox="1"/>
          <p:nvPr/>
        </p:nvSpPr>
        <p:spPr>
          <a:xfrm>
            <a:off x="1714213" y="4730020"/>
            <a:ext cx="1420872" cy="276999"/>
          </a:xfrm>
          <a:prstGeom prst="rect">
            <a:avLst/>
          </a:prstGeom>
          <a:noFill/>
        </p:spPr>
        <p:txBody>
          <a:bodyPr vert="horz" wrap="square" lIns="0" tIns="0" rIns="0" b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Total WW Gamers</a:t>
            </a:r>
          </a:p>
        </p:txBody>
      </p:sp>
      <p:sp>
        <p:nvSpPr>
          <p:cNvPr id="20" name="TextBox 19"/>
          <p:cNvSpPr txBox="1"/>
          <p:nvPr/>
        </p:nvSpPr>
        <p:spPr>
          <a:xfrm>
            <a:off x="4287649" y="4724680"/>
            <a:ext cx="1420872" cy="276999"/>
          </a:xfrm>
          <a:prstGeom prst="rect">
            <a:avLst/>
          </a:prstGeom>
          <a:noFill/>
        </p:spPr>
        <p:txBody>
          <a:bodyPr vert="horz" wrap="square" lIns="0" tIns="0" rIns="0" b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Total WW PC Gamers</a:t>
            </a:r>
          </a:p>
        </p:txBody>
      </p:sp>
      <p:sp>
        <p:nvSpPr>
          <p:cNvPr id="21" name="TextBox 20"/>
          <p:cNvSpPr txBox="1"/>
          <p:nvPr/>
        </p:nvSpPr>
        <p:spPr>
          <a:xfrm>
            <a:off x="6913619" y="4636893"/>
            <a:ext cx="1420872" cy="553998"/>
          </a:xfrm>
          <a:prstGeom prst="rect">
            <a:avLst/>
          </a:prstGeom>
          <a:noFill/>
        </p:spPr>
        <p:txBody>
          <a:bodyPr vert="horz" wrap="square" lIns="0" tIns="0" rIns="0" b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Total WW PC Gamers EXCL browser gamers</a:t>
            </a:r>
          </a:p>
        </p:txBody>
      </p:sp>
      <p:sp>
        <p:nvSpPr>
          <p:cNvPr id="22" name="TextBox 21"/>
          <p:cNvSpPr txBox="1"/>
          <p:nvPr/>
        </p:nvSpPr>
        <p:spPr>
          <a:xfrm>
            <a:off x="9293139" y="4724598"/>
            <a:ext cx="1926463" cy="276999"/>
          </a:xfrm>
          <a:prstGeom prst="rect">
            <a:avLst/>
          </a:prstGeom>
          <a:noFill/>
        </p:spPr>
        <p:txBody>
          <a:bodyPr vert="horz" wrap="square" lIns="0" tIns="0" rIns="0" b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Total WW Paying PC Gamers</a:t>
            </a:r>
          </a:p>
        </p:txBody>
      </p:sp>
      <p:sp>
        <p:nvSpPr>
          <p:cNvPr id="19" name="Footer Placeholder 1">
            <a:extLst>
              <a:ext uri="{FF2B5EF4-FFF2-40B4-BE49-F238E27FC236}">
                <a16:creationId xmlns:a16="http://schemas.microsoft.com/office/drawing/2014/main" id="{BB84BCEC-5B7A-4FCD-9B88-7348BE4EE396}"/>
              </a:ext>
            </a:extLst>
          </p:cNvPr>
          <p:cNvSpPr txBox="1">
            <a:spLocks/>
          </p:cNvSpPr>
          <p:nvPr/>
        </p:nvSpPr>
        <p:spPr>
          <a:xfrm>
            <a:off x="235314" y="6432516"/>
            <a:ext cx="3860800" cy="365125"/>
          </a:xfrm>
          <a:prstGeom prst="rect">
            <a:avLst/>
          </a:prstGeom>
        </p:spPr>
        <p:txBody>
          <a:bodyPr anchor="ct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r>
              <a:rPr lang="en-US" sz="900" dirty="0">
                <a:solidFill>
                  <a:prstClr val="white"/>
                </a:solidFill>
                <a:latin typeface="Intel Clear"/>
              </a:rPr>
              <a:t>Intel Confidential</a:t>
            </a:r>
          </a:p>
        </p:txBody>
      </p:sp>
      <p:sp>
        <p:nvSpPr>
          <p:cNvPr id="23" name="TextBox 7"/>
          <p:cNvSpPr txBox="1"/>
          <p:nvPr/>
        </p:nvSpPr>
        <p:spPr>
          <a:xfrm>
            <a:off x="9807075" y="5176213"/>
            <a:ext cx="1205843" cy="138499"/>
          </a:xfrm>
          <a:prstGeom prst="rect">
            <a:avLst/>
          </a:prstGeom>
          <a:noFill/>
        </p:spPr>
        <p:txBody>
          <a:bodyPr vert="horz" wrap="square" lIns="0" tIns="0" rIns="0" bIns="0" rtlCol="0" anchor="b">
            <a:spAutoFit/>
          </a:bodyPr>
          <a:lstStyle/>
          <a:p>
            <a:pPr algn="r" defTabSz="609539"/>
            <a:r>
              <a:rPr lang="en-IN" sz="900" dirty="0">
                <a:solidFill>
                  <a:schemeClr val="tx2"/>
                </a:solidFill>
                <a:latin typeface="Intel Clear"/>
              </a:rPr>
              <a:t>Source: Newzoo</a:t>
            </a:r>
          </a:p>
        </p:txBody>
      </p:sp>
    </p:spTree>
    <p:extLst>
      <p:ext uri="{BB962C8B-B14F-4D97-AF65-F5344CB8AC3E}">
        <p14:creationId xmlns:p14="http://schemas.microsoft.com/office/powerpoint/2010/main" val="3519547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366D6C5-1C25-4F79-B153-F7571409BF64}"/>
              </a:ext>
            </a:extLst>
          </p:cNvPr>
          <p:cNvSpPr txBox="1">
            <a:spLocks/>
          </p:cNvSpPr>
          <p:nvPr/>
        </p:nvSpPr>
        <p:spPr>
          <a:xfrm>
            <a:off x="244071" y="306290"/>
            <a:ext cx="10972800" cy="1158240"/>
          </a:xfrm>
          <a:prstGeom prst="rect">
            <a:avLst/>
          </a:prstGeom>
        </p:spPr>
        <p:txBody>
          <a:bodyPr/>
          <a:lstStyle>
            <a:lvl1pPr algn="l" defTabSz="457200" rtl="0" eaLnBrk="1" latinLnBrk="0" hangingPunct="1">
              <a:lnSpc>
                <a:spcPct val="100000"/>
              </a:lnSpc>
              <a:spcBef>
                <a:spcPct val="0"/>
              </a:spcBef>
              <a:buNone/>
              <a:defRPr sz="2800" b="0" i="0" kern="1200" spc="0" baseline="0">
                <a:solidFill>
                  <a:srgbClr val="003C71"/>
                </a:solidFill>
                <a:latin typeface="Intel Clear"/>
                <a:ea typeface="Intel Clear Light" panose="020B0404020203020204" pitchFamily="34" charset="0"/>
                <a:cs typeface="Intel Clear"/>
              </a:defRPr>
            </a:lvl1pPr>
          </a:lstStyle>
          <a:p>
            <a:pPr defTabSz="609585"/>
            <a:r>
              <a:rPr lang="en-US" sz="4800" dirty="0">
                <a:solidFill>
                  <a:srgbClr val="005594"/>
                </a:solidFill>
                <a:latin typeface="Intel Clear Pro" panose="020B0804020202060201" pitchFamily="34" charset="0"/>
                <a:ea typeface="Intel Clear"/>
                <a:cs typeface="Intel Clear Pro" panose="020B0804020202060201" pitchFamily="34" charset="0"/>
              </a:rPr>
              <a:t>Types</a:t>
            </a:r>
            <a:r>
              <a:rPr lang="en-US" b="1" dirty="0"/>
              <a:t> </a:t>
            </a:r>
            <a:r>
              <a:rPr lang="en-US" sz="4800" dirty="0">
                <a:solidFill>
                  <a:srgbClr val="005594"/>
                </a:solidFill>
                <a:latin typeface="Intel Clear Pro" panose="020B0804020202060201" pitchFamily="34" charset="0"/>
                <a:ea typeface="Intel Clear"/>
                <a:cs typeface="Intel Clear Pro" panose="020B0804020202060201" pitchFamily="34" charset="0"/>
              </a:rPr>
              <a:t>of games played on PC</a:t>
            </a:r>
          </a:p>
        </p:txBody>
      </p:sp>
      <p:sp>
        <p:nvSpPr>
          <p:cNvPr id="6" name="Symbol zastępczy numeru slajdu 5"/>
          <p:cNvSpPr>
            <a:spLocks noGrp="1"/>
          </p:cNvSpPr>
          <p:nvPr>
            <p:ph type="sldNum" sz="quarter" idx="12"/>
          </p:nvPr>
        </p:nvSpPr>
        <p:spPr>
          <a:xfrm>
            <a:off x="9042816" y="6432516"/>
            <a:ext cx="2844800" cy="365125"/>
          </a:xfrm>
        </p:spPr>
        <p:txBody>
          <a:bodyPr/>
          <a:lstStyle/>
          <a:p>
            <a:fld id="{EE2556C5-CE8C-6547-B838-EA80C61A4AF7}" type="slidenum">
              <a:rPr lang="en-US" smtClean="0"/>
              <a:pPr/>
              <a:t>4</a:t>
            </a:fld>
            <a:endParaRPr lang="en-US" dirty="0"/>
          </a:p>
        </p:txBody>
      </p:sp>
      <p:sp>
        <p:nvSpPr>
          <p:cNvPr id="8" name="Footer Placeholder 1">
            <a:extLst>
              <a:ext uri="{FF2B5EF4-FFF2-40B4-BE49-F238E27FC236}">
                <a16:creationId xmlns:a16="http://schemas.microsoft.com/office/drawing/2014/main" id="{BB84BCEC-5B7A-4FCD-9B88-7348BE4EE396}"/>
              </a:ext>
            </a:extLst>
          </p:cNvPr>
          <p:cNvSpPr txBox="1">
            <a:spLocks/>
          </p:cNvSpPr>
          <p:nvPr/>
        </p:nvSpPr>
        <p:spPr>
          <a:xfrm>
            <a:off x="235314" y="6432516"/>
            <a:ext cx="3860800" cy="365125"/>
          </a:xfrm>
          <a:prstGeom prst="rect">
            <a:avLst/>
          </a:prstGeom>
        </p:spPr>
        <p:txBody>
          <a:bodyPr anchor="ct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r>
              <a:rPr lang="en-US" sz="900" dirty="0">
                <a:solidFill>
                  <a:prstClr val="white"/>
                </a:solidFill>
                <a:latin typeface="Intel Clear"/>
              </a:rPr>
              <a:t>Intel Confidential</a:t>
            </a:r>
          </a:p>
        </p:txBody>
      </p:sp>
      <p:pic>
        <p:nvPicPr>
          <p:cNvPr id="2" name="Obraz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3007" y="1303159"/>
            <a:ext cx="8625987" cy="4767494"/>
          </a:xfrm>
          <a:prstGeom prst="rect">
            <a:avLst/>
          </a:prstGeom>
        </p:spPr>
      </p:pic>
      <p:sp>
        <p:nvSpPr>
          <p:cNvPr id="10" name="Symbol zastępczy zawartości 6"/>
          <p:cNvSpPr txBox="1">
            <a:spLocks/>
          </p:cNvSpPr>
          <p:nvPr/>
        </p:nvSpPr>
        <p:spPr>
          <a:xfrm>
            <a:off x="223591" y="1158339"/>
            <a:ext cx="5722978" cy="564335"/>
          </a:xfrm>
          <a:prstGeom prst="rect">
            <a:avLst/>
          </a:prstGeom>
        </p:spPr>
        <p:txBody>
          <a:bodyPr/>
          <a:lstStyle>
            <a:lvl1pPr marL="0" indent="0" algn="l" defTabSz="609585"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rgbClr val="003C7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rgbClr val="003C7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rgbClr val="003C7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rgbClr val="003C7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pl-PL" sz="1800" dirty="0">
                <a:solidFill>
                  <a:schemeClr val="tx2"/>
                </a:solidFill>
              </a:rPr>
              <a:t>EMEA</a:t>
            </a:r>
          </a:p>
        </p:txBody>
      </p:sp>
    </p:spTree>
    <p:extLst>
      <p:ext uri="{BB962C8B-B14F-4D97-AF65-F5344CB8AC3E}">
        <p14:creationId xmlns:p14="http://schemas.microsoft.com/office/powerpoint/2010/main" val="291517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2" cstate="screen">
            <a:extLst>
              <a:ext uri="{28A0092B-C50C-407E-A947-70E740481C1C}">
                <a14:useLocalDpi xmlns:a14="http://schemas.microsoft.com/office/drawing/2010/main"/>
              </a:ext>
            </a:extLst>
          </a:blip>
          <a:srcRect l="13464" t="3675" r="1010" b="4156"/>
          <a:stretch/>
        </p:blipFill>
        <p:spPr>
          <a:xfrm>
            <a:off x="6723365" y="3441700"/>
            <a:ext cx="1700177" cy="1224000"/>
          </a:xfrm>
          <a:prstGeom prst="rect">
            <a:avLst/>
          </a:prstGeom>
          <a:ln w="28575">
            <a:solidFill>
              <a:srgbClr val="0071C5"/>
            </a:solidFill>
          </a:ln>
        </p:spPr>
      </p:pic>
      <p:sp>
        <p:nvSpPr>
          <p:cNvPr id="3" name="Title 2"/>
          <p:cNvSpPr>
            <a:spLocks noGrp="1"/>
          </p:cNvSpPr>
          <p:nvPr>
            <p:ph type="title"/>
          </p:nvPr>
        </p:nvSpPr>
        <p:spPr>
          <a:xfrm>
            <a:off x="325011" y="257239"/>
            <a:ext cx="10363200" cy="820507"/>
          </a:xfrm>
        </p:spPr>
        <p:txBody>
          <a:bodyPr/>
          <a:lstStyle/>
          <a:p>
            <a:r>
              <a:rPr lang="en-US" sz="4800" dirty="0">
                <a:solidFill>
                  <a:srgbClr val="005594"/>
                </a:solidFill>
              </a:rPr>
              <a:t>GAMING &amp; ESPORTS MARKETING PLAN</a:t>
            </a:r>
          </a:p>
        </p:txBody>
      </p:sp>
      <p:sp>
        <p:nvSpPr>
          <p:cNvPr id="2" name="Slide Number Placeholder 1"/>
          <p:cNvSpPr>
            <a:spLocks noGrp="1"/>
          </p:cNvSpPr>
          <p:nvPr>
            <p:ph type="sldNum" sz="quarter" idx="12"/>
          </p:nvPr>
        </p:nvSpPr>
        <p:spPr>
          <a:xfrm>
            <a:off x="9048836" y="6432516"/>
            <a:ext cx="2844800" cy="365125"/>
          </a:xfrm>
        </p:spPr>
        <p:txBody>
          <a:bodyPr/>
          <a:lstStyle/>
          <a:p>
            <a:pPr defTabSz="609585"/>
            <a:fld id="{EE2556C5-CE8C-6547-B838-EA80C61A4AF7}" type="slidenum">
              <a:rPr lang="en-US">
                <a:solidFill>
                  <a:prstClr val="white"/>
                </a:solidFill>
                <a:latin typeface="Intel Clear"/>
              </a:rPr>
              <a:pPr defTabSz="609585"/>
              <a:t>5</a:t>
            </a:fld>
            <a:endParaRPr lang="en-US" dirty="0">
              <a:solidFill>
                <a:prstClr val="white"/>
              </a:solidFill>
              <a:latin typeface="Intel Clear"/>
            </a:endParaRPr>
          </a:p>
        </p:txBody>
      </p:sp>
      <p:sp>
        <p:nvSpPr>
          <p:cNvPr id="75" name="TextBox 74"/>
          <p:cNvSpPr txBox="1"/>
          <p:nvPr/>
        </p:nvSpPr>
        <p:spPr>
          <a:xfrm>
            <a:off x="10249418" y="1231544"/>
            <a:ext cx="1606281" cy="316640"/>
          </a:xfrm>
          <a:prstGeom prst="rect">
            <a:avLst/>
          </a:prstGeom>
          <a:noFill/>
        </p:spPr>
        <p:txBody>
          <a:bodyPr vert="horz" wrap="none" lIns="0" tIns="0" rIns="0" bIns="0" rtlCol="0">
            <a:noAutofit/>
          </a:bodyPr>
          <a:lstStyle/>
          <a:p>
            <a:pPr algn="r" defTabSz="609585"/>
            <a:r>
              <a:rPr lang="en-US" sz="900" dirty="0">
                <a:solidFill>
                  <a:schemeClr val="tx2"/>
                </a:solidFill>
                <a:latin typeface="+mj-lt"/>
                <a:cs typeface="Segoe UI Light" panose="020B0502040204020203" pitchFamily="34" charset="0"/>
              </a:rPr>
              <a:t>Source: Bain, IDC MBI</a:t>
            </a:r>
          </a:p>
        </p:txBody>
      </p:sp>
      <p:sp>
        <p:nvSpPr>
          <p:cNvPr id="5" name="Down Arrow 4"/>
          <p:cNvSpPr/>
          <p:nvPr/>
        </p:nvSpPr>
        <p:spPr>
          <a:xfrm>
            <a:off x="2947672" y="2565268"/>
            <a:ext cx="655608" cy="796813"/>
          </a:xfrm>
          <a:prstGeom prst="downArrow">
            <a:avLst/>
          </a:prstGeom>
          <a:solidFill>
            <a:srgbClr val="0070C0"/>
          </a:solidFill>
          <a:ln w="12700" cap="flat">
            <a:noFill/>
            <a:miter lim="400000"/>
          </a:ln>
          <a:effectLst>
            <a:outerShdw blurRad="508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ctr" defTabSz="584185" latinLnBrk="1" hangingPunct="0"/>
            <a:endParaRPr lang="en-US" sz="3200">
              <a:solidFill>
                <a:srgbClr val="FFFFFF"/>
              </a:solidFill>
              <a:latin typeface="Segoe UI" panose="020B0502040204020203" pitchFamily="34" charset="0"/>
              <a:cs typeface="Segoe UI" panose="020B0502040204020203" pitchFamily="34" charset="0"/>
              <a:sym typeface="Helvetica Light"/>
            </a:endParaRPr>
          </a:p>
        </p:txBody>
      </p:sp>
      <p:sp>
        <p:nvSpPr>
          <p:cNvPr id="6" name="Down Arrow 5"/>
          <p:cNvSpPr/>
          <p:nvPr/>
        </p:nvSpPr>
        <p:spPr>
          <a:xfrm>
            <a:off x="6186369" y="2565268"/>
            <a:ext cx="655608" cy="796813"/>
          </a:xfrm>
          <a:prstGeom prst="downArrow">
            <a:avLst/>
          </a:prstGeom>
          <a:solidFill>
            <a:srgbClr val="0070C0"/>
          </a:solidFill>
          <a:ln w="12700" cap="flat">
            <a:noFill/>
            <a:miter lim="400000"/>
          </a:ln>
          <a:effectLst>
            <a:outerShdw blurRad="508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ctr" defTabSz="584185" latinLnBrk="1" hangingPunct="0"/>
            <a:endParaRPr lang="en-US" sz="3200">
              <a:solidFill>
                <a:srgbClr val="FFFFFF"/>
              </a:solidFill>
              <a:latin typeface="Segoe UI" panose="020B0502040204020203" pitchFamily="34" charset="0"/>
              <a:cs typeface="Segoe UI" panose="020B0502040204020203" pitchFamily="34" charset="0"/>
              <a:sym typeface="Helvetica Light"/>
            </a:endParaRPr>
          </a:p>
        </p:txBody>
      </p:sp>
      <p:sp>
        <p:nvSpPr>
          <p:cNvPr id="7" name="Down Arrow 6"/>
          <p:cNvSpPr/>
          <p:nvPr/>
        </p:nvSpPr>
        <p:spPr>
          <a:xfrm>
            <a:off x="9821869" y="2565268"/>
            <a:ext cx="655608" cy="796813"/>
          </a:xfrm>
          <a:prstGeom prst="downArrow">
            <a:avLst/>
          </a:prstGeom>
          <a:solidFill>
            <a:srgbClr val="0070C0"/>
          </a:solidFill>
          <a:ln w="12700" cap="flat">
            <a:noFill/>
            <a:miter lim="400000"/>
          </a:ln>
          <a:effectLst>
            <a:outerShdw blurRad="508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ctr" defTabSz="584185" latinLnBrk="1" hangingPunct="0"/>
            <a:endParaRPr lang="en-US" sz="3200">
              <a:solidFill>
                <a:srgbClr val="FFFFFF"/>
              </a:solidFill>
              <a:latin typeface="Segoe UI" panose="020B0502040204020203" pitchFamily="34" charset="0"/>
              <a:cs typeface="Segoe UI" panose="020B0502040204020203" pitchFamily="34" charset="0"/>
              <a:sym typeface="Helvetica Light"/>
            </a:endParaRPr>
          </a:p>
        </p:txBody>
      </p:sp>
      <p:sp>
        <p:nvSpPr>
          <p:cNvPr id="10" name="Rounded Rectangle 9"/>
          <p:cNvSpPr/>
          <p:nvPr/>
        </p:nvSpPr>
        <p:spPr>
          <a:xfrm>
            <a:off x="1966253" y="1563409"/>
            <a:ext cx="2618447" cy="1293366"/>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algn="ctr" defTabSz="584185" latinLnBrk="1" hangingPunct="0"/>
            <a:r>
              <a:rPr lang="en-US" sz="2667" b="1" dirty="0">
                <a:solidFill>
                  <a:srgbClr val="0071C5"/>
                </a:solidFill>
                <a:ea typeface="Intel Clear" panose="020B0604020203020204" pitchFamily="34" charset="0"/>
                <a:cs typeface="Segoe UI" panose="020B0502040204020203" pitchFamily="34" charset="0"/>
                <a:sym typeface="Helvetica Light"/>
              </a:rPr>
              <a:t>Brand</a:t>
            </a:r>
          </a:p>
          <a:p>
            <a:pPr algn="ctr" defTabSz="584185" latinLnBrk="1" hangingPunct="0"/>
            <a:r>
              <a:rPr lang="en-US" sz="1600" dirty="0">
                <a:solidFill>
                  <a:srgbClr val="005594"/>
                </a:solidFill>
                <a:latin typeface="+mj-lt"/>
                <a:ea typeface="Intel Clear" panose="020B0604020203020204" pitchFamily="34" charset="0"/>
                <a:cs typeface="Segoe UI" panose="020B0502040204020203" pitchFamily="34" charset="0"/>
                <a:sym typeface="Helvetica Light"/>
              </a:rPr>
              <a:t>#1 tech brand in eSports </a:t>
            </a:r>
          </a:p>
          <a:p>
            <a:pPr algn="ctr" defTabSz="584185" latinLnBrk="1" hangingPunct="0"/>
            <a:r>
              <a:rPr lang="en-US" sz="1600" dirty="0">
                <a:solidFill>
                  <a:srgbClr val="005594"/>
                </a:solidFill>
                <a:latin typeface="+mj-lt"/>
                <a:ea typeface="Intel Clear" panose="020B0604020203020204" pitchFamily="34" charset="0"/>
                <a:cs typeface="Segoe UI" panose="020B0502040204020203" pitchFamily="34" charset="0"/>
                <a:sym typeface="Helvetica Light"/>
              </a:rPr>
              <a:t>by 2020</a:t>
            </a:r>
          </a:p>
          <a:p>
            <a:pPr algn="ctr" defTabSz="584185" latinLnBrk="1" hangingPunct="0"/>
            <a:endParaRPr lang="en-US" sz="1600" dirty="0">
              <a:solidFill>
                <a:srgbClr val="FFFFFF"/>
              </a:solidFill>
              <a:latin typeface="Segoe UI" panose="020B0502040204020203" pitchFamily="34" charset="0"/>
              <a:ea typeface="Intel Clear" panose="020B0604020203020204" pitchFamily="34" charset="0"/>
              <a:cs typeface="Segoe UI" panose="020B0502040204020203" pitchFamily="34" charset="0"/>
              <a:sym typeface="Helvetica Light"/>
            </a:endParaRPr>
          </a:p>
        </p:txBody>
      </p:sp>
      <p:sp>
        <p:nvSpPr>
          <p:cNvPr id="11" name="Rounded Rectangle 10"/>
          <p:cNvSpPr/>
          <p:nvPr/>
        </p:nvSpPr>
        <p:spPr>
          <a:xfrm>
            <a:off x="4869404" y="1563409"/>
            <a:ext cx="3289539" cy="1293366"/>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algn="ctr" defTabSz="584185" latinLnBrk="1" hangingPunct="0"/>
            <a:r>
              <a:rPr lang="en-US" sz="2667" b="1" dirty="0">
                <a:solidFill>
                  <a:srgbClr val="0071C5"/>
                </a:solidFill>
                <a:ea typeface="Intel Clear" panose="020B0604020203020204" pitchFamily="34" charset="0"/>
                <a:cs typeface="Segoe UI" panose="020B0502040204020203" pitchFamily="34" charset="0"/>
                <a:sym typeface="Helvetica Light"/>
              </a:rPr>
              <a:t>Technology</a:t>
            </a:r>
          </a:p>
          <a:p>
            <a:pPr algn="ctr" defTabSz="584185" latinLnBrk="1" hangingPunct="0"/>
            <a:r>
              <a:rPr lang="en-US" sz="1600" dirty="0">
                <a:solidFill>
                  <a:srgbClr val="005594"/>
                </a:solidFill>
                <a:latin typeface="+mj-lt"/>
                <a:ea typeface="Intel Clear" panose="020B0604020203020204" pitchFamily="34" charset="0"/>
                <a:cs typeface="Segoe UI" panose="020B0502040204020203" pitchFamily="34" charset="0"/>
                <a:sym typeface="Helvetica Light"/>
              </a:rPr>
              <a:t>Power eSports end to end</a:t>
            </a:r>
          </a:p>
          <a:p>
            <a:pPr algn="ctr" defTabSz="584185" latinLnBrk="1" hangingPunct="0"/>
            <a:r>
              <a:rPr lang="en-US" sz="1600" dirty="0">
                <a:solidFill>
                  <a:srgbClr val="005594"/>
                </a:solidFill>
                <a:latin typeface="+mj-lt"/>
                <a:ea typeface="Intel Clear" panose="020B0604020203020204" pitchFamily="34" charset="0"/>
                <a:cs typeface="Segoe UI" panose="020B0502040204020203" pitchFamily="34" charset="0"/>
                <a:sym typeface="Helvetica Light"/>
              </a:rPr>
              <a:t>Elevate importance of CPU + VR eSports leadership </a:t>
            </a:r>
          </a:p>
        </p:txBody>
      </p:sp>
      <p:sp>
        <p:nvSpPr>
          <p:cNvPr id="12" name="Rounded Rectangle 11"/>
          <p:cNvSpPr/>
          <p:nvPr/>
        </p:nvSpPr>
        <p:spPr>
          <a:xfrm>
            <a:off x="8443647" y="1563409"/>
            <a:ext cx="3412052" cy="1293366"/>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algn="ctr" defTabSz="584185" latinLnBrk="1" hangingPunct="0"/>
            <a:r>
              <a:rPr lang="en-US" sz="2667" b="1" dirty="0">
                <a:solidFill>
                  <a:srgbClr val="0071C5"/>
                </a:solidFill>
                <a:ea typeface="Intel Clear" panose="020B0604020203020204" pitchFamily="34" charset="0"/>
                <a:cs typeface="Segoe UI" panose="020B0502040204020203" pitchFamily="34" charset="0"/>
                <a:sym typeface="Helvetica Light"/>
              </a:rPr>
              <a:t>Product</a:t>
            </a:r>
            <a:r>
              <a:rPr lang="en-US" sz="2667" b="1" dirty="0">
                <a:solidFill>
                  <a:srgbClr val="F8D44C"/>
                </a:solidFill>
                <a:effectLst>
                  <a:outerShdw blurRad="38100" dist="38100" dir="2700000" algn="tl">
                    <a:srgbClr val="000000">
                      <a:alpha val="43137"/>
                    </a:srgbClr>
                  </a:outerShdw>
                </a:effectLst>
                <a:latin typeface="Segoe UI" panose="020B0502040204020203" pitchFamily="34" charset="0"/>
                <a:ea typeface="Intel Clear" panose="020B0604020203020204" pitchFamily="34" charset="0"/>
                <a:cs typeface="Segoe UI" panose="020B0502040204020203" pitchFamily="34" charset="0"/>
                <a:sym typeface="Helvetica Light"/>
              </a:rPr>
              <a:t> </a:t>
            </a:r>
          </a:p>
          <a:p>
            <a:pPr algn="ctr" defTabSz="584185" latinLnBrk="1" hangingPunct="0"/>
            <a:r>
              <a:rPr lang="en-US" sz="1600" dirty="0">
                <a:solidFill>
                  <a:srgbClr val="005594"/>
                </a:solidFill>
                <a:latin typeface="+mj-lt"/>
                <a:ea typeface="Intel Clear" panose="020B0604020203020204" pitchFamily="34" charset="0"/>
                <a:cs typeface="Segoe UI" panose="020B0502040204020203" pitchFamily="34" charset="0"/>
                <a:sym typeface="Helvetica Light"/>
              </a:rPr>
              <a:t>Aspirational refresh:  </a:t>
            </a:r>
          </a:p>
          <a:p>
            <a:pPr algn="ctr" defTabSz="584185" latinLnBrk="1" hangingPunct="0"/>
            <a:r>
              <a:rPr lang="en-US" sz="1600" dirty="0">
                <a:solidFill>
                  <a:srgbClr val="005594"/>
                </a:solidFill>
                <a:latin typeface="+mj-lt"/>
                <a:ea typeface="Intel Clear" panose="020B0604020203020204" pitchFamily="34" charset="0"/>
                <a:cs typeface="Segoe UI" panose="020B0502040204020203" pitchFamily="34" charset="0"/>
                <a:sym typeface="Helvetica Light"/>
              </a:rPr>
              <a:t>Buy up to a NEW Core i7 PC</a:t>
            </a:r>
          </a:p>
          <a:p>
            <a:pPr algn="ctr" defTabSz="584185" latinLnBrk="1" hangingPunct="0"/>
            <a:endParaRPr lang="en-US" sz="1600" dirty="0">
              <a:solidFill>
                <a:srgbClr val="005594"/>
              </a:solidFill>
              <a:latin typeface="+mj-lt"/>
              <a:ea typeface="Intel Clear" panose="020B0604020203020204" pitchFamily="34" charset="0"/>
              <a:cs typeface="Segoe UI" panose="020B0502040204020203" pitchFamily="34" charset="0"/>
              <a:sym typeface="Helvetica Light"/>
            </a:endParaRPr>
          </a:p>
        </p:txBody>
      </p:sp>
      <p:sp>
        <p:nvSpPr>
          <p:cNvPr id="13" name="TextBox 12"/>
          <p:cNvSpPr txBox="1"/>
          <p:nvPr/>
        </p:nvSpPr>
        <p:spPr>
          <a:xfrm rot="16200000">
            <a:off x="-306199" y="1987663"/>
            <a:ext cx="1310550" cy="4315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algn="ctr" defTabSz="584185" latinLnBrk="1" hangingPunct="0"/>
            <a:r>
              <a:rPr lang="en-US" sz="1867" b="1" dirty="0">
                <a:solidFill>
                  <a:srgbClr val="0071C5"/>
                </a:solidFill>
                <a:latin typeface="Segoe UI" panose="020B0502040204020203" pitchFamily="34" charset="0"/>
                <a:ea typeface="Intel Clear" panose="020B0604020203020204" pitchFamily="34" charset="0"/>
                <a:cs typeface="Segoe UI" panose="020B0502040204020203" pitchFamily="34" charset="0"/>
                <a:sym typeface="Helvetica Light"/>
              </a:rPr>
              <a:t>Objectives</a:t>
            </a:r>
          </a:p>
        </p:txBody>
      </p:sp>
      <p:sp>
        <p:nvSpPr>
          <p:cNvPr id="14" name="Rectangle 13"/>
          <p:cNvSpPr/>
          <p:nvPr/>
        </p:nvSpPr>
        <p:spPr>
          <a:xfrm>
            <a:off x="1966253" y="3391655"/>
            <a:ext cx="4140000" cy="131382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algn="ctr" defTabSz="584185" latinLnBrk="1" hangingPunct="0"/>
            <a:r>
              <a:rPr lang="en-US" sz="2000" b="1" dirty="0">
                <a:solidFill>
                  <a:srgbClr val="0071C5"/>
                </a:solidFill>
                <a:latin typeface="+mj-lt"/>
                <a:ea typeface="Intel Clear" panose="020B0604020203020204" pitchFamily="34" charset="0"/>
                <a:cs typeface="Segoe UI" panose="020B0502040204020203" pitchFamily="34" charset="0"/>
                <a:sym typeface="Helvetica Light"/>
              </a:rPr>
              <a:t>Increase eSports investment</a:t>
            </a:r>
          </a:p>
          <a:p>
            <a:pPr algn="ctr" defTabSz="584185" latinLnBrk="1" hangingPunct="0"/>
            <a:r>
              <a:rPr lang="en-US" sz="1400" dirty="0">
                <a:solidFill>
                  <a:srgbClr val="005594"/>
                </a:solidFill>
                <a:latin typeface="+mj-lt"/>
                <a:ea typeface="Intel Clear" panose="020B0604020203020204" pitchFamily="34" charset="0"/>
                <a:cs typeface="Segoe UI" panose="020B0502040204020203" pitchFamily="34" charset="0"/>
                <a:sym typeface="Helvetica Light"/>
              </a:rPr>
              <a:t>Elevate IEM;  expand to other events</a:t>
            </a:r>
          </a:p>
          <a:p>
            <a:pPr algn="ctr" defTabSz="584185" latinLnBrk="1" hangingPunct="0"/>
            <a:r>
              <a:rPr lang="en-US" sz="1400" dirty="0">
                <a:solidFill>
                  <a:srgbClr val="005594"/>
                </a:solidFill>
                <a:latin typeface="+mj-lt"/>
                <a:ea typeface="Intel Clear" panose="020B0604020203020204" pitchFamily="34" charset="0"/>
                <a:cs typeface="Segoe UI" panose="020B0502040204020203" pitchFamily="34" charset="0"/>
                <a:sym typeface="Helvetica Light"/>
              </a:rPr>
              <a:t>Expand audience reach – 300+ days/year</a:t>
            </a:r>
          </a:p>
          <a:p>
            <a:pPr algn="ctr" defTabSz="584185" latinLnBrk="1" hangingPunct="0"/>
            <a:r>
              <a:rPr lang="en-US" sz="1400" dirty="0">
                <a:solidFill>
                  <a:srgbClr val="005594"/>
                </a:solidFill>
                <a:latin typeface="+mj-lt"/>
                <a:ea typeface="Intel Clear" panose="020B0604020203020204" pitchFamily="34" charset="0"/>
                <a:cs typeface="Segoe UI" panose="020B0502040204020203" pitchFamily="34" charset="0"/>
                <a:sym typeface="Helvetica Light"/>
              </a:rPr>
              <a:t>Platform to accelerate VR playing, viewing &amp; </a:t>
            </a:r>
          </a:p>
          <a:p>
            <a:pPr algn="ctr" defTabSz="584185" latinLnBrk="1" hangingPunct="0"/>
            <a:r>
              <a:rPr lang="en-US" sz="1400" dirty="0">
                <a:solidFill>
                  <a:srgbClr val="005594"/>
                </a:solidFill>
                <a:latin typeface="+mj-lt"/>
                <a:ea typeface="Intel Clear" panose="020B0604020203020204" pitchFamily="34" charset="0"/>
                <a:cs typeface="Segoe UI" panose="020B0502040204020203" pitchFamily="34" charset="0"/>
                <a:sym typeface="Helvetica Light"/>
              </a:rPr>
              <a:t>broadcasts </a:t>
            </a:r>
          </a:p>
        </p:txBody>
      </p:sp>
      <p:sp>
        <p:nvSpPr>
          <p:cNvPr id="15" name="Rectangle 14"/>
          <p:cNvSpPr/>
          <p:nvPr/>
        </p:nvSpPr>
        <p:spPr>
          <a:xfrm>
            <a:off x="8435699" y="3418565"/>
            <a:ext cx="3420000" cy="126000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algn="ctr" defTabSz="584185" latinLnBrk="1" hangingPunct="0"/>
            <a:r>
              <a:rPr lang="en-US" sz="2000" b="1" dirty="0">
                <a:solidFill>
                  <a:srgbClr val="0071C5"/>
                </a:solidFill>
                <a:latin typeface="+mj-lt"/>
                <a:ea typeface="Intel Clear" panose="020B0604020203020204" pitchFamily="34" charset="0"/>
                <a:cs typeface="Segoe UI" panose="020B0502040204020203" pitchFamily="34" charset="0"/>
                <a:sym typeface="Helvetica Light"/>
              </a:rPr>
              <a:t>Influencers</a:t>
            </a:r>
          </a:p>
          <a:p>
            <a:pPr algn="ctr" defTabSz="584185" latinLnBrk="1" hangingPunct="0"/>
            <a:r>
              <a:rPr lang="en-US" dirty="0">
                <a:solidFill>
                  <a:srgbClr val="FFFFFF"/>
                </a:solidFill>
                <a:latin typeface="Segoe UI" panose="020B0502040204020203" pitchFamily="34" charset="0"/>
                <a:ea typeface="Intel Clear" panose="020B0604020203020204" pitchFamily="34" charset="0"/>
                <a:cs typeface="Segoe UI" panose="020B0502040204020203" pitchFamily="34" charset="0"/>
                <a:sym typeface="Helvetica Light"/>
              </a:rPr>
              <a:t> </a:t>
            </a:r>
            <a:r>
              <a:rPr lang="en-US" sz="1400" dirty="0">
                <a:solidFill>
                  <a:srgbClr val="005594"/>
                </a:solidFill>
                <a:latin typeface="+mj-lt"/>
                <a:ea typeface="Intel Clear" panose="020B0604020203020204" pitchFamily="34" charset="0"/>
                <a:cs typeface="Segoe UI" panose="020B0502040204020203" pitchFamily="34" charset="0"/>
                <a:sym typeface="Helvetica Light"/>
              </a:rPr>
              <a:t>Authentic “Always on” </a:t>
            </a:r>
          </a:p>
          <a:p>
            <a:pPr algn="ctr" defTabSz="584185" latinLnBrk="1" hangingPunct="0"/>
            <a:r>
              <a:rPr lang="en-US" sz="1400" dirty="0">
                <a:solidFill>
                  <a:srgbClr val="005594"/>
                </a:solidFill>
                <a:latin typeface="+mj-lt"/>
                <a:ea typeface="Intel Clear" panose="020B0604020203020204" pitchFamily="34" charset="0"/>
                <a:cs typeface="Segoe UI" panose="020B0502040204020203" pitchFamily="34" charset="0"/>
                <a:sym typeface="Helvetica Light"/>
              </a:rPr>
              <a:t>delivery of Intel message</a:t>
            </a:r>
          </a:p>
          <a:p>
            <a:pPr algn="ctr" defTabSz="584185" latinLnBrk="1" hangingPunct="0"/>
            <a:endParaRPr lang="en-US" dirty="0">
              <a:solidFill>
                <a:srgbClr val="005594"/>
              </a:solidFill>
              <a:latin typeface="+mj-lt"/>
              <a:cs typeface="Segoe UI" panose="020B0502040204020203" pitchFamily="34" charset="0"/>
              <a:sym typeface="Helvetica Light"/>
            </a:endParaRPr>
          </a:p>
        </p:txBody>
      </p:sp>
      <p:sp>
        <p:nvSpPr>
          <p:cNvPr id="16" name="Rectangle 15"/>
          <p:cNvSpPr/>
          <p:nvPr/>
        </p:nvSpPr>
        <p:spPr>
          <a:xfrm>
            <a:off x="8435699" y="5019301"/>
            <a:ext cx="3420000" cy="126000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algn="ctr" defTabSz="584185" latinLnBrk="1" hangingPunct="0"/>
            <a:r>
              <a:rPr lang="en-US" sz="2000" b="1" dirty="0">
                <a:solidFill>
                  <a:srgbClr val="0071C5"/>
                </a:solidFill>
                <a:latin typeface="+mj-lt"/>
                <a:ea typeface="Intel Clear" panose="020B0604020203020204" pitchFamily="34" charset="0"/>
                <a:cs typeface="Segoe UI" panose="020B0502040204020203" pitchFamily="34" charset="0"/>
                <a:sym typeface="Helvetica Light"/>
              </a:rPr>
              <a:t>AAA Game Enablement</a:t>
            </a:r>
          </a:p>
          <a:p>
            <a:pPr algn="ctr" defTabSz="584185" latinLnBrk="1" hangingPunct="0"/>
            <a:r>
              <a:rPr lang="en-US" sz="1400" dirty="0">
                <a:solidFill>
                  <a:srgbClr val="005594"/>
                </a:solidFill>
                <a:latin typeface="+mj-lt"/>
                <a:ea typeface="Intel Clear" panose="020B0604020203020204" pitchFamily="34" charset="0"/>
                <a:cs typeface="Segoe UI" panose="020B0502040204020203" pitchFamily="34" charset="0"/>
                <a:sym typeface="Helvetica Light"/>
              </a:rPr>
              <a:t>Enabling and authentic and relevant </a:t>
            </a:r>
          </a:p>
          <a:p>
            <a:pPr algn="ctr" defTabSz="584185" latinLnBrk="1" hangingPunct="0"/>
            <a:r>
              <a:rPr lang="en-US" sz="1400" dirty="0">
                <a:solidFill>
                  <a:srgbClr val="005594"/>
                </a:solidFill>
                <a:latin typeface="+mj-lt"/>
                <a:ea typeface="Intel Clear" panose="020B0604020203020204" pitchFamily="34" charset="0"/>
                <a:cs typeface="Segoe UI" panose="020B0502040204020203" pitchFamily="34" charset="0"/>
                <a:sym typeface="Helvetica Light"/>
              </a:rPr>
              <a:t>co-marketing</a:t>
            </a:r>
          </a:p>
          <a:p>
            <a:pPr algn="ctr" defTabSz="584185" latinLnBrk="1" hangingPunct="0"/>
            <a:r>
              <a:rPr lang="en-US" sz="1400" dirty="0">
                <a:solidFill>
                  <a:srgbClr val="005594"/>
                </a:solidFill>
                <a:latin typeface="+mj-lt"/>
                <a:ea typeface="Intel Clear" panose="020B0604020203020204" pitchFamily="34" charset="0"/>
                <a:cs typeface="Segoe UI" panose="020B0502040204020203" pitchFamily="34" charset="0"/>
                <a:sym typeface="Helvetica Light"/>
              </a:rPr>
              <a:t>Integration from ATL to retail</a:t>
            </a:r>
          </a:p>
          <a:p>
            <a:pPr algn="ctr" defTabSz="584185" latinLnBrk="1" hangingPunct="0"/>
            <a:endParaRPr lang="en-US" sz="800" dirty="0">
              <a:solidFill>
                <a:prstClr val="white"/>
              </a:solidFill>
              <a:latin typeface="Segoe UI" panose="020B0502040204020203" pitchFamily="34" charset="0"/>
              <a:ea typeface="Intel Clear" panose="020B0604020203020204" pitchFamily="34" charset="0"/>
              <a:cs typeface="Segoe UI" panose="020B0502040204020203" pitchFamily="34" charset="0"/>
              <a:sym typeface="Helvetica Light"/>
            </a:endParaRPr>
          </a:p>
        </p:txBody>
      </p:sp>
      <p:sp>
        <p:nvSpPr>
          <p:cNvPr id="17" name="Rectangle 16"/>
          <p:cNvSpPr/>
          <p:nvPr/>
        </p:nvSpPr>
        <p:spPr>
          <a:xfrm>
            <a:off x="1966253" y="5019301"/>
            <a:ext cx="4140000" cy="126000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algn="ctr" defTabSz="584185" latinLnBrk="1" hangingPunct="0"/>
            <a:r>
              <a:rPr lang="en-US" sz="2000" b="1" dirty="0">
                <a:solidFill>
                  <a:srgbClr val="0071C5"/>
                </a:solidFill>
                <a:latin typeface="+mj-lt"/>
                <a:ea typeface="Intel Clear" panose="020B0604020203020204" pitchFamily="34" charset="0"/>
                <a:cs typeface="Segoe UI" panose="020B0502040204020203" pitchFamily="34" charset="0"/>
                <a:sym typeface="Helvetica Light"/>
              </a:rPr>
              <a:t>Strong Microsoft Collaboration</a:t>
            </a:r>
            <a:endParaRPr lang="en-US" sz="2000" dirty="0">
              <a:solidFill>
                <a:srgbClr val="0071C5"/>
              </a:solidFill>
              <a:latin typeface="+mj-lt"/>
              <a:ea typeface="Intel Clear" panose="020B0604020203020204" pitchFamily="34" charset="0"/>
              <a:cs typeface="Segoe UI" panose="020B0502040204020203" pitchFamily="34" charset="0"/>
              <a:sym typeface="Helvetica Light"/>
            </a:endParaRPr>
          </a:p>
          <a:p>
            <a:pPr algn="ctr" defTabSz="228594">
              <a:lnSpc>
                <a:spcPct val="117999"/>
              </a:lnSpc>
              <a:defRPr/>
            </a:pPr>
            <a:r>
              <a:rPr lang="en-US" sz="1400" dirty="0">
                <a:solidFill>
                  <a:srgbClr val="005594"/>
                </a:solidFill>
                <a:latin typeface="+mj-lt"/>
                <a:ea typeface="Intel Clear" panose="020B0604020203020204" pitchFamily="34" charset="0"/>
                <a:cs typeface="Segoe UI" panose="020B0502040204020203" pitchFamily="34" charset="0"/>
                <a:sym typeface="Helvetica Light"/>
              </a:rPr>
              <a:t>Xbox Play Anywhere</a:t>
            </a:r>
          </a:p>
          <a:p>
            <a:pPr algn="ctr" defTabSz="228594">
              <a:lnSpc>
                <a:spcPct val="117999"/>
              </a:lnSpc>
              <a:defRPr/>
            </a:pPr>
            <a:r>
              <a:rPr lang="en-US" sz="1400" dirty="0">
                <a:solidFill>
                  <a:srgbClr val="005594"/>
                </a:solidFill>
                <a:latin typeface="+mj-lt"/>
                <a:ea typeface="Intel Clear" panose="020B0604020203020204" pitchFamily="34" charset="0"/>
                <a:cs typeface="Segoe UI" panose="020B0502040204020203" pitchFamily="34" charset="0"/>
                <a:sym typeface="Helvetica Light"/>
              </a:rPr>
              <a:t>Engineering co-investment</a:t>
            </a:r>
          </a:p>
          <a:p>
            <a:pPr algn="ctr" defTabSz="228594">
              <a:lnSpc>
                <a:spcPct val="117999"/>
              </a:lnSpc>
              <a:defRPr/>
            </a:pPr>
            <a:r>
              <a:rPr lang="en-US" sz="1400" dirty="0">
                <a:solidFill>
                  <a:srgbClr val="005594"/>
                </a:solidFill>
                <a:latin typeface="+mj-lt"/>
                <a:ea typeface="Intel Clear" panose="020B0604020203020204" pitchFamily="34" charset="0"/>
                <a:cs typeface="Segoe UI" panose="020B0502040204020203" pitchFamily="34" charset="0"/>
                <a:sym typeface="Helvetica Light"/>
              </a:rPr>
              <a:t>Gaming and eSports joint marketing</a:t>
            </a:r>
          </a:p>
        </p:txBody>
      </p:sp>
      <p:pic>
        <p:nvPicPr>
          <p:cNvPr id="19" name="Picture 6" descr="Image result for esl play log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11686" y="3555576"/>
            <a:ext cx="1666314" cy="980355"/>
          </a:xfrm>
          <a:prstGeom prst="rect">
            <a:avLst/>
          </a:prstGeom>
          <a:noFill/>
        </p:spPr>
      </p:pic>
      <p:pic>
        <p:nvPicPr>
          <p:cNvPr id="21" name="Picture 20"/>
          <p:cNvPicPr>
            <a:picLocks noChangeAspect="1"/>
          </p:cNvPicPr>
          <p:nvPr/>
        </p:nvPicPr>
        <p:blipFill rotWithShape="1">
          <a:blip r:embed="rId4" cstate="print"/>
          <a:srcRect l="12500" t="1" r="12498" b="1"/>
          <a:stretch/>
        </p:blipFill>
        <p:spPr>
          <a:xfrm>
            <a:off x="6703647" y="5044701"/>
            <a:ext cx="1724086" cy="1224000"/>
          </a:xfrm>
          <a:prstGeom prst="rect">
            <a:avLst/>
          </a:prstGeom>
          <a:ln w="28575">
            <a:solidFill>
              <a:srgbClr val="0071C5"/>
            </a:solidFill>
          </a:ln>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967" y="5083336"/>
            <a:ext cx="1351247" cy="241737"/>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2924" y="5443659"/>
            <a:ext cx="906703" cy="319442"/>
          </a:xfrm>
          <a:prstGeom prst="rect">
            <a:avLst/>
          </a:prstGeom>
        </p:spPr>
      </p:pic>
      <p:pic>
        <p:nvPicPr>
          <p:cNvPr id="24" name="Picture 6" descr="https://workablehr.s3.amazonaws.com/uploads/account/logo/80890/large_beam_logo_color.pn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48272" y="5870514"/>
            <a:ext cx="911355" cy="2754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39211" y="4201256"/>
            <a:ext cx="1003045" cy="439691"/>
          </a:xfrm>
          <a:prstGeom prst="rect">
            <a:avLst/>
          </a:prstGeom>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5382" y="1713231"/>
            <a:ext cx="954564" cy="954564"/>
          </a:xfrm>
          <a:prstGeom prst="rect">
            <a:avLst/>
          </a:prstGeom>
          <a:effectLst>
            <a:reflection blurRad="6350" stA="50000" endA="300" endPos="55000" dir="5400000" sy="-100000" algn="bl" rotWithShape="0"/>
          </a:effectLst>
        </p:spPr>
      </p:pic>
    </p:spTree>
    <p:extLst>
      <p:ext uri="{BB962C8B-B14F-4D97-AF65-F5344CB8AC3E}">
        <p14:creationId xmlns:p14="http://schemas.microsoft.com/office/powerpoint/2010/main" val="899552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042816" y="6432516"/>
            <a:ext cx="2844800" cy="365125"/>
          </a:xfrm>
        </p:spPr>
        <p:txBody>
          <a:bodyPr/>
          <a:lstStyle/>
          <a:p>
            <a:fld id="{EE2556C5-CE8C-6547-B838-EA80C61A4AF7}" type="slidenum">
              <a:rPr lang="en-US" smtClean="0"/>
              <a:pPr/>
              <a:t>6</a:t>
            </a:fld>
            <a:endParaRPr lang="en-US" dirty="0"/>
          </a:p>
        </p:txBody>
      </p:sp>
      <p:sp>
        <p:nvSpPr>
          <p:cNvPr id="10" name="Title 1"/>
          <p:cNvSpPr>
            <a:spLocks noGrp="1"/>
          </p:cNvSpPr>
          <p:nvPr>
            <p:ph type="title"/>
          </p:nvPr>
        </p:nvSpPr>
        <p:spPr>
          <a:xfrm>
            <a:off x="306693" y="340939"/>
            <a:ext cx="10972800" cy="875136"/>
          </a:xfrm>
        </p:spPr>
        <p:txBody>
          <a:bodyPr/>
          <a:lstStyle/>
          <a:p>
            <a:r>
              <a:rPr lang="en-US" dirty="0">
                <a:solidFill>
                  <a:srgbClr val="005594"/>
                </a:solidFill>
              </a:rPr>
              <a:t>eSports and Broadcasting Have Massive Reach</a:t>
            </a:r>
          </a:p>
        </p:txBody>
      </p:sp>
      <p:sp>
        <p:nvSpPr>
          <p:cNvPr id="11" name="Content Placeholder 2"/>
          <p:cNvSpPr>
            <a:spLocks noGrp="1"/>
          </p:cNvSpPr>
          <p:nvPr>
            <p:ph sz="quarter" idx="13"/>
          </p:nvPr>
        </p:nvSpPr>
        <p:spPr>
          <a:xfrm>
            <a:off x="342782" y="1326726"/>
            <a:ext cx="5191736" cy="4905632"/>
          </a:xfrm>
        </p:spPr>
        <p:txBody>
          <a:bodyPr/>
          <a:lstStyle/>
          <a:p>
            <a:r>
              <a:rPr lang="pl-PL" b="1" dirty="0" err="1"/>
              <a:t>eSports</a:t>
            </a:r>
            <a:r>
              <a:rPr lang="pl-PL" b="1" dirty="0"/>
              <a:t> </a:t>
            </a:r>
            <a:r>
              <a:rPr lang="pl-PL" b="1" dirty="0" err="1"/>
              <a:t>Audience</a:t>
            </a:r>
            <a:endParaRPr lang="en-US" b="1" dirty="0"/>
          </a:p>
          <a:p>
            <a:pPr lvl="1"/>
            <a:r>
              <a:rPr lang="pl-PL" sz="1800" dirty="0" err="1"/>
              <a:t>Estimated</a:t>
            </a:r>
            <a:r>
              <a:rPr lang="pl-PL" sz="1800" dirty="0"/>
              <a:t> 345M </a:t>
            </a:r>
            <a:r>
              <a:rPr lang="pl-PL" sz="1800" dirty="0" err="1"/>
              <a:t>viewers</a:t>
            </a:r>
            <a:r>
              <a:rPr lang="pl-PL" sz="1800" dirty="0"/>
              <a:t> by 2019</a:t>
            </a:r>
            <a:endParaRPr lang="en-US" sz="1800" dirty="0"/>
          </a:p>
          <a:p>
            <a:pPr lvl="1"/>
            <a:r>
              <a:rPr lang="en-US" sz="1800" dirty="0"/>
              <a:t>IEM Reaches ~20% of TAM</a:t>
            </a:r>
            <a:endParaRPr lang="cs-CZ" sz="1800" dirty="0"/>
          </a:p>
          <a:p>
            <a:pPr lvl="1"/>
            <a:r>
              <a:rPr lang="en-US" sz="1800" dirty="0"/>
              <a:t>North America and Europe are the two biggest markets accounting for over half of the total global </a:t>
            </a:r>
            <a:r>
              <a:rPr lang="en-US" sz="1800" dirty="0" err="1"/>
              <a:t>Esports</a:t>
            </a:r>
            <a:r>
              <a:rPr lang="en-US" sz="1800" dirty="0"/>
              <a:t> revenue </a:t>
            </a:r>
            <a:endParaRPr lang="cs-CZ" sz="1800" dirty="0"/>
          </a:p>
          <a:p>
            <a:endParaRPr lang="pl-PL" dirty="0"/>
          </a:p>
          <a:p>
            <a:r>
              <a:rPr lang="en-US" b="1" dirty="0"/>
              <a:t>Broadcasting</a:t>
            </a:r>
          </a:p>
          <a:p>
            <a:pPr lvl="1"/>
            <a:r>
              <a:rPr lang="pl-PL" sz="1800" dirty="0"/>
              <a:t>1</a:t>
            </a:r>
            <a:r>
              <a:rPr lang="en-US" sz="1800" dirty="0"/>
              <a:t>00M+ unique monthly active streams</a:t>
            </a:r>
            <a:endParaRPr lang="cs-CZ" sz="1800" dirty="0"/>
          </a:p>
          <a:p>
            <a:pPr lvl="1"/>
            <a:r>
              <a:rPr lang="en-US" sz="1800" dirty="0"/>
              <a:t>20B+ minutes viewed per month</a:t>
            </a:r>
          </a:p>
          <a:p>
            <a:pPr lvl="1"/>
            <a:endParaRPr lang="en-US" dirty="0"/>
          </a:p>
          <a:p>
            <a:endParaRPr lang="en-US" dirty="0"/>
          </a:p>
        </p:txBody>
      </p:sp>
      <p:pic>
        <p:nvPicPr>
          <p:cNvPr id="5" name="Picture 2" descr="https://pbs.twimg.com/media/C6BVfXfUYAE9Q9U.jpg:lar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9027" y="1273415"/>
            <a:ext cx="5804939" cy="3827974"/>
          </a:xfrm>
          <a:prstGeom prst="rect">
            <a:avLst/>
          </a:prstGeom>
          <a:noFill/>
          <a:extLst>
            <a:ext uri="{909E8E84-426E-40DD-AFC4-6F175D3DCCD1}">
              <a14:hiddenFill xmlns:a14="http://schemas.microsoft.com/office/drawing/2010/main">
                <a:solidFill>
                  <a:srgbClr val="FFFFFF"/>
                </a:solidFill>
              </a14:hiddenFill>
            </a:ext>
          </a:extLst>
        </p:spPr>
      </p:pic>
      <p:pic>
        <p:nvPicPr>
          <p:cNvPr id="6" name="Obrázek 6" descr="Obsah obrázku obloha&#10;&#10;Popis byl vytvořen automaticky">
            <a:extLst>
              <a:ext uri="{FF2B5EF4-FFF2-40B4-BE49-F238E27FC236}">
                <a16:creationId xmlns:a16="http://schemas.microsoft.com/office/drawing/2014/main" id="{FC789D0A-6BD1-4179-8190-40F022A693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7295" y="1487473"/>
            <a:ext cx="2001252" cy="844528"/>
          </a:xfrm>
          <a:prstGeom prst="rect">
            <a:avLst/>
          </a:prstGeom>
        </p:spPr>
      </p:pic>
      <p:pic>
        <p:nvPicPr>
          <p:cNvPr id="7" name="Picture 4" descr="Image result for twitch logo">
            <a:extLst>
              <a:ext uri="{FF2B5EF4-FFF2-40B4-BE49-F238E27FC236}">
                <a16:creationId xmlns:a16="http://schemas.microsoft.com/office/drawing/2014/main" id="{8A50C434-FFED-4FC3-BF84-A230E162E87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2472" y="5259736"/>
            <a:ext cx="1585784" cy="4039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youtube logo">
            <a:extLst>
              <a:ext uri="{FF2B5EF4-FFF2-40B4-BE49-F238E27FC236}">
                <a16:creationId xmlns:a16="http://schemas.microsoft.com/office/drawing/2014/main" id="{9CD386BF-B4CA-4682-926E-C1A0F0729E25}"/>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882962" y="4986700"/>
            <a:ext cx="869351" cy="949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084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042816" y="6432516"/>
            <a:ext cx="2844800" cy="365125"/>
          </a:xfrm>
        </p:spPr>
        <p:txBody>
          <a:bodyPr/>
          <a:lstStyle/>
          <a:p>
            <a:pPr defTabSz="609585"/>
            <a:fld id="{EE2556C5-CE8C-6547-B838-EA80C61A4AF7}" type="slidenum">
              <a:rPr lang="en-US">
                <a:solidFill>
                  <a:prstClr val="white"/>
                </a:solidFill>
                <a:latin typeface="Intel Clear"/>
              </a:rPr>
              <a:pPr defTabSz="609585"/>
              <a:t>7</a:t>
            </a:fld>
            <a:endParaRPr lang="en-US" dirty="0">
              <a:solidFill>
                <a:prstClr val="white"/>
              </a:solidFill>
              <a:latin typeface="Intel Clear"/>
            </a:endParaRPr>
          </a:p>
        </p:txBody>
      </p:sp>
      <p:sp>
        <p:nvSpPr>
          <p:cNvPr id="3" name="Title 2"/>
          <p:cNvSpPr>
            <a:spLocks noGrp="1"/>
          </p:cNvSpPr>
          <p:nvPr>
            <p:ph type="title"/>
          </p:nvPr>
        </p:nvSpPr>
        <p:spPr>
          <a:xfrm>
            <a:off x="342780" y="339605"/>
            <a:ext cx="10972800" cy="1158240"/>
          </a:xfrm>
        </p:spPr>
        <p:txBody>
          <a:bodyPr/>
          <a:lstStyle/>
          <a:p>
            <a:r>
              <a:rPr lang="en-US"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Esports</a:t>
            </a:r>
            <a:r>
              <a:rPr lang="pl-PL"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Audience</a:t>
            </a:r>
          </a:p>
        </p:txBody>
      </p:sp>
      <p:sp>
        <p:nvSpPr>
          <p:cNvPr id="4" name="TextBox 3"/>
          <p:cNvSpPr txBox="1"/>
          <p:nvPr/>
        </p:nvSpPr>
        <p:spPr>
          <a:xfrm>
            <a:off x="332720" y="2231297"/>
            <a:ext cx="4576165" cy="1723549"/>
          </a:xfrm>
          <a:prstGeom prst="rect">
            <a:avLst/>
          </a:prstGeom>
          <a:noFill/>
        </p:spPr>
        <p:txBody>
          <a:bodyPr vert="horz" wrap="square" lIns="0" tIns="0" rIns="0" bIns="0" rtlCol="0">
            <a:spAutoFit/>
          </a:bodyPr>
          <a:lstStyle/>
          <a:p>
            <a:pPr defTabSz="609585"/>
            <a:endParaRPr lang="en-US" b="1" dirty="0">
              <a:solidFill>
                <a:srgbClr val="003C71"/>
              </a:solidFill>
              <a:latin typeface="Intel Clear"/>
            </a:endParaRPr>
          </a:p>
          <a:p>
            <a:pPr defTabSz="609585"/>
            <a:r>
              <a:rPr lang="en-US" sz="2000" dirty="0">
                <a:solidFill>
                  <a:srgbClr val="0071C5"/>
                </a:solidFill>
                <a:latin typeface="+mj-lt"/>
                <a:ea typeface="Intel Clear Light" panose="020B0404020203020204" pitchFamily="34" charset="0"/>
                <a:cs typeface="Intel Clear Light" panose="020B0404020203020204" pitchFamily="34" charset="0"/>
              </a:rPr>
              <a:t>“The increasing exposure of </a:t>
            </a:r>
            <a:r>
              <a:rPr lang="en-US" sz="2000" dirty="0" err="1">
                <a:solidFill>
                  <a:srgbClr val="0071C5"/>
                </a:solidFill>
                <a:latin typeface="+mj-lt"/>
                <a:ea typeface="Intel Clear Light" panose="020B0404020203020204" pitchFamily="34" charset="0"/>
                <a:cs typeface="Intel Clear Light" panose="020B0404020203020204" pitchFamily="34" charset="0"/>
              </a:rPr>
              <a:t>Esports</a:t>
            </a:r>
            <a:r>
              <a:rPr lang="en-US" sz="2000" dirty="0">
                <a:solidFill>
                  <a:srgbClr val="0071C5"/>
                </a:solidFill>
                <a:latin typeface="+mj-lt"/>
                <a:ea typeface="Intel Clear Light" panose="020B0404020203020204" pitchFamily="34" charset="0"/>
                <a:cs typeface="Intel Clear Light" panose="020B0404020203020204" pitchFamily="34" charset="0"/>
              </a:rPr>
              <a:t> </a:t>
            </a:r>
            <a:endParaRPr lang="pl-PL" sz="2000" dirty="0">
              <a:solidFill>
                <a:srgbClr val="0071C5"/>
              </a:solidFill>
              <a:latin typeface="+mj-lt"/>
              <a:ea typeface="Intel Clear Light" panose="020B0404020203020204" pitchFamily="34" charset="0"/>
              <a:cs typeface="Intel Clear Light" panose="020B0404020203020204" pitchFamily="34" charset="0"/>
            </a:endParaRPr>
          </a:p>
          <a:p>
            <a:pPr defTabSz="609585"/>
            <a:r>
              <a:rPr lang="en-US" sz="2000" dirty="0">
                <a:solidFill>
                  <a:srgbClr val="0071C5"/>
                </a:solidFill>
                <a:latin typeface="+mj-lt"/>
                <a:ea typeface="Intel Clear Light" panose="020B0404020203020204" pitchFamily="34" charset="0"/>
                <a:cs typeface="Intel Clear Light" panose="020B0404020203020204" pitchFamily="34" charset="0"/>
              </a:rPr>
              <a:t>as a mainstream entertainment industry is driving the growth in awareness </a:t>
            </a:r>
            <a:endParaRPr lang="pl-PL" sz="2000" dirty="0">
              <a:solidFill>
                <a:srgbClr val="0071C5"/>
              </a:solidFill>
              <a:latin typeface="+mj-lt"/>
              <a:ea typeface="Intel Clear Light" panose="020B0404020203020204" pitchFamily="34" charset="0"/>
              <a:cs typeface="Intel Clear Light" panose="020B0404020203020204" pitchFamily="34" charset="0"/>
            </a:endParaRPr>
          </a:p>
          <a:p>
            <a:pPr defTabSz="609585"/>
            <a:r>
              <a:rPr lang="en-US" sz="2000" dirty="0">
                <a:solidFill>
                  <a:srgbClr val="0071C5"/>
                </a:solidFill>
                <a:latin typeface="+mj-lt"/>
                <a:ea typeface="Intel Clear Light" panose="020B0404020203020204" pitchFamily="34" charset="0"/>
                <a:cs typeface="Intel Clear Light" panose="020B0404020203020204" pitchFamily="34" charset="0"/>
              </a:rPr>
              <a:t>in most regions” </a:t>
            </a:r>
          </a:p>
          <a:p>
            <a:pPr algn="r" defTabSz="609585"/>
            <a:r>
              <a:rPr lang="en-US" sz="1400" dirty="0">
                <a:solidFill>
                  <a:srgbClr val="0071C5"/>
                </a:solidFill>
                <a:latin typeface="Intel Clear"/>
              </a:rPr>
              <a:t>	</a:t>
            </a:r>
            <a:r>
              <a:rPr lang="en-US" sz="1200" dirty="0">
                <a:solidFill>
                  <a:srgbClr val="0071C5"/>
                </a:solidFill>
                <a:latin typeface="Intel Clear"/>
              </a:rPr>
              <a:t>– </a:t>
            </a:r>
            <a:r>
              <a:rPr lang="en-US" sz="1200" dirty="0" err="1">
                <a:solidFill>
                  <a:srgbClr val="0071C5"/>
                </a:solidFill>
                <a:latin typeface="Intel Clear"/>
              </a:rPr>
              <a:t>Newzoo</a:t>
            </a:r>
            <a:r>
              <a:rPr lang="en-US" sz="1200" dirty="0">
                <a:solidFill>
                  <a:srgbClr val="0071C5"/>
                </a:solidFill>
                <a:latin typeface="Intel Clear"/>
              </a:rPr>
              <a:t> 2018 Global Esports Market Report</a:t>
            </a:r>
          </a:p>
        </p:txBody>
      </p:sp>
      <p:sp>
        <p:nvSpPr>
          <p:cNvPr id="8" name="TextBox 7"/>
          <p:cNvSpPr txBox="1"/>
          <p:nvPr/>
        </p:nvSpPr>
        <p:spPr>
          <a:xfrm>
            <a:off x="545170" y="6065842"/>
            <a:ext cx="1205843" cy="138499"/>
          </a:xfrm>
          <a:prstGeom prst="rect">
            <a:avLst/>
          </a:prstGeom>
          <a:noFill/>
        </p:spPr>
        <p:txBody>
          <a:bodyPr vert="horz" wrap="square" lIns="0" tIns="0" rIns="0" bIns="0" rtlCol="0" anchor="b">
            <a:spAutoFit/>
          </a:bodyPr>
          <a:lstStyle/>
          <a:p>
            <a:pPr defTabSz="609539"/>
            <a:r>
              <a:rPr lang="en-IN" sz="900" dirty="0">
                <a:solidFill>
                  <a:srgbClr val="003C71"/>
                </a:solidFill>
                <a:latin typeface="Intel Clear"/>
              </a:rPr>
              <a:t>Source: Newzoo</a:t>
            </a:r>
          </a:p>
        </p:txBody>
      </p:sp>
      <p:graphicFrame>
        <p:nvGraphicFramePr>
          <p:cNvPr id="7" name="Chart 6"/>
          <p:cNvGraphicFramePr/>
          <p:nvPr>
            <p:extLst>
              <p:ext uri="{D42A27DB-BD31-4B8C-83A1-F6EECF244321}">
                <p14:modId xmlns:p14="http://schemas.microsoft.com/office/powerpoint/2010/main" val="1171701435"/>
              </p:ext>
            </p:extLst>
          </p:nvPr>
        </p:nvGraphicFramePr>
        <p:xfrm>
          <a:off x="5721111" y="892887"/>
          <a:ext cx="5914433" cy="449120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062963" y="3667454"/>
            <a:ext cx="476540" cy="287323"/>
          </a:xfrm>
          <a:prstGeom prst="rect">
            <a:avLst/>
          </a:prstGeom>
          <a:noFill/>
        </p:spPr>
        <p:txBody>
          <a:bodyPr vert="horz" wrap="square" lIns="0" tIns="0" rIns="0" bIns="0" rtlCol="0">
            <a:spAutoFit/>
          </a:bodyPr>
          <a:lstStyle/>
          <a:p>
            <a:pPr defTabSz="609585"/>
            <a:r>
              <a:rPr lang="en-US" sz="1867"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160m</a:t>
            </a:r>
          </a:p>
        </p:txBody>
      </p:sp>
      <p:sp>
        <p:nvSpPr>
          <p:cNvPr id="11" name="TextBox 10"/>
          <p:cNvSpPr txBox="1"/>
          <p:nvPr/>
        </p:nvSpPr>
        <p:spPr>
          <a:xfrm>
            <a:off x="7026922" y="3337400"/>
            <a:ext cx="476540" cy="287323"/>
          </a:xfrm>
          <a:prstGeom prst="rect">
            <a:avLst/>
          </a:prstGeom>
          <a:noFill/>
        </p:spPr>
        <p:txBody>
          <a:bodyPr vert="horz" wrap="square" lIns="0" tIns="0" rIns="0" bIns="0" rtlCol="0">
            <a:spAutoFit/>
          </a:bodyPr>
          <a:lstStyle/>
          <a:p>
            <a:pPr defTabSz="609585"/>
            <a:r>
              <a:rPr lang="en-US" sz="1867"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192m</a:t>
            </a:r>
          </a:p>
        </p:txBody>
      </p:sp>
      <p:sp>
        <p:nvSpPr>
          <p:cNvPr id="13" name="TextBox 12"/>
          <p:cNvSpPr txBox="1"/>
          <p:nvPr/>
        </p:nvSpPr>
        <p:spPr>
          <a:xfrm>
            <a:off x="8992026" y="2661750"/>
            <a:ext cx="476540" cy="287323"/>
          </a:xfrm>
          <a:prstGeom prst="rect">
            <a:avLst/>
          </a:prstGeom>
          <a:noFill/>
        </p:spPr>
        <p:txBody>
          <a:bodyPr vert="horz" wrap="square" lIns="0" tIns="0" rIns="0" bIns="0" rtlCol="0">
            <a:spAutoFit/>
          </a:bodyPr>
          <a:lstStyle/>
          <a:p>
            <a:pPr defTabSz="609585"/>
            <a:r>
              <a:rPr lang="en-US" sz="1867"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253m</a:t>
            </a:r>
          </a:p>
        </p:txBody>
      </p:sp>
      <p:sp>
        <p:nvSpPr>
          <p:cNvPr id="15" name="TextBox 14"/>
          <p:cNvSpPr txBox="1"/>
          <p:nvPr/>
        </p:nvSpPr>
        <p:spPr>
          <a:xfrm>
            <a:off x="9981241" y="2321965"/>
            <a:ext cx="476540" cy="287323"/>
          </a:xfrm>
          <a:prstGeom prst="rect">
            <a:avLst/>
          </a:prstGeom>
          <a:noFill/>
        </p:spPr>
        <p:txBody>
          <a:bodyPr vert="horz" wrap="square" lIns="0" tIns="0" rIns="0" bIns="0" rtlCol="0">
            <a:spAutoFit/>
          </a:bodyPr>
          <a:lstStyle/>
          <a:p>
            <a:pPr defTabSz="609585"/>
            <a:r>
              <a:rPr lang="en-US" sz="1867"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285m</a:t>
            </a:r>
          </a:p>
        </p:txBody>
      </p:sp>
      <p:sp>
        <p:nvSpPr>
          <p:cNvPr id="17" name="TextBox 16"/>
          <p:cNvSpPr txBox="1"/>
          <p:nvPr/>
        </p:nvSpPr>
        <p:spPr>
          <a:xfrm>
            <a:off x="11000458" y="1969917"/>
            <a:ext cx="476540" cy="287323"/>
          </a:xfrm>
          <a:prstGeom prst="rect">
            <a:avLst/>
          </a:prstGeom>
          <a:noFill/>
        </p:spPr>
        <p:txBody>
          <a:bodyPr vert="horz" wrap="square" lIns="0" tIns="0" rIns="0" bIns="0" rtlCol="0">
            <a:spAutoFit/>
          </a:bodyPr>
          <a:lstStyle/>
          <a:p>
            <a:pPr defTabSz="609585"/>
            <a:r>
              <a:rPr lang="en-US" sz="1867"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316m</a:t>
            </a:r>
          </a:p>
        </p:txBody>
      </p:sp>
      <p:sp>
        <p:nvSpPr>
          <p:cNvPr id="5" name="TextBox 4"/>
          <p:cNvSpPr txBox="1"/>
          <p:nvPr/>
        </p:nvSpPr>
        <p:spPr>
          <a:xfrm>
            <a:off x="11051165" y="3552683"/>
            <a:ext cx="584379" cy="461556"/>
          </a:xfrm>
          <a:prstGeom prst="ellipse">
            <a:avLst/>
          </a:prstGeom>
          <a:solidFill>
            <a:schemeClr val="accent1"/>
          </a:solidFill>
          <a:ln>
            <a:solidFill>
              <a:schemeClr val="bg1"/>
            </a:solidFill>
          </a:ln>
        </p:spPr>
        <p:style>
          <a:lnRef idx="2">
            <a:schemeClr val="accent1"/>
          </a:lnRef>
          <a:fillRef idx="1">
            <a:schemeClr val="lt1"/>
          </a:fillRef>
          <a:effectRef idx="0">
            <a:schemeClr val="accent1"/>
          </a:effectRef>
          <a:fontRef idx="minor">
            <a:schemeClr val="dk1"/>
          </a:fontRef>
        </p:style>
        <p:txBody>
          <a:bodyPr vert="horz" wrap="square" lIns="0" tIns="0" rIns="0" bIns="0" rtlCol="0">
            <a:spAutoFit/>
          </a:bodyPr>
          <a:lstStyle/>
          <a:p>
            <a:pPr algn="ctr" defTabSz="609585"/>
            <a:r>
              <a:rPr lang="en-US" sz="2133"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264m</a:t>
            </a:r>
          </a:p>
        </p:txBody>
      </p:sp>
      <p:sp>
        <p:nvSpPr>
          <p:cNvPr id="19" name="TextBox 18"/>
          <p:cNvSpPr txBox="1"/>
          <p:nvPr/>
        </p:nvSpPr>
        <p:spPr>
          <a:xfrm>
            <a:off x="10073740" y="3743704"/>
            <a:ext cx="584379" cy="461556"/>
          </a:xfrm>
          <a:prstGeom prst="ellipse">
            <a:avLst/>
          </a:prstGeom>
          <a:solidFill>
            <a:schemeClr val="accent1"/>
          </a:solidFill>
          <a:ln>
            <a:solidFill>
              <a:schemeClr val="bg1"/>
            </a:solidFill>
          </a:ln>
        </p:spPr>
        <p:style>
          <a:lnRef idx="2">
            <a:schemeClr val="accent1"/>
          </a:lnRef>
          <a:fillRef idx="1">
            <a:schemeClr val="lt1"/>
          </a:fillRef>
          <a:effectRef idx="0">
            <a:schemeClr val="accent1"/>
          </a:effectRef>
          <a:fontRef idx="minor">
            <a:schemeClr val="dk1"/>
          </a:fontRef>
        </p:style>
        <p:txBody>
          <a:bodyPr vert="horz" wrap="square" lIns="0" tIns="0" rIns="0" bIns="0" rtlCol="0">
            <a:spAutoFit/>
          </a:bodyPr>
          <a:lstStyle/>
          <a:p>
            <a:pPr algn="ctr" defTabSz="609585"/>
            <a:r>
              <a:rPr lang="en-US" sz="2133"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233m</a:t>
            </a:r>
          </a:p>
        </p:txBody>
      </p:sp>
      <p:sp>
        <p:nvSpPr>
          <p:cNvPr id="20" name="TextBox 19"/>
          <p:cNvSpPr txBox="1"/>
          <p:nvPr/>
        </p:nvSpPr>
        <p:spPr>
          <a:xfrm>
            <a:off x="9096316" y="3921643"/>
            <a:ext cx="584379" cy="461556"/>
          </a:xfrm>
          <a:prstGeom prst="ellipse">
            <a:avLst/>
          </a:prstGeom>
          <a:solidFill>
            <a:schemeClr val="accent1"/>
          </a:solidFill>
          <a:ln>
            <a:solidFill>
              <a:schemeClr val="bg1"/>
            </a:solidFill>
          </a:ln>
        </p:spPr>
        <p:style>
          <a:lnRef idx="2">
            <a:schemeClr val="accent1"/>
          </a:lnRef>
          <a:fillRef idx="1">
            <a:schemeClr val="lt1"/>
          </a:fillRef>
          <a:effectRef idx="0">
            <a:schemeClr val="accent1"/>
          </a:effectRef>
          <a:fontRef idx="minor">
            <a:schemeClr val="dk1"/>
          </a:fontRef>
        </p:style>
        <p:txBody>
          <a:bodyPr vert="horz" wrap="square" lIns="0" tIns="0" rIns="0" bIns="0" rtlCol="0">
            <a:spAutoFit/>
          </a:bodyPr>
          <a:lstStyle/>
          <a:p>
            <a:pPr algn="ctr" defTabSz="609585"/>
            <a:r>
              <a:rPr lang="en-US" sz="2133"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201M</a:t>
            </a:r>
          </a:p>
        </p:txBody>
      </p:sp>
      <p:sp>
        <p:nvSpPr>
          <p:cNvPr id="21" name="TextBox 20"/>
          <p:cNvSpPr txBox="1"/>
          <p:nvPr/>
        </p:nvSpPr>
        <p:spPr>
          <a:xfrm>
            <a:off x="7107249" y="4231799"/>
            <a:ext cx="584379" cy="461556"/>
          </a:xfrm>
          <a:prstGeom prst="ellipse">
            <a:avLst/>
          </a:prstGeom>
          <a:solidFill>
            <a:schemeClr val="accent1"/>
          </a:solidFill>
          <a:ln>
            <a:solidFill>
              <a:schemeClr val="bg1"/>
            </a:solidFill>
          </a:ln>
        </p:spPr>
        <p:style>
          <a:lnRef idx="2">
            <a:schemeClr val="accent1"/>
          </a:lnRef>
          <a:fillRef idx="1">
            <a:schemeClr val="lt1"/>
          </a:fillRef>
          <a:effectRef idx="0">
            <a:schemeClr val="accent1"/>
          </a:effectRef>
          <a:fontRef idx="minor">
            <a:schemeClr val="dk1"/>
          </a:fontRef>
        </p:style>
        <p:txBody>
          <a:bodyPr vert="horz" wrap="square" lIns="0" tIns="0" rIns="0" bIns="0" rtlCol="0">
            <a:spAutoFit/>
          </a:bodyPr>
          <a:lstStyle/>
          <a:p>
            <a:pPr algn="ctr" defTabSz="609585"/>
            <a:r>
              <a:rPr lang="en-US" sz="2133"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143M</a:t>
            </a:r>
          </a:p>
        </p:txBody>
      </p:sp>
      <p:sp>
        <p:nvSpPr>
          <p:cNvPr id="22" name="TextBox 21"/>
          <p:cNvSpPr txBox="1"/>
          <p:nvPr/>
        </p:nvSpPr>
        <p:spPr>
          <a:xfrm>
            <a:off x="6121989" y="4365892"/>
            <a:ext cx="584379" cy="461556"/>
          </a:xfrm>
          <a:prstGeom prst="ellipse">
            <a:avLst/>
          </a:prstGeom>
          <a:solidFill>
            <a:schemeClr val="accent1"/>
          </a:solidFill>
          <a:ln>
            <a:solidFill>
              <a:schemeClr val="bg1"/>
            </a:solidFill>
          </a:ln>
        </p:spPr>
        <p:style>
          <a:lnRef idx="2">
            <a:schemeClr val="accent1"/>
          </a:lnRef>
          <a:fillRef idx="1">
            <a:schemeClr val="lt1"/>
          </a:fillRef>
          <a:effectRef idx="0">
            <a:schemeClr val="accent1"/>
          </a:effectRef>
          <a:fontRef idx="minor">
            <a:schemeClr val="dk1"/>
          </a:fontRef>
        </p:style>
        <p:txBody>
          <a:bodyPr vert="horz" wrap="square" lIns="0" tIns="0" rIns="0" bIns="0" rtlCol="0">
            <a:spAutoFit/>
          </a:bodyPr>
          <a:lstStyle/>
          <a:p>
            <a:pPr algn="ctr" defTabSz="609585"/>
            <a:r>
              <a:rPr lang="en-US" sz="2133"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121M</a:t>
            </a:r>
          </a:p>
        </p:txBody>
      </p:sp>
      <p:grpSp>
        <p:nvGrpSpPr>
          <p:cNvPr id="29" name="Group 28"/>
          <p:cNvGrpSpPr/>
          <p:nvPr/>
        </p:nvGrpSpPr>
        <p:grpSpPr>
          <a:xfrm>
            <a:off x="190984" y="5650243"/>
            <a:ext cx="11444560" cy="604201"/>
            <a:chOff x="469370" y="5484374"/>
            <a:chExt cx="11444559" cy="604201"/>
          </a:xfrm>
        </p:grpSpPr>
        <p:sp>
          <p:nvSpPr>
            <p:cNvPr id="30" name="Rectangle 29"/>
            <p:cNvSpPr/>
            <p:nvPr/>
          </p:nvSpPr>
          <p:spPr>
            <a:xfrm>
              <a:off x="607484" y="5484374"/>
              <a:ext cx="11306445" cy="604201"/>
            </a:xfrm>
            <a:prstGeom prst="rect">
              <a:avLst/>
            </a:prstGeom>
            <a:ln/>
          </p:spPr>
          <p:style>
            <a:lnRef idx="2">
              <a:schemeClr val="accent1"/>
            </a:lnRef>
            <a:fillRef idx="1">
              <a:schemeClr val="lt1"/>
            </a:fillRef>
            <a:effectRef idx="0">
              <a:schemeClr val="accent1"/>
            </a:effectRef>
            <a:fontRef idx="minor">
              <a:schemeClr val="dk1"/>
            </a:fontRef>
          </p:style>
          <p:txBody>
            <a:bodyPr anchor="ctr">
              <a:noAutofit/>
            </a:bodyPr>
            <a:lstStyle/>
            <a:p>
              <a:pPr algn="ctr" defTabSz="609585"/>
              <a:r>
                <a:rPr lang="en-IN" sz="1400" dirty="0">
                  <a:solidFill>
                    <a:schemeClr val="tx2"/>
                  </a:solidFill>
                  <a:latin typeface="Intel Clear"/>
                </a:rPr>
                <a:t>  </a:t>
              </a:r>
              <a:r>
                <a:rPr lang="en-US" sz="1400" dirty="0">
                  <a:solidFill>
                    <a:schemeClr val="tx2"/>
                  </a:solidFill>
                  <a:latin typeface="Intel Clear"/>
                </a:rPr>
                <a:t>Esports Enthusiasts will grow at a CAGR of 16.9% from 2016-2021 and Occasional Viewers will grow at a CAGR of 14.6%</a:t>
              </a:r>
            </a:p>
          </p:txBody>
        </p:sp>
        <p:grpSp>
          <p:nvGrpSpPr>
            <p:cNvPr id="31" name="Gruppieren 54"/>
            <p:cNvGrpSpPr>
              <a:grpSpLocks noChangeAspect="1"/>
            </p:cNvGrpSpPr>
            <p:nvPr/>
          </p:nvGrpSpPr>
          <p:grpSpPr bwMode="gray">
            <a:xfrm>
              <a:off x="469370" y="5565144"/>
              <a:ext cx="285161" cy="442661"/>
              <a:chOff x="-439738" y="1773238"/>
              <a:chExt cx="454026" cy="704793"/>
            </a:xfrm>
            <a:solidFill>
              <a:schemeClr val="accent2"/>
            </a:solidFill>
          </p:grpSpPr>
          <p:sp>
            <p:nvSpPr>
              <p:cNvPr id="32" name="Freeform 1057"/>
              <p:cNvSpPr>
                <a:spLocks/>
              </p:cNvSpPr>
              <p:nvPr/>
            </p:nvSpPr>
            <p:spPr bwMode="gray">
              <a:xfrm>
                <a:off x="-323850" y="2316107"/>
                <a:ext cx="225425" cy="46039"/>
              </a:xfrm>
              <a:custGeom>
                <a:avLst/>
                <a:gdLst>
                  <a:gd name="T0" fmla="*/ 60 w 60"/>
                  <a:gd name="T1" fmla="*/ 6 h 12"/>
                  <a:gd name="T2" fmla="*/ 54 w 60"/>
                  <a:gd name="T3" fmla="*/ 12 h 12"/>
                  <a:gd name="T4" fmla="*/ 6 w 60"/>
                  <a:gd name="T5" fmla="*/ 12 h 12"/>
                  <a:gd name="T6" fmla="*/ 0 w 60"/>
                  <a:gd name="T7" fmla="*/ 6 h 12"/>
                  <a:gd name="T8" fmla="*/ 0 w 60"/>
                  <a:gd name="T9" fmla="*/ 6 h 12"/>
                  <a:gd name="T10" fmla="*/ 6 w 60"/>
                  <a:gd name="T11" fmla="*/ 0 h 12"/>
                  <a:gd name="T12" fmla="*/ 54 w 60"/>
                  <a:gd name="T13" fmla="*/ 0 h 12"/>
                  <a:gd name="T14" fmla="*/ 60 w 60"/>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
                    <a:moveTo>
                      <a:pt x="60" y="6"/>
                    </a:moveTo>
                    <a:cubicBezTo>
                      <a:pt x="60" y="9"/>
                      <a:pt x="57" y="12"/>
                      <a:pt x="54" y="12"/>
                    </a:cubicBezTo>
                    <a:cubicBezTo>
                      <a:pt x="6" y="12"/>
                      <a:pt x="6" y="12"/>
                      <a:pt x="6" y="12"/>
                    </a:cubicBezTo>
                    <a:cubicBezTo>
                      <a:pt x="2" y="12"/>
                      <a:pt x="0" y="9"/>
                      <a:pt x="0" y="6"/>
                    </a:cubicBezTo>
                    <a:cubicBezTo>
                      <a:pt x="0" y="6"/>
                      <a:pt x="0" y="6"/>
                      <a:pt x="0" y="6"/>
                    </a:cubicBezTo>
                    <a:cubicBezTo>
                      <a:pt x="0" y="2"/>
                      <a:pt x="2" y="0"/>
                      <a:pt x="6" y="0"/>
                    </a:cubicBezTo>
                    <a:cubicBezTo>
                      <a:pt x="54" y="0"/>
                      <a:pt x="54" y="0"/>
                      <a:pt x="54" y="0"/>
                    </a:cubicBezTo>
                    <a:cubicBezTo>
                      <a:pt x="57" y="0"/>
                      <a:pt x="60" y="2"/>
                      <a:pt x="6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dirty="0">
                  <a:solidFill>
                    <a:prstClr val="black"/>
                  </a:solidFill>
                  <a:latin typeface="Intel Clear"/>
                </a:endParaRPr>
              </a:p>
            </p:txBody>
          </p:sp>
          <p:sp>
            <p:nvSpPr>
              <p:cNvPr id="33" name="Freeform 1058"/>
              <p:cNvSpPr>
                <a:spLocks/>
              </p:cNvSpPr>
              <p:nvPr/>
            </p:nvSpPr>
            <p:spPr bwMode="gray">
              <a:xfrm>
                <a:off x="-323850" y="2406592"/>
                <a:ext cx="225425" cy="71439"/>
              </a:xfrm>
              <a:custGeom>
                <a:avLst/>
                <a:gdLst>
                  <a:gd name="T0" fmla="*/ 0 w 60"/>
                  <a:gd name="T1" fmla="*/ 0 h 19"/>
                  <a:gd name="T2" fmla="*/ 30 w 60"/>
                  <a:gd name="T3" fmla="*/ 19 h 19"/>
                  <a:gd name="T4" fmla="*/ 60 w 60"/>
                  <a:gd name="T5" fmla="*/ 0 h 19"/>
                  <a:gd name="T6" fmla="*/ 0 w 60"/>
                  <a:gd name="T7" fmla="*/ 0 h 19"/>
                </a:gdLst>
                <a:ahLst/>
                <a:cxnLst>
                  <a:cxn ang="0">
                    <a:pos x="T0" y="T1"/>
                  </a:cxn>
                  <a:cxn ang="0">
                    <a:pos x="T2" y="T3"/>
                  </a:cxn>
                  <a:cxn ang="0">
                    <a:pos x="T4" y="T5"/>
                  </a:cxn>
                  <a:cxn ang="0">
                    <a:pos x="T6" y="T7"/>
                  </a:cxn>
                </a:cxnLst>
                <a:rect l="0" t="0" r="r" b="b"/>
                <a:pathLst>
                  <a:path w="60" h="19">
                    <a:moveTo>
                      <a:pt x="0" y="0"/>
                    </a:moveTo>
                    <a:cubicBezTo>
                      <a:pt x="0" y="11"/>
                      <a:pt x="13" y="19"/>
                      <a:pt x="30" y="19"/>
                    </a:cubicBezTo>
                    <a:cubicBezTo>
                      <a:pt x="46" y="19"/>
                      <a:pt x="60" y="11"/>
                      <a:pt x="6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dirty="0">
                  <a:solidFill>
                    <a:prstClr val="black"/>
                  </a:solidFill>
                  <a:latin typeface="Intel Clear"/>
                </a:endParaRPr>
              </a:p>
            </p:txBody>
          </p:sp>
          <p:sp>
            <p:nvSpPr>
              <p:cNvPr id="34" name="Freeform 1059"/>
              <p:cNvSpPr>
                <a:spLocks noEditPoints="1"/>
              </p:cNvSpPr>
              <p:nvPr/>
            </p:nvSpPr>
            <p:spPr bwMode="gray">
              <a:xfrm>
                <a:off x="-439738" y="1773238"/>
                <a:ext cx="454026" cy="509588"/>
              </a:xfrm>
              <a:custGeom>
                <a:avLst/>
                <a:gdLst>
                  <a:gd name="T0" fmla="*/ 61 w 121"/>
                  <a:gd name="T1" fmla="*/ 0 h 136"/>
                  <a:gd name="T2" fmla="*/ 0 w 121"/>
                  <a:gd name="T3" fmla="*/ 63 h 136"/>
                  <a:gd name="T4" fmla="*/ 37 w 121"/>
                  <a:gd name="T5" fmla="*/ 136 h 136"/>
                  <a:gd name="T6" fmla="*/ 85 w 121"/>
                  <a:gd name="T7" fmla="*/ 136 h 136"/>
                  <a:gd name="T8" fmla="*/ 121 w 121"/>
                  <a:gd name="T9" fmla="*/ 63 h 136"/>
                  <a:gd name="T10" fmla="*/ 61 w 121"/>
                  <a:gd name="T11" fmla="*/ 0 h 136"/>
                  <a:gd name="T12" fmla="*/ 40 w 121"/>
                  <a:gd name="T13" fmla="*/ 29 h 136"/>
                  <a:gd name="T14" fmla="*/ 25 w 121"/>
                  <a:gd name="T15" fmla="*/ 61 h 136"/>
                  <a:gd name="T16" fmla="*/ 19 w 121"/>
                  <a:gd name="T17" fmla="*/ 67 h 136"/>
                  <a:gd name="T18" fmla="*/ 13 w 121"/>
                  <a:gd name="T19" fmla="*/ 61 h 136"/>
                  <a:gd name="T20" fmla="*/ 33 w 121"/>
                  <a:gd name="T21" fmla="*/ 20 h 136"/>
                  <a:gd name="T22" fmla="*/ 42 w 121"/>
                  <a:gd name="T23" fmla="*/ 21 h 136"/>
                  <a:gd name="T24" fmla="*/ 40 w 121"/>
                  <a:gd name="T25"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36">
                    <a:moveTo>
                      <a:pt x="61" y="0"/>
                    </a:moveTo>
                    <a:cubicBezTo>
                      <a:pt x="27" y="0"/>
                      <a:pt x="0" y="28"/>
                      <a:pt x="0" y="63"/>
                    </a:cubicBezTo>
                    <a:cubicBezTo>
                      <a:pt x="0" y="87"/>
                      <a:pt x="31" y="118"/>
                      <a:pt x="37" y="136"/>
                    </a:cubicBezTo>
                    <a:cubicBezTo>
                      <a:pt x="85" y="136"/>
                      <a:pt x="85" y="136"/>
                      <a:pt x="85" y="136"/>
                    </a:cubicBezTo>
                    <a:cubicBezTo>
                      <a:pt x="90" y="118"/>
                      <a:pt x="121" y="87"/>
                      <a:pt x="121" y="63"/>
                    </a:cubicBezTo>
                    <a:cubicBezTo>
                      <a:pt x="121" y="28"/>
                      <a:pt x="94" y="0"/>
                      <a:pt x="61" y="0"/>
                    </a:cubicBezTo>
                    <a:close/>
                    <a:moveTo>
                      <a:pt x="40" y="29"/>
                    </a:moveTo>
                    <a:cubicBezTo>
                      <a:pt x="39" y="30"/>
                      <a:pt x="25" y="40"/>
                      <a:pt x="25" y="61"/>
                    </a:cubicBezTo>
                    <a:cubicBezTo>
                      <a:pt x="25" y="64"/>
                      <a:pt x="22" y="67"/>
                      <a:pt x="19" y="67"/>
                    </a:cubicBezTo>
                    <a:cubicBezTo>
                      <a:pt x="15" y="67"/>
                      <a:pt x="13" y="64"/>
                      <a:pt x="13" y="61"/>
                    </a:cubicBezTo>
                    <a:cubicBezTo>
                      <a:pt x="13" y="34"/>
                      <a:pt x="32" y="20"/>
                      <a:pt x="33" y="20"/>
                    </a:cubicBezTo>
                    <a:cubicBezTo>
                      <a:pt x="36" y="18"/>
                      <a:pt x="40" y="18"/>
                      <a:pt x="42" y="21"/>
                    </a:cubicBezTo>
                    <a:cubicBezTo>
                      <a:pt x="43" y="24"/>
                      <a:pt x="43" y="28"/>
                      <a:pt x="4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dirty="0">
                  <a:solidFill>
                    <a:prstClr val="black"/>
                  </a:solidFill>
                  <a:latin typeface="Intel Clear"/>
                </a:endParaRPr>
              </a:p>
            </p:txBody>
          </p:sp>
        </p:grpSp>
      </p:grpSp>
      <p:sp>
        <p:nvSpPr>
          <p:cNvPr id="23" name="TextBox 22"/>
          <p:cNvSpPr txBox="1"/>
          <p:nvPr/>
        </p:nvSpPr>
        <p:spPr>
          <a:xfrm>
            <a:off x="8023395" y="2994829"/>
            <a:ext cx="476540" cy="287323"/>
          </a:xfrm>
          <a:prstGeom prst="rect">
            <a:avLst/>
          </a:prstGeom>
          <a:noFill/>
        </p:spPr>
        <p:txBody>
          <a:bodyPr vert="horz" wrap="square" lIns="0" tIns="0" rIns="0" bIns="0" rtlCol="0">
            <a:spAutoFit/>
          </a:bodyPr>
          <a:lstStyle/>
          <a:p>
            <a:pPr defTabSz="609585"/>
            <a:r>
              <a:rPr lang="en-US" sz="1867"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222m</a:t>
            </a:r>
          </a:p>
        </p:txBody>
      </p:sp>
      <p:sp>
        <p:nvSpPr>
          <p:cNvPr id="24" name="TextBox 23"/>
          <p:cNvSpPr txBox="1"/>
          <p:nvPr/>
        </p:nvSpPr>
        <p:spPr>
          <a:xfrm>
            <a:off x="8111057" y="4099691"/>
            <a:ext cx="584379" cy="461556"/>
          </a:xfrm>
          <a:prstGeom prst="ellipse">
            <a:avLst/>
          </a:prstGeom>
          <a:solidFill>
            <a:schemeClr val="accent1"/>
          </a:solidFill>
          <a:ln>
            <a:solidFill>
              <a:schemeClr val="bg1"/>
            </a:solidFill>
          </a:ln>
        </p:spPr>
        <p:style>
          <a:lnRef idx="2">
            <a:schemeClr val="accent1"/>
          </a:lnRef>
          <a:fillRef idx="1">
            <a:schemeClr val="lt1"/>
          </a:fillRef>
          <a:effectRef idx="0">
            <a:schemeClr val="accent1"/>
          </a:effectRef>
          <a:fontRef idx="minor">
            <a:schemeClr val="dk1"/>
          </a:fontRef>
        </p:style>
        <p:txBody>
          <a:bodyPr vert="horz" wrap="square" lIns="0" tIns="0" rIns="0" bIns="0" rtlCol="0">
            <a:spAutoFit/>
          </a:bodyPr>
          <a:lstStyle/>
          <a:p>
            <a:pPr algn="ctr" defTabSz="609585"/>
            <a:r>
              <a:rPr lang="en-US" sz="2133"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173M</a:t>
            </a:r>
          </a:p>
        </p:txBody>
      </p:sp>
      <p:sp>
        <p:nvSpPr>
          <p:cNvPr id="25" name="Footer Placeholder 1">
            <a:extLst>
              <a:ext uri="{FF2B5EF4-FFF2-40B4-BE49-F238E27FC236}">
                <a16:creationId xmlns:a16="http://schemas.microsoft.com/office/drawing/2014/main" id="{BB84BCEC-5B7A-4FCD-9B88-7348BE4EE396}"/>
              </a:ext>
            </a:extLst>
          </p:cNvPr>
          <p:cNvSpPr txBox="1">
            <a:spLocks/>
          </p:cNvSpPr>
          <p:nvPr/>
        </p:nvSpPr>
        <p:spPr>
          <a:xfrm>
            <a:off x="235314" y="6432516"/>
            <a:ext cx="3860800" cy="365125"/>
          </a:xfrm>
          <a:prstGeom prst="rect">
            <a:avLst/>
          </a:prstGeom>
        </p:spPr>
        <p:txBody>
          <a:bodyPr anchor="ct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r>
              <a:rPr lang="en-US" sz="900" dirty="0">
                <a:solidFill>
                  <a:prstClr val="white"/>
                </a:solidFill>
                <a:latin typeface="Intel Clear"/>
              </a:rPr>
              <a:t>Intel Confidential</a:t>
            </a:r>
          </a:p>
        </p:txBody>
      </p:sp>
      <p:sp>
        <p:nvSpPr>
          <p:cNvPr id="26" name="TextBox 7"/>
          <p:cNvSpPr txBox="1"/>
          <p:nvPr/>
        </p:nvSpPr>
        <p:spPr>
          <a:xfrm>
            <a:off x="9438985" y="5316889"/>
            <a:ext cx="1942023" cy="138499"/>
          </a:xfrm>
          <a:prstGeom prst="rect">
            <a:avLst/>
          </a:prstGeom>
          <a:noFill/>
        </p:spPr>
        <p:txBody>
          <a:bodyPr vert="horz" wrap="square" lIns="0" tIns="0" rIns="0" bIns="0" rtlCol="0" anchor="b">
            <a:spAutoFit/>
          </a:bodyPr>
          <a:lstStyle/>
          <a:p>
            <a:pPr algn="r" defTabSz="609539"/>
            <a:r>
              <a:rPr lang="en-IN" sz="900" dirty="0">
                <a:solidFill>
                  <a:schemeClr val="tx2"/>
                </a:solidFill>
                <a:latin typeface="Intel Clear"/>
              </a:rPr>
              <a:t>Source: Newzoo</a:t>
            </a:r>
          </a:p>
        </p:txBody>
      </p:sp>
    </p:spTree>
    <p:extLst>
      <p:ext uri="{BB962C8B-B14F-4D97-AF65-F5344CB8AC3E}">
        <p14:creationId xmlns:p14="http://schemas.microsoft.com/office/powerpoint/2010/main" val="26432406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042816" y="6432516"/>
            <a:ext cx="2844800" cy="365125"/>
          </a:xfrm>
        </p:spPr>
        <p:txBody>
          <a:bodyPr/>
          <a:lstStyle/>
          <a:p>
            <a:pPr defTabSz="609585"/>
            <a:fld id="{EE2556C5-CE8C-6547-B838-EA80C61A4AF7}" type="slidenum">
              <a:rPr lang="en-US">
                <a:solidFill>
                  <a:prstClr val="white"/>
                </a:solidFill>
                <a:latin typeface="Intel Clear"/>
              </a:rPr>
              <a:pPr defTabSz="609585"/>
              <a:t>8</a:t>
            </a:fld>
            <a:endParaRPr lang="en-US" dirty="0">
              <a:solidFill>
                <a:prstClr val="white"/>
              </a:solidFill>
              <a:latin typeface="Intel Clear"/>
            </a:endParaRPr>
          </a:p>
        </p:txBody>
      </p:sp>
      <p:sp>
        <p:nvSpPr>
          <p:cNvPr id="3" name="Title 2"/>
          <p:cNvSpPr>
            <a:spLocks noGrp="1"/>
          </p:cNvSpPr>
          <p:nvPr>
            <p:ph type="title"/>
          </p:nvPr>
        </p:nvSpPr>
        <p:spPr>
          <a:xfrm>
            <a:off x="318362" y="339605"/>
            <a:ext cx="11213794" cy="755560"/>
          </a:xfrm>
        </p:spPr>
        <p:txBody>
          <a:bodyPr/>
          <a:lstStyle/>
          <a:p>
            <a:r>
              <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Esports revenue growth</a:t>
            </a:r>
          </a:p>
        </p:txBody>
      </p:sp>
      <p:sp>
        <p:nvSpPr>
          <p:cNvPr id="7" name="TextBox 6"/>
          <p:cNvSpPr txBox="1"/>
          <p:nvPr/>
        </p:nvSpPr>
        <p:spPr>
          <a:xfrm>
            <a:off x="304613" y="1317546"/>
            <a:ext cx="5275037" cy="3690242"/>
          </a:xfrm>
          <a:prstGeom prst="rect">
            <a:avLst/>
          </a:prstGeom>
          <a:noFill/>
        </p:spPr>
        <p:txBody>
          <a:bodyPr vert="horz" wrap="square" lIns="0" tIns="0" rIns="0" bIns="0" rtlCol="0">
            <a:spAutoFit/>
          </a:bodyPr>
          <a:lstStyle/>
          <a:p>
            <a:pPr defTabSz="609585"/>
            <a:r>
              <a:rPr lang="en-US" sz="2000" dirty="0">
                <a:solidFill>
                  <a:srgbClr val="003C71"/>
                </a:solidFill>
                <a:latin typeface="Intel Clear"/>
              </a:rPr>
              <a:t>The entrance of non-endemic brands into </a:t>
            </a:r>
            <a:endParaRPr lang="pl-PL" sz="2000" dirty="0">
              <a:solidFill>
                <a:srgbClr val="003C71"/>
              </a:solidFill>
              <a:latin typeface="Intel Clear"/>
            </a:endParaRPr>
          </a:p>
          <a:p>
            <a:pPr defTabSz="609585"/>
            <a:r>
              <a:rPr lang="en-US" sz="2000" dirty="0">
                <a:solidFill>
                  <a:srgbClr val="003C71"/>
                </a:solidFill>
                <a:latin typeface="Intel Clear"/>
              </a:rPr>
              <a:t>the Esports space as well as exclusive content deals, drive the surge in revenue growth from sponsorship and media rights</a:t>
            </a:r>
          </a:p>
          <a:p>
            <a:pPr defTabSz="609585"/>
            <a:endParaRPr lang="en-US" dirty="0">
              <a:solidFill>
                <a:srgbClr val="003C71"/>
              </a:solidFill>
              <a:latin typeface="Intel Clear"/>
            </a:endParaRPr>
          </a:p>
          <a:p>
            <a:pPr defTabSz="609585"/>
            <a:endParaRPr lang="en-US" dirty="0">
              <a:solidFill>
                <a:srgbClr val="003C71"/>
              </a:solidFill>
              <a:latin typeface="Intel Clear"/>
            </a:endParaRPr>
          </a:p>
          <a:p>
            <a:pPr defTabSz="609585"/>
            <a:endParaRPr lang="en-US" dirty="0">
              <a:solidFill>
                <a:srgbClr val="003C71"/>
              </a:solidFill>
              <a:latin typeface="Intel Clear"/>
            </a:endParaRPr>
          </a:p>
          <a:p>
            <a:pPr defTabSz="609585"/>
            <a:endParaRPr lang="en-US" dirty="0">
              <a:solidFill>
                <a:srgbClr val="003C71"/>
              </a:solidFill>
              <a:latin typeface="Intel Clear"/>
            </a:endParaRPr>
          </a:p>
          <a:p>
            <a:pPr defTabSz="609585"/>
            <a:endParaRPr lang="en-US" dirty="0">
              <a:solidFill>
                <a:srgbClr val="003C71"/>
              </a:solidFill>
              <a:latin typeface="Intel Clear"/>
            </a:endParaRPr>
          </a:p>
          <a:p>
            <a:pPr defTabSz="609585"/>
            <a:endParaRPr lang="en-US" dirty="0">
              <a:solidFill>
                <a:srgbClr val="003C71"/>
              </a:solidFill>
              <a:latin typeface="Intel Clear"/>
            </a:endParaRPr>
          </a:p>
          <a:p>
            <a:pPr defTabSz="609585"/>
            <a:endParaRPr lang="en-US" sz="1200" dirty="0">
              <a:solidFill>
                <a:srgbClr val="003C71"/>
              </a:solidFill>
              <a:latin typeface="Intel Clear"/>
            </a:endParaRPr>
          </a:p>
          <a:p>
            <a:pPr defTabSz="609585"/>
            <a:endParaRPr lang="en-US" dirty="0">
              <a:solidFill>
                <a:srgbClr val="003C71"/>
              </a:solidFill>
              <a:latin typeface="Intel Clear"/>
            </a:endParaRPr>
          </a:p>
        </p:txBody>
      </p:sp>
      <p:grpSp>
        <p:nvGrpSpPr>
          <p:cNvPr id="4" name="Group 3"/>
          <p:cNvGrpSpPr/>
          <p:nvPr/>
        </p:nvGrpSpPr>
        <p:grpSpPr>
          <a:xfrm>
            <a:off x="293355" y="2720020"/>
            <a:ext cx="5252273" cy="1417959"/>
            <a:chOff x="616105" y="2251754"/>
            <a:chExt cx="3746317" cy="1011396"/>
          </a:xfrm>
        </p:grpSpPr>
        <p:pic>
          <p:nvPicPr>
            <p:cNvPr id="9" name="Picture 22" descr="Image result for overwatch league"/>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317945" y="2750638"/>
              <a:ext cx="563477" cy="49937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 name="Picture 28" descr="Image result for espn"/>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537655" y="2780873"/>
              <a:ext cx="728663" cy="43719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0" descr="Image result for mlbam"/>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985906" y="2780874"/>
              <a:ext cx="652632" cy="43752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2" descr="Image result for north america collegiate championship"/>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16105" y="2734944"/>
              <a:ext cx="1111402" cy="52820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6" descr="Image result for machinima"/>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43535" y="2807245"/>
              <a:ext cx="436525" cy="39960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for taco bell logo"/>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53721" y="2312848"/>
              <a:ext cx="218828" cy="27266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Image result for mountain dew"/>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180307" y="2305340"/>
              <a:ext cx="414317" cy="2876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0" descr="Image result for audi logo"/>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2352625" y="2336891"/>
              <a:ext cx="415370" cy="25612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2" descr="Image result for visa"/>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2941042" y="2313206"/>
              <a:ext cx="463403" cy="30446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4" descr="Image result for nba logo"/>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1768386" y="2251754"/>
              <a:ext cx="394847" cy="39484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Image result for buffalo wild wings logo"/>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3877863" y="2317674"/>
              <a:ext cx="484559" cy="243063"/>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25" name="Chart 24"/>
          <p:cNvGraphicFramePr/>
          <p:nvPr>
            <p:extLst>
              <p:ext uri="{D42A27DB-BD31-4B8C-83A1-F6EECF244321}">
                <p14:modId xmlns:p14="http://schemas.microsoft.com/office/powerpoint/2010/main" val="2678343465"/>
              </p:ext>
            </p:extLst>
          </p:nvPr>
        </p:nvGraphicFramePr>
        <p:xfrm>
          <a:off x="5965766" y="846881"/>
          <a:ext cx="5914433" cy="4525921"/>
        </p:xfrm>
        <a:graphic>
          <a:graphicData uri="http://schemas.openxmlformats.org/drawingml/2006/chart">
            <c:chart xmlns:c="http://schemas.openxmlformats.org/drawingml/2006/chart" xmlns:r="http://schemas.openxmlformats.org/officeDocument/2006/relationships" r:id="rId14"/>
          </a:graphicData>
        </a:graphic>
      </p:graphicFrame>
      <p:sp>
        <p:nvSpPr>
          <p:cNvPr id="26" name="TextBox 25"/>
          <p:cNvSpPr txBox="1"/>
          <p:nvPr/>
        </p:nvSpPr>
        <p:spPr>
          <a:xfrm>
            <a:off x="6231029" y="3507651"/>
            <a:ext cx="476540" cy="246221"/>
          </a:xfrm>
          <a:prstGeom prst="rect">
            <a:avLst/>
          </a:prstGeom>
          <a:noFill/>
        </p:spPr>
        <p:txBody>
          <a:bodyPr vert="horz" wrap="square" lIns="0" tIns="0" rIns="0" bIns="0" rtlCol="0">
            <a:spAutoFit/>
          </a:bodyPr>
          <a:lstStyle/>
          <a:p>
            <a:pPr defTabSz="609585"/>
            <a:r>
              <a:rPr lang="en-US" sz="1600" b="1"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$492.7M</a:t>
            </a:r>
          </a:p>
        </p:txBody>
      </p:sp>
      <p:sp>
        <p:nvSpPr>
          <p:cNvPr id="29" name="TextBox 28"/>
          <p:cNvSpPr txBox="1"/>
          <p:nvPr/>
        </p:nvSpPr>
        <p:spPr>
          <a:xfrm>
            <a:off x="7228407" y="3162667"/>
            <a:ext cx="476540" cy="246221"/>
          </a:xfrm>
          <a:prstGeom prst="rect">
            <a:avLst/>
          </a:prstGeom>
          <a:noFill/>
        </p:spPr>
        <p:txBody>
          <a:bodyPr vert="horz" wrap="square" lIns="0" tIns="0" rIns="0" bIns="0" rtlCol="0">
            <a:spAutoFit/>
          </a:bodyPr>
          <a:lstStyle/>
          <a:p>
            <a:pPr defTabSz="609585"/>
            <a:r>
              <a:rPr lang="en-US" sz="1600" b="1"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$655.3M</a:t>
            </a:r>
          </a:p>
        </p:txBody>
      </p:sp>
      <p:sp>
        <p:nvSpPr>
          <p:cNvPr id="32" name="TextBox 31"/>
          <p:cNvSpPr txBox="1"/>
          <p:nvPr/>
        </p:nvSpPr>
        <p:spPr>
          <a:xfrm>
            <a:off x="8214259" y="2626582"/>
            <a:ext cx="476540" cy="246221"/>
          </a:xfrm>
          <a:prstGeom prst="rect">
            <a:avLst/>
          </a:prstGeom>
          <a:noFill/>
        </p:spPr>
        <p:txBody>
          <a:bodyPr vert="horz" wrap="square" lIns="0" tIns="0" rIns="0" bIns="0" rtlCol="0">
            <a:spAutoFit/>
          </a:bodyPr>
          <a:lstStyle/>
          <a:p>
            <a:pPr defTabSz="609585"/>
            <a:r>
              <a:rPr lang="en-US" sz="1600" b="1"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$900.1m</a:t>
            </a:r>
          </a:p>
        </p:txBody>
      </p:sp>
      <p:sp>
        <p:nvSpPr>
          <p:cNvPr id="35" name="TextBox 34"/>
          <p:cNvSpPr txBox="1"/>
          <p:nvPr/>
        </p:nvSpPr>
        <p:spPr>
          <a:xfrm>
            <a:off x="9173762" y="2058607"/>
            <a:ext cx="476540" cy="246221"/>
          </a:xfrm>
          <a:prstGeom prst="rect">
            <a:avLst/>
          </a:prstGeom>
          <a:noFill/>
        </p:spPr>
        <p:txBody>
          <a:bodyPr vert="horz" wrap="square" lIns="0" tIns="0" rIns="0" bIns="0" rtlCol="0">
            <a:spAutoFit/>
          </a:bodyPr>
          <a:lstStyle/>
          <a:p>
            <a:pPr defTabSz="609585"/>
            <a:r>
              <a:rPr lang="en-US" sz="1600" b="1"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$1170.4m</a:t>
            </a:r>
          </a:p>
        </p:txBody>
      </p:sp>
      <p:sp>
        <p:nvSpPr>
          <p:cNvPr id="38" name="TextBox 37"/>
          <p:cNvSpPr txBox="1"/>
          <p:nvPr/>
        </p:nvSpPr>
        <p:spPr>
          <a:xfrm>
            <a:off x="10178086" y="1495366"/>
            <a:ext cx="556996" cy="246221"/>
          </a:xfrm>
          <a:prstGeom prst="rect">
            <a:avLst/>
          </a:prstGeom>
          <a:noFill/>
        </p:spPr>
        <p:txBody>
          <a:bodyPr vert="horz" wrap="square" lIns="0" tIns="0" rIns="0" bIns="0" rtlCol="0">
            <a:spAutoFit/>
          </a:bodyPr>
          <a:lstStyle/>
          <a:p>
            <a:pPr defTabSz="609585"/>
            <a:r>
              <a:rPr lang="en-US" sz="1600" b="1"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$1455.9m</a:t>
            </a:r>
          </a:p>
        </p:txBody>
      </p:sp>
      <p:sp>
        <p:nvSpPr>
          <p:cNvPr id="47" name="TextBox 46"/>
          <p:cNvSpPr txBox="1"/>
          <p:nvPr/>
        </p:nvSpPr>
        <p:spPr>
          <a:xfrm>
            <a:off x="11133515" y="1044246"/>
            <a:ext cx="556996" cy="246221"/>
          </a:xfrm>
          <a:prstGeom prst="rect">
            <a:avLst/>
          </a:prstGeom>
          <a:noFill/>
        </p:spPr>
        <p:txBody>
          <a:bodyPr vert="horz" wrap="square" lIns="0" tIns="0" rIns="0" bIns="0" rtlCol="0">
            <a:spAutoFit/>
          </a:bodyPr>
          <a:lstStyle/>
          <a:p>
            <a:pPr defTabSz="609585"/>
            <a:r>
              <a:rPr lang="en-US" sz="1600" b="1"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$1662.7m</a:t>
            </a:r>
          </a:p>
        </p:txBody>
      </p:sp>
      <p:sp>
        <p:nvSpPr>
          <p:cNvPr id="33" name="Rectangle 6"/>
          <p:cNvSpPr/>
          <p:nvPr/>
        </p:nvSpPr>
        <p:spPr>
          <a:xfrm>
            <a:off x="313963" y="5685607"/>
            <a:ext cx="11303606" cy="570944"/>
          </a:xfrm>
          <a:prstGeom prst="rect">
            <a:avLst/>
          </a:prstGeom>
          <a:ln/>
        </p:spPr>
        <p:style>
          <a:lnRef idx="2">
            <a:schemeClr val="accent1"/>
          </a:lnRef>
          <a:fillRef idx="1">
            <a:schemeClr val="lt1"/>
          </a:fillRef>
          <a:effectRef idx="0">
            <a:schemeClr val="accent1"/>
          </a:effectRef>
          <a:fontRef idx="minor">
            <a:schemeClr val="dk1"/>
          </a:fontRef>
        </p:style>
        <p:txBody>
          <a:bodyPr anchor="ctr">
            <a:noAutofit/>
          </a:bodyPr>
          <a:lstStyle/>
          <a:p>
            <a:pPr marL="177792" defTabSz="609585"/>
            <a:r>
              <a:rPr lang="pl-PL" sz="1400" dirty="0" err="1">
                <a:solidFill>
                  <a:schemeClr val="tx2"/>
                </a:solidFill>
                <a:latin typeface="Intel Clear"/>
              </a:rPr>
              <a:t>Esports</a:t>
            </a:r>
            <a:r>
              <a:rPr lang="pl-PL" sz="1400" dirty="0">
                <a:solidFill>
                  <a:schemeClr val="tx2"/>
                </a:solidFill>
                <a:latin typeface="Intel Clear"/>
              </a:rPr>
              <a:t> </a:t>
            </a:r>
            <a:r>
              <a:rPr lang="pl-PL" sz="1400" dirty="0" err="1">
                <a:solidFill>
                  <a:schemeClr val="tx2"/>
                </a:solidFill>
                <a:latin typeface="Intel Clear"/>
              </a:rPr>
              <a:t>revenue</a:t>
            </a:r>
            <a:r>
              <a:rPr lang="pl-PL" sz="1400" dirty="0">
                <a:solidFill>
                  <a:schemeClr val="tx2"/>
                </a:solidFill>
                <a:latin typeface="Intel Clear"/>
              </a:rPr>
              <a:t> </a:t>
            </a:r>
            <a:r>
              <a:rPr lang="pl-PL" sz="1400" dirty="0" err="1">
                <a:solidFill>
                  <a:schemeClr val="tx2"/>
                </a:solidFill>
                <a:latin typeface="Intel Clear"/>
              </a:rPr>
              <a:t>will</a:t>
            </a:r>
            <a:r>
              <a:rPr lang="pl-PL" sz="1400" dirty="0">
                <a:solidFill>
                  <a:schemeClr val="tx2"/>
                </a:solidFill>
                <a:latin typeface="Intel Clear"/>
              </a:rPr>
              <a:t> </a:t>
            </a:r>
            <a:r>
              <a:rPr lang="pl-PL" sz="1400" dirty="0" err="1">
                <a:solidFill>
                  <a:schemeClr val="tx2"/>
                </a:solidFill>
                <a:latin typeface="Intel Clear"/>
              </a:rPr>
              <a:t>grow</a:t>
            </a:r>
            <a:r>
              <a:rPr lang="pl-PL" sz="1400" dirty="0">
                <a:solidFill>
                  <a:schemeClr val="tx2"/>
                </a:solidFill>
                <a:latin typeface="Intel Clear"/>
              </a:rPr>
              <a:t> </a:t>
            </a:r>
            <a:r>
              <a:rPr lang="pl-PL" sz="1400" dirty="0" err="1">
                <a:solidFill>
                  <a:schemeClr val="tx2"/>
                </a:solidFill>
                <a:latin typeface="Intel Clear"/>
              </a:rPr>
              <a:t>at</a:t>
            </a:r>
            <a:r>
              <a:rPr lang="pl-PL" sz="1400" dirty="0">
                <a:solidFill>
                  <a:schemeClr val="tx2"/>
                </a:solidFill>
                <a:latin typeface="Intel Clear"/>
              </a:rPr>
              <a:t> a CARG of 27.5% </a:t>
            </a:r>
            <a:r>
              <a:rPr lang="pl-PL" sz="1400" dirty="0" err="1">
                <a:solidFill>
                  <a:schemeClr val="tx2"/>
                </a:solidFill>
                <a:latin typeface="Intel Clear"/>
              </a:rPr>
              <a:t>between</a:t>
            </a:r>
            <a:r>
              <a:rPr lang="pl-PL" sz="1400" dirty="0">
                <a:solidFill>
                  <a:schemeClr val="tx2"/>
                </a:solidFill>
                <a:latin typeface="Intel Clear"/>
              </a:rPr>
              <a:t> 2016-2021.</a:t>
            </a:r>
            <a:endParaRPr lang="en-IN" sz="1400" dirty="0">
              <a:solidFill>
                <a:schemeClr val="tx2"/>
              </a:solidFill>
              <a:latin typeface="Intel Clear"/>
            </a:endParaRPr>
          </a:p>
        </p:txBody>
      </p:sp>
      <p:grpSp>
        <p:nvGrpSpPr>
          <p:cNvPr id="20" name="Grupa 19"/>
          <p:cNvGrpSpPr/>
          <p:nvPr/>
        </p:nvGrpSpPr>
        <p:grpSpPr>
          <a:xfrm>
            <a:off x="188017" y="5737714"/>
            <a:ext cx="285161" cy="466730"/>
            <a:chOff x="188017" y="5627445"/>
            <a:chExt cx="285161" cy="466730"/>
          </a:xfrm>
        </p:grpSpPr>
        <p:sp>
          <p:nvSpPr>
            <p:cNvPr id="40" name="Freeform 1057"/>
            <p:cNvSpPr>
              <a:spLocks/>
            </p:cNvSpPr>
            <p:nvPr/>
          </p:nvSpPr>
          <p:spPr bwMode="gray">
            <a:xfrm>
              <a:off x="260803" y="5992473"/>
              <a:ext cx="141583" cy="28916"/>
            </a:xfrm>
            <a:custGeom>
              <a:avLst/>
              <a:gdLst>
                <a:gd name="T0" fmla="*/ 60 w 60"/>
                <a:gd name="T1" fmla="*/ 6 h 12"/>
                <a:gd name="T2" fmla="*/ 54 w 60"/>
                <a:gd name="T3" fmla="*/ 12 h 12"/>
                <a:gd name="T4" fmla="*/ 6 w 60"/>
                <a:gd name="T5" fmla="*/ 12 h 12"/>
                <a:gd name="T6" fmla="*/ 0 w 60"/>
                <a:gd name="T7" fmla="*/ 6 h 12"/>
                <a:gd name="T8" fmla="*/ 0 w 60"/>
                <a:gd name="T9" fmla="*/ 6 h 12"/>
                <a:gd name="T10" fmla="*/ 6 w 60"/>
                <a:gd name="T11" fmla="*/ 0 h 12"/>
                <a:gd name="T12" fmla="*/ 54 w 60"/>
                <a:gd name="T13" fmla="*/ 0 h 12"/>
                <a:gd name="T14" fmla="*/ 60 w 60"/>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
                  <a:moveTo>
                    <a:pt x="60" y="6"/>
                  </a:moveTo>
                  <a:cubicBezTo>
                    <a:pt x="60" y="9"/>
                    <a:pt x="57" y="12"/>
                    <a:pt x="54" y="12"/>
                  </a:cubicBezTo>
                  <a:cubicBezTo>
                    <a:pt x="6" y="12"/>
                    <a:pt x="6" y="12"/>
                    <a:pt x="6" y="12"/>
                  </a:cubicBezTo>
                  <a:cubicBezTo>
                    <a:pt x="2" y="12"/>
                    <a:pt x="0" y="9"/>
                    <a:pt x="0" y="6"/>
                  </a:cubicBezTo>
                  <a:cubicBezTo>
                    <a:pt x="0" y="6"/>
                    <a:pt x="0" y="6"/>
                    <a:pt x="0" y="6"/>
                  </a:cubicBezTo>
                  <a:cubicBezTo>
                    <a:pt x="0" y="2"/>
                    <a:pt x="2" y="0"/>
                    <a:pt x="6" y="0"/>
                  </a:cubicBezTo>
                  <a:cubicBezTo>
                    <a:pt x="54" y="0"/>
                    <a:pt x="54" y="0"/>
                    <a:pt x="54" y="0"/>
                  </a:cubicBezTo>
                  <a:cubicBezTo>
                    <a:pt x="57" y="0"/>
                    <a:pt x="60" y="2"/>
                    <a:pt x="60" y="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Intel Clear"/>
                <a:ea typeface="+mn-ea"/>
                <a:cs typeface="+mn-cs"/>
              </a:endParaRPr>
            </a:p>
          </p:txBody>
        </p:sp>
        <p:sp>
          <p:nvSpPr>
            <p:cNvPr id="48" name="Freeform 1058"/>
            <p:cNvSpPr>
              <a:spLocks/>
            </p:cNvSpPr>
            <p:nvPr/>
          </p:nvSpPr>
          <p:spPr bwMode="gray">
            <a:xfrm>
              <a:off x="260803" y="6049306"/>
              <a:ext cx="141583" cy="44869"/>
            </a:xfrm>
            <a:custGeom>
              <a:avLst/>
              <a:gdLst>
                <a:gd name="T0" fmla="*/ 0 w 60"/>
                <a:gd name="T1" fmla="*/ 0 h 19"/>
                <a:gd name="T2" fmla="*/ 30 w 60"/>
                <a:gd name="T3" fmla="*/ 19 h 19"/>
                <a:gd name="T4" fmla="*/ 60 w 60"/>
                <a:gd name="T5" fmla="*/ 0 h 19"/>
                <a:gd name="T6" fmla="*/ 0 w 60"/>
                <a:gd name="T7" fmla="*/ 0 h 19"/>
              </a:gdLst>
              <a:ahLst/>
              <a:cxnLst>
                <a:cxn ang="0">
                  <a:pos x="T0" y="T1"/>
                </a:cxn>
                <a:cxn ang="0">
                  <a:pos x="T2" y="T3"/>
                </a:cxn>
                <a:cxn ang="0">
                  <a:pos x="T4" y="T5"/>
                </a:cxn>
                <a:cxn ang="0">
                  <a:pos x="T6" y="T7"/>
                </a:cxn>
              </a:cxnLst>
              <a:rect l="0" t="0" r="r" b="b"/>
              <a:pathLst>
                <a:path w="60" h="19">
                  <a:moveTo>
                    <a:pt x="0" y="0"/>
                  </a:moveTo>
                  <a:cubicBezTo>
                    <a:pt x="0" y="11"/>
                    <a:pt x="13" y="19"/>
                    <a:pt x="30" y="19"/>
                  </a:cubicBezTo>
                  <a:cubicBezTo>
                    <a:pt x="46" y="19"/>
                    <a:pt x="60" y="11"/>
                    <a:pt x="60"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Intel Clear"/>
                <a:ea typeface="+mn-ea"/>
                <a:cs typeface="+mn-cs"/>
              </a:endParaRPr>
            </a:p>
          </p:txBody>
        </p:sp>
        <p:sp>
          <p:nvSpPr>
            <p:cNvPr id="49" name="Freeform 1059"/>
            <p:cNvSpPr>
              <a:spLocks noEditPoints="1"/>
            </p:cNvSpPr>
            <p:nvPr/>
          </p:nvSpPr>
          <p:spPr bwMode="gray">
            <a:xfrm>
              <a:off x="188017" y="5627445"/>
              <a:ext cx="285161" cy="320061"/>
            </a:xfrm>
            <a:custGeom>
              <a:avLst/>
              <a:gdLst>
                <a:gd name="T0" fmla="*/ 61 w 121"/>
                <a:gd name="T1" fmla="*/ 0 h 136"/>
                <a:gd name="T2" fmla="*/ 0 w 121"/>
                <a:gd name="T3" fmla="*/ 63 h 136"/>
                <a:gd name="T4" fmla="*/ 37 w 121"/>
                <a:gd name="T5" fmla="*/ 136 h 136"/>
                <a:gd name="T6" fmla="*/ 85 w 121"/>
                <a:gd name="T7" fmla="*/ 136 h 136"/>
                <a:gd name="T8" fmla="*/ 121 w 121"/>
                <a:gd name="T9" fmla="*/ 63 h 136"/>
                <a:gd name="T10" fmla="*/ 61 w 121"/>
                <a:gd name="T11" fmla="*/ 0 h 136"/>
                <a:gd name="T12" fmla="*/ 40 w 121"/>
                <a:gd name="T13" fmla="*/ 29 h 136"/>
                <a:gd name="T14" fmla="*/ 25 w 121"/>
                <a:gd name="T15" fmla="*/ 61 h 136"/>
                <a:gd name="T16" fmla="*/ 19 w 121"/>
                <a:gd name="T17" fmla="*/ 67 h 136"/>
                <a:gd name="T18" fmla="*/ 13 w 121"/>
                <a:gd name="T19" fmla="*/ 61 h 136"/>
                <a:gd name="T20" fmla="*/ 33 w 121"/>
                <a:gd name="T21" fmla="*/ 20 h 136"/>
                <a:gd name="T22" fmla="*/ 42 w 121"/>
                <a:gd name="T23" fmla="*/ 21 h 136"/>
                <a:gd name="T24" fmla="*/ 40 w 121"/>
                <a:gd name="T25"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36">
                  <a:moveTo>
                    <a:pt x="61" y="0"/>
                  </a:moveTo>
                  <a:cubicBezTo>
                    <a:pt x="27" y="0"/>
                    <a:pt x="0" y="28"/>
                    <a:pt x="0" y="63"/>
                  </a:cubicBezTo>
                  <a:cubicBezTo>
                    <a:pt x="0" y="87"/>
                    <a:pt x="31" y="118"/>
                    <a:pt x="37" y="136"/>
                  </a:cubicBezTo>
                  <a:cubicBezTo>
                    <a:pt x="85" y="136"/>
                    <a:pt x="85" y="136"/>
                    <a:pt x="85" y="136"/>
                  </a:cubicBezTo>
                  <a:cubicBezTo>
                    <a:pt x="90" y="118"/>
                    <a:pt x="121" y="87"/>
                    <a:pt x="121" y="63"/>
                  </a:cubicBezTo>
                  <a:cubicBezTo>
                    <a:pt x="121" y="28"/>
                    <a:pt x="94" y="0"/>
                    <a:pt x="61" y="0"/>
                  </a:cubicBezTo>
                  <a:close/>
                  <a:moveTo>
                    <a:pt x="40" y="29"/>
                  </a:moveTo>
                  <a:cubicBezTo>
                    <a:pt x="39" y="30"/>
                    <a:pt x="25" y="40"/>
                    <a:pt x="25" y="61"/>
                  </a:cubicBezTo>
                  <a:cubicBezTo>
                    <a:pt x="25" y="64"/>
                    <a:pt x="22" y="67"/>
                    <a:pt x="19" y="67"/>
                  </a:cubicBezTo>
                  <a:cubicBezTo>
                    <a:pt x="15" y="67"/>
                    <a:pt x="13" y="64"/>
                    <a:pt x="13" y="61"/>
                  </a:cubicBezTo>
                  <a:cubicBezTo>
                    <a:pt x="13" y="34"/>
                    <a:pt x="32" y="20"/>
                    <a:pt x="33" y="20"/>
                  </a:cubicBezTo>
                  <a:cubicBezTo>
                    <a:pt x="36" y="18"/>
                    <a:pt x="40" y="18"/>
                    <a:pt x="42" y="21"/>
                  </a:cubicBezTo>
                  <a:cubicBezTo>
                    <a:pt x="43" y="24"/>
                    <a:pt x="43" y="28"/>
                    <a:pt x="40"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Intel Clear"/>
                <a:ea typeface="+mn-ea"/>
                <a:cs typeface="+mn-cs"/>
              </a:endParaRPr>
            </a:p>
          </p:txBody>
        </p:sp>
      </p:grpSp>
      <p:sp>
        <p:nvSpPr>
          <p:cNvPr id="30" name="TextBox 7"/>
          <p:cNvSpPr txBox="1"/>
          <p:nvPr/>
        </p:nvSpPr>
        <p:spPr>
          <a:xfrm>
            <a:off x="9035519" y="5188460"/>
            <a:ext cx="2584833" cy="184342"/>
          </a:xfrm>
          <a:prstGeom prst="rect">
            <a:avLst/>
          </a:prstGeom>
          <a:noFill/>
        </p:spPr>
        <p:txBody>
          <a:bodyPr vert="horz" wrap="square" lIns="0" tIns="0" rIns="0" bIns="0" rtlCol="0" anchor="b">
            <a:spAutoFit/>
          </a:bodyPr>
          <a:lstStyle/>
          <a:p>
            <a:pPr algn="r" defTabSz="609539"/>
            <a:r>
              <a:rPr lang="en-IN" sz="900" dirty="0">
                <a:solidFill>
                  <a:schemeClr val="tx2"/>
                </a:solidFill>
                <a:latin typeface="Intel Clear"/>
              </a:rPr>
              <a:t>Source: Newzoo</a:t>
            </a:r>
          </a:p>
        </p:txBody>
      </p:sp>
    </p:spTree>
    <p:extLst>
      <p:ext uri="{BB962C8B-B14F-4D97-AF65-F5344CB8AC3E}">
        <p14:creationId xmlns:p14="http://schemas.microsoft.com/office/powerpoint/2010/main" val="18475953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Zástupný symbol pro obrázek 5"/>
          <p:cNvPicPr>
            <a:picLocks noGrp="1" noChangeAspect="1"/>
          </p:cNvPicPr>
          <p:nvPr>
            <p:ph type="pic" sz="quarter" idx="13"/>
          </p:nvPr>
        </p:nvPicPr>
        <p:blipFill rotWithShape="1">
          <a:blip r:embed="rId2" cstate="print">
            <a:extLst>
              <a:ext uri="{28A0092B-C50C-407E-A947-70E740481C1C}">
                <a14:useLocalDpi xmlns:a14="http://schemas.microsoft.com/office/drawing/2010/main" val="0"/>
              </a:ext>
            </a:extLst>
          </a:blip>
          <a:srcRect b="7383"/>
          <a:stretch/>
        </p:blipFill>
        <p:spPr>
          <a:xfrm>
            <a:off x="656798" y="0"/>
            <a:ext cx="11286964" cy="5880100"/>
          </a:xfrm>
        </p:spPr>
      </p:pic>
      <p:sp>
        <p:nvSpPr>
          <p:cNvPr id="4" name="Zástupný symbol pro číslo snímku 3"/>
          <p:cNvSpPr>
            <a:spLocks noGrp="1"/>
          </p:cNvSpPr>
          <p:nvPr>
            <p:ph type="sldNum" sz="quarter" idx="12"/>
          </p:nvPr>
        </p:nvSpPr>
        <p:spPr>
          <a:xfrm>
            <a:off x="9042816" y="6432516"/>
            <a:ext cx="2844800" cy="365125"/>
          </a:xfrm>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067" b="0" i="0" u="none" strike="noStrike" kern="0" cap="none" spc="0" normalizeH="0" baseline="0" noProof="0" smtClean="0">
                <a:ln>
                  <a:noFill/>
                </a:ln>
                <a:solidFill>
                  <a:srgbClr val="FFFFFF"/>
                </a:solidFill>
                <a:effectLst/>
                <a:uLnTx/>
                <a:uFillTx/>
                <a:latin typeface="Intel Clear"/>
                <a:ea typeface="Intel Clear"/>
                <a:cs typeface="Intel Clear"/>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9</a:t>
            </a:fld>
            <a:endParaRPr kumimoji="0" lang="en-US" sz="1067" b="0" i="0" u="none" strike="noStrike" kern="0" cap="none" spc="0" normalizeH="0" baseline="0" noProof="0" dirty="0">
              <a:ln>
                <a:noFill/>
              </a:ln>
              <a:solidFill>
                <a:srgbClr val="FFFFFF"/>
              </a:solidFill>
              <a:effectLst/>
              <a:uLnTx/>
              <a:uFillTx/>
              <a:latin typeface="Intel Clear"/>
              <a:ea typeface="Intel Clear"/>
              <a:cs typeface="Intel Clear"/>
              <a:sym typeface="Arial"/>
            </a:endParaRPr>
          </a:p>
        </p:txBody>
      </p:sp>
    </p:spTree>
    <p:extLst>
      <p:ext uri="{BB962C8B-B14F-4D97-AF65-F5344CB8AC3E}">
        <p14:creationId xmlns:p14="http://schemas.microsoft.com/office/powerpoint/2010/main" val="34180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39337" y="6432516"/>
            <a:ext cx="2586182" cy="365125"/>
          </a:xfrm>
        </p:spPr>
        <p:txBody>
          <a:bodyPr/>
          <a:lstStyle/>
          <a:p>
            <a:pPr defTabSz="609585"/>
            <a:fld id="{EE2556C5-CE8C-6547-B838-EA80C61A4AF7}" type="slidenum">
              <a:rPr lang="en-US">
                <a:solidFill>
                  <a:prstClr val="white"/>
                </a:solidFill>
                <a:latin typeface="Intel Clear"/>
              </a:rPr>
              <a:pPr defTabSz="609585"/>
              <a:t>10</a:t>
            </a:fld>
            <a:endParaRPr lang="en-US" dirty="0">
              <a:solidFill>
                <a:prstClr val="white"/>
              </a:solidFill>
              <a:latin typeface="Intel Clear"/>
            </a:endParaRPr>
          </a:p>
        </p:txBody>
      </p:sp>
      <p:sp>
        <p:nvSpPr>
          <p:cNvPr id="3" name="Title 2"/>
          <p:cNvSpPr>
            <a:spLocks noGrp="1"/>
          </p:cNvSpPr>
          <p:nvPr>
            <p:ph type="title"/>
          </p:nvPr>
        </p:nvSpPr>
        <p:spPr>
          <a:xfrm>
            <a:off x="342780" y="351632"/>
            <a:ext cx="10972800" cy="1044024"/>
          </a:xfrm>
        </p:spPr>
        <p:txBody>
          <a:bodyPr/>
          <a:lstStyle/>
          <a:p>
            <a:r>
              <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Global Esports Influenced PC Gaming Hardware Sales*</a:t>
            </a:r>
          </a:p>
        </p:txBody>
      </p:sp>
      <p:sp>
        <p:nvSpPr>
          <p:cNvPr id="5" name="TextBox 3"/>
          <p:cNvSpPr txBox="1"/>
          <p:nvPr/>
        </p:nvSpPr>
        <p:spPr>
          <a:xfrm>
            <a:off x="3156401" y="2451032"/>
            <a:ext cx="2662908"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609585"/>
            <a:r>
              <a:rPr lang="en-US" sz="1600" b="1">
                <a:solidFill>
                  <a:prstClr val="white"/>
                </a:solidFill>
                <a:latin typeface="Intel Clear"/>
              </a:rPr>
              <a:t>$ Millions US / 42% CAGR</a:t>
            </a:r>
          </a:p>
        </p:txBody>
      </p:sp>
      <p:sp>
        <p:nvSpPr>
          <p:cNvPr id="13" name="Rectangle 12"/>
          <p:cNvSpPr/>
          <p:nvPr/>
        </p:nvSpPr>
        <p:spPr>
          <a:xfrm>
            <a:off x="351693" y="5426321"/>
            <a:ext cx="11228591" cy="618286"/>
          </a:xfrm>
          <a:prstGeom prst="rect">
            <a:avLst/>
          </a:prstGeom>
          <a:ln/>
        </p:spPr>
        <p:style>
          <a:lnRef idx="2">
            <a:schemeClr val="accent1"/>
          </a:lnRef>
          <a:fillRef idx="1">
            <a:schemeClr val="lt1"/>
          </a:fillRef>
          <a:effectRef idx="0">
            <a:schemeClr val="accent1"/>
          </a:effectRef>
          <a:fontRef idx="minor">
            <a:schemeClr val="dk1"/>
          </a:fontRef>
        </p:style>
        <p:txBody>
          <a:bodyPr anchor="ctr">
            <a:noAutofit/>
          </a:bodyPr>
          <a:lstStyle/>
          <a:p>
            <a:pPr algn="ctr" defTabSz="609585"/>
            <a:r>
              <a:rPr lang="en-US" sz="1400" dirty="0" err="1">
                <a:solidFill>
                  <a:schemeClr val="tx2"/>
                </a:solidFill>
                <a:latin typeface="Intel Clear"/>
              </a:rPr>
              <a:t>Esports</a:t>
            </a:r>
            <a:r>
              <a:rPr lang="en-US" sz="1400" dirty="0">
                <a:solidFill>
                  <a:schemeClr val="tx2"/>
                </a:solidFill>
                <a:latin typeface="Intel Clear"/>
              </a:rPr>
              <a:t> is creating new PC hardware sales by bringing new customers into the market who discover gaming through team sponsorships and non-endemic advertising and encouraging them to buy up.</a:t>
            </a:r>
          </a:p>
        </p:txBody>
      </p:sp>
      <p:sp>
        <p:nvSpPr>
          <p:cNvPr id="19" name="TextBox 18"/>
          <p:cNvSpPr txBox="1"/>
          <p:nvPr/>
        </p:nvSpPr>
        <p:spPr>
          <a:xfrm>
            <a:off x="343317" y="6132719"/>
            <a:ext cx="7323768" cy="138499"/>
          </a:xfrm>
          <a:prstGeom prst="rect">
            <a:avLst/>
          </a:prstGeom>
          <a:noFill/>
        </p:spPr>
        <p:txBody>
          <a:bodyPr vert="horz" wrap="square" lIns="0" tIns="0" rIns="0" bIns="0" rtlCol="0" anchor="b">
            <a:spAutoFit/>
          </a:bodyPr>
          <a:lstStyle/>
          <a:p>
            <a:pPr defTabSz="609539"/>
            <a:r>
              <a:rPr lang="en-IN" sz="900" dirty="0">
                <a:solidFill>
                  <a:schemeClr val="tx2"/>
                </a:solidFill>
                <a:latin typeface="Intel Clear"/>
              </a:rPr>
              <a:t>*Notes: Sales of PC hardware influenced by </a:t>
            </a:r>
            <a:r>
              <a:rPr lang="en-IN" sz="900" dirty="0" err="1">
                <a:solidFill>
                  <a:schemeClr val="tx2"/>
                </a:solidFill>
                <a:latin typeface="Intel Clear"/>
              </a:rPr>
              <a:t>Esports</a:t>
            </a:r>
            <a:r>
              <a:rPr lang="en-IN" sz="900" dirty="0">
                <a:solidFill>
                  <a:schemeClr val="tx2"/>
                </a:solidFill>
                <a:latin typeface="Intel Clear"/>
              </a:rPr>
              <a:t>, system upgrades that can be attributed to HW sponsorships in </a:t>
            </a:r>
            <a:r>
              <a:rPr lang="en-IN" sz="900" dirty="0" err="1">
                <a:solidFill>
                  <a:schemeClr val="tx2"/>
                </a:solidFill>
                <a:latin typeface="Intel Clear"/>
              </a:rPr>
              <a:t>Esports</a:t>
            </a:r>
            <a:r>
              <a:rPr lang="en-IN" sz="900" dirty="0">
                <a:solidFill>
                  <a:schemeClr val="tx2"/>
                </a:solidFill>
                <a:latin typeface="Intel Clear"/>
              </a:rPr>
              <a:t> </a:t>
            </a:r>
          </a:p>
        </p:txBody>
      </p:sp>
      <p:graphicFrame>
        <p:nvGraphicFramePr>
          <p:cNvPr id="20" name="Chart 19"/>
          <p:cNvGraphicFramePr/>
          <p:nvPr>
            <p:extLst>
              <p:ext uri="{D42A27DB-BD31-4B8C-83A1-F6EECF244321}">
                <p14:modId xmlns:p14="http://schemas.microsoft.com/office/powerpoint/2010/main" val="572854666"/>
              </p:ext>
            </p:extLst>
          </p:nvPr>
        </p:nvGraphicFramePr>
        <p:xfrm>
          <a:off x="386862" y="1359568"/>
          <a:ext cx="10020454" cy="3786863"/>
        </p:xfrm>
        <a:graphic>
          <a:graphicData uri="http://schemas.openxmlformats.org/drawingml/2006/chart">
            <c:chart xmlns:c="http://schemas.openxmlformats.org/drawingml/2006/chart" xmlns:r="http://schemas.openxmlformats.org/officeDocument/2006/relationships" r:id="rId3"/>
          </a:graphicData>
        </a:graphic>
      </p:graphicFrame>
      <p:sp>
        <p:nvSpPr>
          <p:cNvPr id="23" name="Freeform 1057"/>
          <p:cNvSpPr>
            <a:spLocks/>
          </p:cNvSpPr>
          <p:nvPr/>
        </p:nvSpPr>
        <p:spPr bwMode="gray">
          <a:xfrm>
            <a:off x="263770" y="5837514"/>
            <a:ext cx="141583" cy="28916"/>
          </a:xfrm>
          <a:custGeom>
            <a:avLst/>
            <a:gdLst>
              <a:gd name="T0" fmla="*/ 60 w 60"/>
              <a:gd name="T1" fmla="*/ 6 h 12"/>
              <a:gd name="T2" fmla="*/ 54 w 60"/>
              <a:gd name="T3" fmla="*/ 12 h 12"/>
              <a:gd name="T4" fmla="*/ 6 w 60"/>
              <a:gd name="T5" fmla="*/ 12 h 12"/>
              <a:gd name="T6" fmla="*/ 0 w 60"/>
              <a:gd name="T7" fmla="*/ 6 h 12"/>
              <a:gd name="T8" fmla="*/ 0 w 60"/>
              <a:gd name="T9" fmla="*/ 6 h 12"/>
              <a:gd name="T10" fmla="*/ 6 w 60"/>
              <a:gd name="T11" fmla="*/ 0 h 12"/>
              <a:gd name="T12" fmla="*/ 54 w 60"/>
              <a:gd name="T13" fmla="*/ 0 h 12"/>
              <a:gd name="T14" fmla="*/ 60 w 60"/>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
                <a:moveTo>
                  <a:pt x="60" y="6"/>
                </a:moveTo>
                <a:cubicBezTo>
                  <a:pt x="60" y="9"/>
                  <a:pt x="57" y="12"/>
                  <a:pt x="54" y="12"/>
                </a:cubicBezTo>
                <a:cubicBezTo>
                  <a:pt x="6" y="12"/>
                  <a:pt x="6" y="12"/>
                  <a:pt x="6" y="12"/>
                </a:cubicBezTo>
                <a:cubicBezTo>
                  <a:pt x="2" y="12"/>
                  <a:pt x="0" y="9"/>
                  <a:pt x="0" y="6"/>
                </a:cubicBezTo>
                <a:cubicBezTo>
                  <a:pt x="0" y="6"/>
                  <a:pt x="0" y="6"/>
                  <a:pt x="0" y="6"/>
                </a:cubicBezTo>
                <a:cubicBezTo>
                  <a:pt x="0" y="2"/>
                  <a:pt x="2" y="0"/>
                  <a:pt x="6" y="0"/>
                </a:cubicBezTo>
                <a:cubicBezTo>
                  <a:pt x="54" y="0"/>
                  <a:pt x="54" y="0"/>
                  <a:pt x="54" y="0"/>
                </a:cubicBezTo>
                <a:cubicBezTo>
                  <a:pt x="57" y="0"/>
                  <a:pt x="60" y="2"/>
                  <a:pt x="60" y="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dirty="0">
              <a:solidFill>
                <a:prstClr val="black"/>
              </a:solidFill>
              <a:latin typeface="Intel Clear"/>
            </a:endParaRPr>
          </a:p>
        </p:txBody>
      </p:sp>
      <p:sp>
        <p:nvSpPr>
          <p:cNvPr id="24" name="Freeform 1058"/>
          <p:cNvSpPr>
            <a:spLocks/>
          </p:cNvSpPr>
          <p:nvPr/>
        </p:nvSpPr>
        <p:spPr bwMode="gray">
          <a:xfrm>
            <a:off x="263770" y="5894345"/>
            <a:ext cx="141583" cy="44869"/>
          </a:xfrm>
          <a:custGeom>
            <a:avLst/>
            <a:gdLst>
              <a:gd name="T0" fmla="*/ 0 w 60"/>
              <a:gd name="T1" fmla="*/ 0 h 19"/>
              <a:gd name="T2" fmla="*/ 30 w 60"/>
              <a:gd name="T3" fmla="*/ 19 h 19"/>
              <a:gd name="T4" fmla="*/ 60 w 60"/>
              <a:gd name="T5" fmla="*/ 0 h 19"/>
              <a:gd name="T6" fmla="*/ 0 w 60"/>
              <a:gd name="T7" fmla="*/ 0 h 19"/>
            </a:gdLst>
            <a:ahLst/>
            <a:cxnLst>
              <a:cxn ang="0">
                <a:pos x="T0" y="T1"/>
              </a:cxn>
              <a:cxn ang="0">
                <a:pos x="T2" y="T3"/>
              </a:cxn>
              <a:cxn ang="0">
                <a:pos x="T4" y="T5"/>
              </a:cxn>
              <a:cxn ang="0">
                <a:pos x="T6" y="T7"/>
              </a:cxn>
            </a:cxnLst>
            <a:rect l="0" t="0" r="r" b="b"/>
            <a:pathLst>
              <a:path w="60" h="19">
                <a:moveTo>
                  <a:pt x="0" y="0"/>
                </a:moveTo>
                <a:cubicBezTo>
                  <a:pt x="0" y="11"/>
                  <a:pt x="13" y="19"/>
                  <a:pt x="30" y="19"/>
                </a:cubicBezTo>
                <a:cubicBezTo>
                  <a:pt x="46" y="19"/>
                  <a:pt x="60" y="11"/>
                  <a:pt x="60"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dirty="0">
              <a:solidFill>
                <a:prstClr val="black"/>
              </a:solidFill>
              <a:latin typeface="Intel Clear"/>
            </a:endParaRPr>
          </a:p>
        </p:txBody>
      </p:sp>
      <p:sp>
        <p:nvSpPr>
          <p:cNvPr id="25" name="Freeform 1059"/>
          <p:cNvSpPr>
            <a:spLocks noEditPoints="1"/>
          </p:cNvSpPr>
          <p:nvPr/>
        </p:nvSpPr>
        <p:spPr bwMode="gray">
          <a:xfrm>
            <a:off x="190984" y="5496553"/>
            <a:ext cx="285161" cy="320058"/>
          </a:xfrm>
          <a:custGeom>
            <a:avLst/>
            <a:gdLst>
              <a:gd name="T0" fmla="*/ 61 w 121"/>
              <a:gd name="T1" fmla="*/ 0 h 136"/>
              <a:gd name="T2" fmla="*/ 0 w 121"/>
              <a:gd name="T3" fmla="*/ 63 h 136"/>
              <a:gd name="T4" fmla="*/ 37 w 121"/>
              <a:gd name="T5" fmla="*/ 136 h 136"/>
              <a:gd name="T6" fmla="*/ 85 w 121"/>
              <a:gd name="T7" fmla="*/ 136 h 136"/>
              <a:gd name="T8" fmla="*/ 121 w 121"/>
              <a:gd name="T9" fmla="*/ 63 h 136"/>
              <a:gd name="T10" fmla="*/ 61 w 121"/>
              <a:gd name="T11" fmla="*/ 0 h 136"/>
              <a:gd name="T12" fmla="*/ 40 w 121"/>
              <a:gd name="T13" fmla="*/ 29 h 136"/>
              <a:gd name="T14" fmla="*/ 25 w 121"/>
              <a:gd name="T15" fmla="*/ 61 h 136"/>
              <a:gd name="T16" fmla="*/ 19 w 121"/>
              <a:gd name="T17" fmla="*/ 67 h 136"/>
              <a:gd name="T18" fmla="*/ 13 w 121"/>
              <a:gd name="T19" fmla="*/ 61 h 136"/>
              <a:gd name="T20" fmla="*/ 33 w 121"/>
              <a:gd name="T21" fmla="*/ 20 h 136"/>
              <a:gd name="T22" fmla="*/ 42 w 121"/>
              <a:gd name="T23" fmla="*/ 21 h 136"/>
              <a:gd name="T24" fmla="*/ 40 w 121"/>
              <a:gd name="T25"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36">
                <a:moveTo>
                  <a:pt x="61" y="0"/>
                </a:moveTo>
                <a:cubicBezTo>
                  <a:pt x="27" y="0"/>
                  <a:pt x="0" y="28"/>
                  <a:pt x="0" y="63"/>
                </a:cubicBezTo>
                <a:cubicBezTo>
                  <a:pt x="0" y="87"/>
                  <a:pt x="31" y="118"/>
                  <a:pt x="37" y="136"/>
                </a:cubicBezTo>
                <a:cubicBezTo>
                  <a:pt x="85" y="136"/>
                  <a:pt x="85" y="136"/>
                  <a:pt x="85" y="136"/>
                </a:cubicBezTo>
                <a:cubicBezTo>
                  <a:pt x="90" y="118"/>
                  <a:pt x="121" y="87"/>
                  <a:pt x="121" y="63"/>
                </a:cubicBezTo>
                <a:cubicBezTo>
                  <a:pt x="121" y="28"/>
                  <a:pt x="94" y="0"/>
                  <a:pt x="61" y="0"/>
                </a:cubicBezTo>
                <a:close/>
                <a:moveTo>
                  <a:pt x="40" y="29"/>
                </a:moveTo>
                <a:cubicBezTo>
                  <a:pt x="39" y="30"/>
                  <a:pt x="25" y="40"/>
                  <a:pt x="25" y="61"/>
                </a:cubicBezTo>
                <a:cubicBezTo>
                  <a:pt x="25" y="64"/>
                  <a:pt x="22" y="67"/>
                  <a:pt x="19" y="67"/>
                </a:cubicBezTo>
                <a:cubicBezTo>
                  <a:pt x="15" y="67"/>
                  <a:pt x="13" y="64"/>
                  <a:pt x="13" y="61"/>
                </a:cubicBezTo>
                <a:cubicBezTo>
                  <a:pt x="13" y="34"/>
                  <a:pt x="32" y="20"/>
                  <a:pt x="33" y="20"/>
                </a:cubicBezTo>
                <a:cubicBezTo>
                  <a:pt x="36" y="18"/>
                  <a:pt x="40" y="18"/>
                  <a:pt x="42" y="21"/>
                </a:cubicBezTo>
                <a:cubicBezTo>
                  <a:pt x="43" y="24"/>
                  <a:pt x="43" y="28"/>
                  <a:pt x="40"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dirty="0">
              <a:solidFill>
                <a:prstClr val="black"/>
              </a:solidFill>
              <a:latin typeface="Intel Clear"/>
            </a:endParaRPr>
          </a:p>
        </p:txBody>
      </p:sp>
    </p:spTree>
    <p:extLst>
      <p:ext uri="{BB962C8B-B14F-4D97-AF65-F5344CB8AC3E}">
        <p14:creationId xmlns:p14="http://schemas.microsoft.com/office/powerpoint/2010/main" val="3524944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 name="Rectangle 61"/>
          <p:cNvSpPr/>
          <p:nvPr/>
        </p:nvSpPr>
        <p:spPr>
          <a:xfrm>
            <a:off x="1758269" y="6002215"/>
            <a:ext cx="6171611" cy="328247"/>
          </a:xfrm>
          <a:prstGeom prst="rect">
            <a:avLst/>
          </a:prstGeom>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85"/>
            <a:r>
              <a:rPr lang="en-US" sz="1400" dirty="0">
                <a:solidFill>
                  <a:schemeClr val="bg1"/>
                </a:solidFill>
                <a:latin typeface="Intel Clear"/>
              </a:rPr>
              <a:t>                  Influencers &amp; eSports Teams</a:t>
            </a:r>
          </a:p>
        </p:txBody>
      </p:sp>
      <p:sp>
        <p:nvSpPr>
          <p:cNvPr id="5" name="Rectangle 4"/>
          <p:cNvSpPr/>
          <p:nvPr/>
        </p:nvSpPr>
        <p:spPr>
          <a:xfrm>
            <a:off x="945957" y="4509536"/>
            <a:ext cx="6773611" cy="1360813"/>
          </a:xfrm>
          <a:prstGeom prst="rect">
            <a:avLst/>
          </a:prstGeom>
          <a:solidFill>
            <a:schemeClr val="tx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a:solidFill>
                <a:prstClr val="white"/>
              </a:solidFill>
              <a:latin typeface="Intel Clear"/>
            </a:endParaRPr>
          </a:p>
        </p:txBody>
      </p:sp>
      <p:sp>
        <p:nvSpPr>
          <p:cNvPr id="6" name="Rectangle 5"/>
          <p:cNvSpPr/>
          <p:nvPr/>
        </p:nvSpPr>
        <p:spPr>
          <a:xfrm>
            <a:off x="23446" y="1440767"/>
            <a:ext cx="7719568" cy="1360813"/>
          </a:xfrm>
          <a:prstGeom prst="rect">
            <a:avLst/>
          </a:prstGeom>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85"/>
            <a:endParaRPr lang="en-US">
              <a:solidFill>
                <a:prstClr val="white"/>
              </a:solidFill>
              <a:latin typeface="Intel Clear"/>
            </a:endParaRPr>
          </a:p>
        </p:txBody>
      </p:sp>
      <p:sp>
        <p:nvSpPr>
          <p:cNvPr id="7" name="Rectangle 6"/>
          <p:cNvSpPr/>
          <p:nvPr/>
        </p:nvSpPr>
        <p:spPr>
          <a:xfrm>
            <a:off x="7709307" y="1429043"/>
            <a:ext cx="210312" cy="138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609585"/>
            <a:r>
              <a:rPr lang="en-US" sz="1600" dirty="0">
                <a:solidFill>
                  <a:prstClr val="white"/>
                </a:solidFill>
                <a:latin typeface="Intel Clear"/>
              </a:rPr>
              <a:t>Legends</a:t>
            </a:r>
          </a:p>
        </p:txBody>
      </p:sp>
      <p:sp>
        <p:nvSpPr>
          <p:cNvPr id="8" name="Title 10"/>
          <p:cNvSpPr txBox="1">
            <a:spLocks/>
          </p:cNvSpPr>
          <p:nvPr/>
        </p:nvSpPr>
        <p:spPr>
          <a:xfrm>
            <a:off x="232219" y="297767"/>
            <a:ext cx="11218888" cy="1143000"/>
          </a:xfrm>
          <a:prstGeom prst="rect">
            <a:avLst/>
          </a:prstGeom>
        </p:spPr>
        <p:txBody>
          <a:bodyPr vert="horz" lIns="91440" tIns="45720" rIns="91440" bIns="45720" rtlCol="0" anchor="t">
            <a:noAutofit/>
          </a:bodyPr>
          <a:lstStyle>
            <a:defPPr>
              <a:defRPr lang="en-US"/>
            </a:defPPr>
            <a:lvl1pPr>
              <a:spcBef>
                <a:spcPct val="0"/>
              </a:spcBef>
              <a:buNone/>
              <a:defRPr sz="3200">
                <a:solidFill>
                  <a:schemeClr val="bg1"/>
                </a:solidFill>
                <a:effectLst>
                  <a:outerShdw blurRad="38100" dist="38100" dir="2700000" algn="tl">
                    <a:srgbClr val="000000">
                      <a:alpha val="43137"/>
                    </a:srgbClr>
                  </a:outerShdw>
                </a:effectLst>
                <a:latin typeface="Intel Clear"/>
                <a:ea typeface="Intel Clear Pro" panose="020B0804020202060201" pitchFamily="34" charset="-18"/>
                <a:cs typeface="Intel Clear Pro" panose="020B0804020202060201" pitchFamily="34" charset="-18"/>
              </a:defRPr>
            </a:lvl1pPr>
          </a:lstStyle>
          <a:p>
            <a:pPr defTabSz="609585"/>
            <a:r>
              <a:rPr lang="pl-PL" sz="4800" dirty="0">
                <a:solidFill>
                  <a:srgbClr val="005594"/>
                </a:solidFill>
                <a:effectLst/>
                <a:latin typeface="Intel Clear Pro" panose="020B0804020202060201" pitchFamily="34" charset="0"/>
                <a:ea typeface="Intel Clear Pro" panose="020B0804020202060201" pitchFamily="34" charset="0"/>
                <a:cs typeface="Intel Clear Pro" panose="020B0804020202060201" pitchFamily="34" charset="0"/>
              </a:rPr>
              <a:t>Intel</a:t>
            </a:r>
            <a:r>
              <a:rPr lang="pl-PL" sz="4800" dirty="0">
                <a:solidFill>
                  <a:srgbClr val="005594"/>
                </a:solidFill>
                <a:effectLst/>
                <a:latin typeface="Intel Clear Pro" panose="020B0804020202060201" pitchFamily="34" charset="-18"/>
              </a:rPr>
              <a:t> </a:t>
            </a:r>
            <a:r>
              <a:rPr lang="pl-PL" sz="4800" dirty="0">
                <a:solidFill>
                  <a:srgbClr val="005594"/>
                </a:solidFill>
                <a:effectLst/>
                <a:latin typeface="Intel Clear Pro" panose="020B0804020202060201" pitchFamily="34" charset="0"/>
                <a:ea typeface="Intel Clear"/>
                <a:cs typeface="Intel Clear Pro" panose="020B0804020202060201" pitchFamily="34" charset="0"/>
              </a:rPr>
              <a:t>esports</a:t>
            </a:r>
            <a:r>
              <a:rPr lang="pl-PL" sz="4800" dirty="0">
                <a:solidFill>
                  <a:srgbClr val="005594"/>
                </a:solidFill>
                <a:effectLst/>
                <a:latin typeface="Intel Clear Pro" panose="020B0804020202060201" pitchFamily="34" charset="-18"/>
              </a:rPr>
              <a:t> leadership</a:t>
            </a:r>
            <a:r>
              <a:rPr lang="en-US" sz="4800" dirty="0">
                <a:solidFill>
                  <a:srgbClr val="005594"/>
                </a:solidFill>
                <a:effectLst/>
                <a:latin typeface="Intel Clear Pro" panose="020B0804020202060201" pitchFamily="34" charset="-18"/>
              </a:rPr>
              <a:t> </a:t>
            </a:r>
          </a:p>
        </p:txBody>
      </p:sp>
      <p:pic>
        <p:nvPicPr>
          <p:cNvPr id="13" name="Picture 97" descr="http://www.clanwiki.nu/images/f/f8/DreamHack-logo.pn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t="-5632"/>
          <a:stretch/>
        </p:blipFill>
        <p:spPr bwMode="auto">
          <a:xfrm>
            <a:off x="3360074" y="4809096"/>
            <a:ext cx="1760847" cy="65523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7916884" y="1503937"/>
            <a:ext cx="5132325" cy="400110"/>
          </a:xfrm>
          <a:prstGeom prst="rect">
            <a:avLst/>
          </a:prstGeom>
          <a:noFill/>
        </p:spPr>
        <p:txBody>
          <a:bodyPr wrap="square" rtlCol="0">
            <a:spAutoFit/>
          </a:bodyPr>
          <a:lstStyle/>
          <a:p>
            <a:pPr defTabSz="609585"/>
            <a:r>
              <a:rPr lang="en-US" sz="2000" b="1" dirty="0">
                <a:solidFill>
                  <a:schemeClr val="accent1"/>
                </a:solidFill>
                <a:latin typeface="Intel Clear Regular"/>
                <a:cs typeface="Intel Clear WArabic" panose="020B0604020203020204" pitchFamily="34" charset="-78"/>
              </a:rPr>
              <a:t>IEM Kings of eSports</a:t>
            </a:r>
          </a:p>
        </p:txBody>
      </p:sp>
      <p:sp>
        <p:nvSpPr>
          <p:cNvPr id="16" name="TextBox 15"/>
          <p:cNvSpPr txBox="1"/>
          <p:nvPr/>
        </p:nvSpPr>
        <p:spPr>
          <a:xfrm>
            <a:off x="7916885" y="2084697"/>
            <a:ext cx="4122715" cy="584775"/>
          </a:xfrm>
          <a:prstGeom prst="rect">
            <a:avLst/>
          </a:prstGeom>
          <a:noFill/>
        </p:spPr>
        <p:txBody>
          <a:bodyPr wrap="square" rtlCol="0">
            <a:spAutoFit/>
          </a:bodyPr>
          <a:lstStyle/>
          <a:p>
            <a:pPr defTabSz="609585"/>
            <a:r>
              <a:rPr lang="en-US" sz="1600" dirty="0">
                <a:solidFill>
                  <a:schemeClr val="tx2"/>
                </a:solidFill>
                <a:latin typeface="Intel Clear"/>
                <a:cs typeface="Intel Clear"/>
              </a:rPr>
              <a:t>The pinnacle of </a:t>
            </a:r>
            <a:r>
              <a:rPr lang="en-US" sz="1600" dirty="0" err="1">
                <a:solidFill>
                  <a:schemeClr val="tx2"/>
                </a:solidFill>
                <a:latin typeface="Intel Clear"/>
                <a:cs typeface="Intel Clear"/>
              </a:rPr>
              <a:t>esports</a:t>
            </a:r>
            <a:r>
              <a:rPr lang="en-US" sz="1600" dirty="0">
                <a:solidFill>
                  <a:schemeClr val="tx2"/>
                </a:solidFill>
                <a:latin typeface="Intel Clear"/>
                <a:cs typeface="Intel Clear"/>
              </a:rPr>
              <a:t> achievement.</a:t>
            </a:r>
          </a:p>
          <a:p>
            <a:pPr defTabSz="609585"/>
            <a:r>
              <a:rPr lang="en-US" sz="1600" dirty="0">
                <a:solidFill>
                  <a:schemeClr val="tx2"/>
                </a:solidFill>
                <a:latin typeface="Intel Clear"/>
                <a:cs typeface="Intel Clear"/>
              </a:rPr>
              <a:t>Rare, unique and epic.</a:t>
            </a:r>
          </a:p>
        </p:txBody>
      </p:sp>
      <p:sp>
        <p:nvSpPr>
          <p:cNvPr id="17" name="Rectangle 16"/>
          <p:cNvSpPr/>
          <p:nvPr/>
        </p:nvSpPr>
        <p:spPr>
          <a:xfrm>
            <a:off x="945957" y="2992771"/>
            <a:ext cx="6773611" cy="1404000"/>
          </a:xfrm>
          <a:prstGeom prst="rect">
            <a:avLst/>
          </a:prstGeom>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85"/>
            <a:endParaRPr lang="en-US">
              <a:solidFill>
                <a:prstClr val="white"/>
              </a:solidFill>
              <a:latin typeface="Intel Clear"/>
            </a:endParaRPr>
          </a:p>
        </p:txBody>
      </p:sp>
      <p:sp>
        <p:nvSpPr>
          <p:cNvPr id="18" name="Rectangle 17"/>
          <p:cNvSpPr/>
          <p:nvPr/>
        </p:nvSpPr>
        <p:spPr>
          <a:xfrm>
            <a:off x="7719568" y="2981048"/>
            <a:ext cx="210312" cy="14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609585"/>
            <a:r>
              <a:rPr lang="en-US" sz="1600" dirty="0">
                <a:solidFill>
                  <a:prstClr val="white"/>
                </a:solidFill>
                <a:latin typeface="Intel Clear"/>
              </a:rPr>
              <a:t>Pro-Gamers</a:t>
            </a:r>
          </a:p>
        </p:txBody>
      </p:sp>
      <p:sp>
        <p:nvSpPr>
          <p:cNvPr id="19" name="Rectangle 18"/>
          <p:cNvSpPr/>
          <p:nvPr/>
        </p:nvSpPr>
        <p:spPr>
          <a:xfrm>
            <a:off x="7719568" y="4509536"/>
            <a:ext cx="210312" cy="136081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609585"/>
            <a:r>
              <a:rPr lang="en-US" sz="1600" dirty="0">
                <a:solidFill>
                  <a:prstClr val="white"/>
                </a:solidFill>
                <a:latin typeface="Intel Clear"/>
              </a:rPr>
              <a:t>Amateurs</a:t>
            </a:r>
          </a:p>
        </p:txBody>
      </p:sp>
      <p:pic>
        <p:nvPicPr>
          <p:cNvPr id="23" name="Picture 2" descr="http://www.thegosucrew.com/wp-content/uploads/2016/04/dhmaster.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26106" y="3144978"/>
            <a:ext cx="890525" cy="55274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4" name="Group 23"/>
          <p:cNvGrpSpPr/>
          <p:nvPr/>
        </p:nvGrpSpPr>
        <p:grpSpPr>
          <a:xfrm>
            <a:off x="2859917" y="3021775"/>
            <a:ext cx="4777875" cy="1367705"/>
            <a:chOff x="2639417" y="2953977"/>
            <a:chExt cx="5080151" cy="1454233"/>
          </a:xfrm>
        </p:grpSpPr>
        <p:pic>
          <p:nvPicPr>
            <p:cNvPr id="25" name="Picture 2" descr="http://www.searchrank.com/wp-content/uploads/2015/09/las-vegas.jp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7953" r="8405"/>
            <a:stretch/>
          </p:blipFill>
          <p:spPr bwMode="auto">
            <a:xfrm>
              <a:off x="2641995" y="2953977"/>
              <a:ext cx="956428" cy="643379"/>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2639417" y="3417578"/>
              <a:ext cx="961584" cy="278161"/>
            </a:xfrm>
            <a:prstGeom prst="rect">
              <a:avLst/>
            </a:prstGeom>
            <a:solidFill>
              <a:srgbClr val="000000">
                <a:alpha val="50196"/>
              </a:srgbClr>
            </a:solidFill>
          </p:spPr>
          <p:txBody>
            <a:bodyPr wrap="square" rtlCol="0">
              <a:spAutoFit/>
            </a:bodyPr>
            <a:lstStyle/>
            <a:p>
              <a:pPr defTabSz="609585"/>
              <a:r>
                <a:rPr lang="pl-PL" sz="1100" dirty="0">
                  <a:solidFill>
                    <a:prstClr val="white"/>
                  </a:solidFill>
                  <a:latin typeface="Intel Clear Pro" pitchFamily="34" charset="0"/>
                  <a:ea typeface="Intel Clear Pro" pitchFamily="34" charset="0"/>
                  <a:cs typeface="Intel Clear Pro" pitchFamily="34" charset="0"/>
                </a:rPr>
                <a:t>Las Vegas</a:t>
              </a:r>
            </a:p>
          </p:txBody>
        </p:sp>
        <p:pic>
          <p:nvPicPr>
            <p:cNvPr id="27" name="Picture 4" descr="http://www.nationalgeographic.com/new-york-city-skyline-tallest-midtown-manhattan/assets/img/articleImg/01nyskyline1536.jp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t="7162" b="3068"/>
            <a:stretch/>
          </p:blipFill>
          <p:spPr bwMode="auto">
            <a:xfrm>
              <a:off x="4698190" y="3661525"/>
              <a:ext cx="956428" cy="643379"/>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4700768" y="4123220"/>
              <a:ext cx="953851" cy="278161"/>
            </a:xfrm>
            <a:prstGeom prst="rect">
              <a:avLst/>
            </a:prstGeom>
            <a:solidFill>
              <a:srgbClr val="000000">
                <a:alpha val="50196"/>
              </a:srgbClr>
            </a:solidFill>
          </p:spPr>
          <p:txBody>
            <a:bodyPr wrap="square" rtlCol="0">
              <a:spAutoFit/>
            </a:bodyPr>
            <a:lstStyle/>
            <a:p>
              <a:pPr defTabSz="609585"/>
              <a:r>
                <a:rPr lang="pl-PL" sz="1100" dirty="0">
                  <a:solidFill>
                    <a:prstClr val="white"/>
                  </a:solidFill>
                  <a:latin typeface="Intel Clear Pro" pitchFamily="34" charset="0"/>
                  <a:ea typeface="Intel Clear Pro" pitchFamily="34" charset="0"/>
                  <a:cs typeface="Intel Clear Pro" pitchFamily="34" charset="0"/>
                </a:rPr>
                <a:t>NYC</a:t>
              </a:r>
            </a:p>
          </p:txBody>
        </p:sp>
        <p:pic>
          <p:nvPicPr>
            <p:cNvPr id="29" name="Picture 6" descr="http://media.photomedia.se/2016/05/flygbilder-turningstorso.jpg"/>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t="6321" r="2633" b="6384"/>
            <a:stretch/>
          </p:blipFill>
          <p:spPr bwMode="auto">
            <a:xfrm>
              <a:off x="5730223" y="2953977"/>
              <a:ext cx="954095" cy="640669"/>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5730556" y="3416221"/>
              <a:ext cx="953762" cy="278161"/>
            </a:xfrm>
            <a:prstGeom prst="rect">
              <a:avLst/>
            </a:prstGeom>
            <a:solidFill>
              <a:srgbClr val="000000">
                <a:alpha val="50196"/>
              </a:srgbClr>
            </a:solidFill>
          </p:spPr>
          <p:txBody>
            <a:bodyPr wrap="square" rtlCol="0">
              <a:spAutoFit/>
            </a:bodyPr>
            <a:lstStyle/>
            <a:p>
              <a:pPr defTabSz="609585"/>
              <a:r>
                <a:rPr lang="pl-PL" sz="1100" dirty="0" err="1">
                  <a:solidFill>
                    <a:prstClr val="white"/>
                  </a:solidFill>
                  <a:latin typeface="Intel Clear Pro" pitchFamily="34" charset="0"/>
                  <a:ea typeface="Intel Clear Pro" pitchFamily="34" charset="0"/>
                  <a:cs typeface="Intel Clear Pro" pitchFamily="34" charset="0"/>
                </a:rPr>
                <a:t>Sweden</a:t>
              </a:r>
              <a:endParaRPr lang="pl-PL" sz="1100" dirty="0">
                <a:solidFill>
                  <a:prstClr val="white"/>
                </a:solidFill>
                <a:latin typeface="Intel Clear Pro" pitchFamily="34" charset="0"/>
                <a:ea typeface="Intel Clear Pro" pitchFamily="34" charset="0"/>
                <a:cs typeface="Intel Clear Pro" pitchFamily="34" charset="0"/>
              </a:endParaRPr>
            </a:p>
          </p:txBody>
        </p:sp>
        <p:pic>
          <p:nvPicPr>
            <p:cNvPr id="31" name="Picture 16" descr="http://cybersummitusa.com/dc2014/wp-content/uploads/2016/04/dallas.jpg"/>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l="23986" r="23986"/>
            <a:stretch/>
          </p:blipFill>
          <p:spPr bwMode="auto">
            <a:xfrm>
              <a:off x="6752879" y="2953977"/>
              <a:ext cx="956428" cy="643400"/>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6764707" y="3418403"/>
              <a:ext cx="944598" cy="278161"/>
            </a:xfrm>
            <a:prstGeom prst="rect">
              <a:avLst/>
            </a:prstGeom>
            <a:solidFill>
              <a:srgbClr val="000000">
                <a:alpha val="50196"/>
              </a:srgbClr>
            </a:solidFill>
          </p:spPr>
          <p:txBody>
            <a:bodyPr wrap="square" rtlCol="0">
              <a:spAutoFit/>
            </a:bodyPr>
            <a:lstStyle/>
            <a:p>
              <a:pPr defTabSz="609585"/>
              <a:r>
                <a:rPr lang="pl-PL" sz="1100" dirty="0">
                  <a:solidFill>
                    <a:prstClr val="white"/>
                  </a:solidFill>
                  <a:latin typeface="Intel Clear Pro" pitchFamily="34" charset="0"/>
                  <a:ea typeface="Intel Clear Pro" pitchFamily="34" charset="0"/>
                  <a:cs typeface="Intel Clear Pro" pitchFamily="34" charset="0"/>
                </a:rPr>
                <a:t>Dallas</a:t>
              </a:r>
            </a:p>
          </p:txBody>
        </p:sp>
        <p:pic>
          <p:nvPicPr>
            <p:cNvPr id="33" name="Picture 8" descr="http://au.res.keymedia.com/files/image/Human%20Capital/Sydney-Harbour.jpg"/>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1217"/>
            <a:stretch/>
          </p:blipFill>
          <p:spPr bwMode="auto">
            <a:xfrm>
              <a:off x="4698190" y="2953977"/>
              <a:ext cx="954923" cy="642887"/>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4698190" y="3417890"/>
              <a:ext cx="954923" cy="278161"/>
            </a:xfrm>
            <a:prstGeom prst="rect">
              <a:avLst/>
            </a:prstGeom>
            <a:solidFill>
              <a:srgbClr val="000000">
                <a:alpha val="50196"/>
              </a:srgbClr>
            </a:solidFill>
          </p:spPr>
          <p:txBody>
            <a:bodyPr wrap="square" rtlCol="0">
              <a:spAutoFit/>
            </a:bodyPr>
            <a:lstStyle/>
            <a:p>
              <a:pPr defTabSz="609585"/>
              <a:r>
                <a:rPr lang="pl-PL" sz="1100" dirty="0">
                  <a:solidFill>
                    <a:prstClr val="white"/>
                  </a:solidFill>
                  <a:latin typeface="Intel Clear Pro" pitchFamily="34" charset="0"/>
                  <a:ea typeface="Intel Clear Pro" pitchFamily="34" charset="0"/>
                  <a:cs typeface="Intel Clear Pro" pitchFamily="34" charset="0"/>
                </a:rPr>
                <a:t>Australia</a:t>
              </a:r>
            </a:p>
          </p:txBody>
        </p:sp>
        <p:pic>
          <p:nvPicPr>
            <p:cNvPr id="35" name="Picture 10" descr="http://thegreatwesternholidays.com/wp-content/uploads/2014/05/GENTING.jpg"/>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b="10674"/>
            <a:stretch/>
          </p:blipFill>
          <p:spPr bwMode="auto">
            <a:xfrm>
              <a:off x="3672134" y="2953977"/>
              <a:ext cx="956127" cy="641443"/>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3672135" y="3416445"/>
              <a:ext cx="954922" cy="278161"/>
            </a:xfrm>
            <a:prstGeom prst="rect">
              <a:avLst/>
            </a:prstGeom>
            <a:solidFill>
              <a:srgbClr val="000000">
                <a:alpha val="50196"/>
              </a:srgbClr>
            </a:solidFill>
          </p:spPr>
          <p:txBody>
            <a:bodyPr wrap="square" rtlCol="0">
              <a:spAutoFit/>
            </a:bodyPr>
            <a:lstStyle/>
            <a:p>
              <a:pPr defTabSz="609585"/>
              <a:r>
                <a:rPr lang="pl-PL" sz="1100" dirty="0" err="1">
                  <a:solidFill>
                    <a:prstClr val="white"/>
                  </a:solidFill>
                  <a:latin typeface="Intel Clear Pro" pitchFamily="34" charset="0"/>
                  <a:ea typeface="Intel Clear Pro" pitchFamily="34" charset="0"/>
                  <a:cs typeface="Intel Clear Pro" pitchFamily="34" charset="0"/>
                </a:rPr>
                <a:t>Malaysia</a:t>
              </a:r>
              <a:endParaRPr lang="pl-PL" sz="1100" dirty="0">
                <a:solidFill>
                  <a:prstClr val="white"/>
                </a:solidFill>
                <a:latin typeface="Intel Clear Pro" pitchFamily="34" charset="0"/>
                <a:ea typeface="Intel Clear Pro" pitchFamily="34" charset="0"/>
                <a:cs typeface="Intel Clear Pro" pitchFamily="34" charset="0"/>
              </a:endParaRPr>
            </a:p>
          </p:txBody>
        </p:sp>
        <p:pic>
          <p:nvPicPr>
            <p:cNvPr id="37" name="Picture 14" descr="http://airlines-airports.com/wp-content/uploads/2016/07/Germany-hamburg.jpg"/>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l="3050" r="28636"/>
            <a:stretch/>
          </p:blipFill>
          <p:spPr bwMode="auto">
            <a:xfrm>
              <a:off x="3673201" y="3661525"/>
              <a:ext cx="956428" cy="641141"/>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3671996" y="4124822"/>
              <a:ext cx="954922" cy="278161"/>
            </a:xfrm>
            <a:prstGeom prst="rect">
              <a:avLst/>
            </a:prstGeom>
            <a:solidFill>
              <a:srgbClr val="000000">
                <a:alpha val="50196"/>
              </a:srgbClr>
            </a:solidFill>
          </p:spPr>
          <p:txBody>
            <a:bodyPr wrap="square" rtlCol="0">
              <a:spAutoFit/>
            </a:bodyPr>
            <a:lstStyle/>
            <a:p>
              <a:pPr defTabSz="609585"/>
              <a:r>
                <a:rPr lang="pl-PL" sz="1100" dirty="0">
                  <a:solidFill>
                    <a:prstClr val="white"/>
                  </a:solidFill>
                  <a:latin typeface="Intel Clear Pro" pitchFamily="34" charset="0"/>
                  <a:ea typeface="Intel Clear Pro" pitchFamily="34" charset="0"/>
                  <a:cs typeface="Intel Clear Pro" pitchFamily="34" charset="0"/>
                </a:rPr>
                <a:t>Germany</a:t>
              </a:r>
            </a:p>
          </p:txBody>
        </p:sp>
        <p:pic>
          <p:nvPicPr>
            <p:cNvPr id="39" name="Picture 12" descr="http://www.planetware.com/photos-large/D/cologne-cathedral.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895" r="-1"/>
            <a:stretch/>
          </p:blipFill>
          <p:spPr bwMode="auto">
            <a:xfrm>
              <a:off x="2642212" y="3661525"/>
              <a:ext cx="956428" cy="643379"/>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2644789" y="4125931"/>
              <a:ext cx="954923" cy="278161"/>
            </a:xfrm>
            <a:prstGeom prst="rect">
              <a:avLst/>
            </a:prstGeom>
            <a:solidFill>
              <a:srgbClr val="000000">
                <a:alpha val="50196"/>
              </a:srgbClr>
            </a:solidFill>
          </p:spPr>
          <p:txBody>
            <a:bodyPr wrap="square" rtlCol="0">
              <a:spAutoFit/>
            </a:bodyPr>
            <a:lstStyle/>
            <a:p>
              <a:pPr defTabSz="609585"/>
              <a:r>
                <a:rPr lang="pl-PL" sz="1100" dirty="0">
                  <a:solidFill>
                    <a:prstClr val="white"/>
                  </a:solidFill>
                  <a:latin typeface="Intel Clear Pro" pitchFamily="34" charset="0"/>
                  <a:ea typeface="Intel Clear Pro" pitchFamily="34" charset="0"/>
                  <a:cs typeface="Intel Clear Pro" pitchFamily="34" charset="0"/>
                </a:rPr>
                <a:t>Germany</a:t>
              </a:r>
            </a:p>
          </p:txBody>
        </p:sp>
        <p:pic>
          <p:nvPicPr>
            <p:cNvPr id="41" name="Picture 22" descr="https://cache-graphicslib.viator.com/graphicslib/thumbs360x240/7845/SITours/eiffel-tower-priority-access-ticket-with-host-in-paris-299567.jpg"/>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l="1162"/>
            <a:stretch/>
          </p:blipFill>
          <p:spPr bwMode="auto">
            <a:xfrm>
              <a:off x="5734639" y="3661525"/>
              <a:ext cx="953851" cy="643379"/>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5732062" y="4129010"/>
              <a:ext cx="954923" cy="278161"/>
            </a:xfrm>
            <a:prstGeom prst="rect">
              <a:avLst/>
            </a:prstGeom>
            <a:solidFill>
              <a:srgbClr val="000000">
                <a:alpha val="50196"/>
              </a:srgbClr>
            </a:solidFill>
          </p:spPr>
          <p:txBody>
            <a:bodyPr wrap="square" rtlCol="0">
              <a:spAutoFit/>
            </a:bodyPr>
            <a:lstStyle/>
            <a:p>
              <a:pPr defTabSz="609585"/>
              <a:r>
                <a:rPr lang="pl-PL" sz="1100" dirty="0">
                  <a:solidFill>
                    <a:prstClr val="white"/>
                  </a:solidFill>
                  <a:latin typeface="Intel Clear Pro" pitchFamily="34" charset="0"/>
                  <a:ea typeface="Intel Clear Pro" pitchFamily="34" charset="0"/>
                  <a:cs typeface="Intel Clear Pro" pitchFamily="34" charset="0"/>
                </a:rPr>
                <a:t>France</a:t>
              </a:r>
            </a:p>
          </p:txBody>
        </p:sp>
        <p:pic>
          <p:nvPicPr>
            <p:cNvPr id="43" name="Picture 2" descr="http://i.huffpost.com/gen/1878650/images/o-COPENHAGEN-facebook.jpg"/>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l="11259" r="15002"/>
            <a:stretch/>
          </p:blipFill>
          <p:spPr bwMode="auto">
            <a:xfrm>
              <a:off x="6764646" y="3661525"/>
              <a:ext cx="954922" cy="647499"/>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6763141" y="4130049"/>
              <a:ext cx="954922" cy="278161"/>
            </a:xfrm>
            <a:prstGeom prst="rect">
              <a:avLst/>
            </a:prstGeom>
            <a:solidFill>
              <a:srgbClr val="000000">
                <a:alpha val="50196"/>
              </a:srgbClr>
            </a:solidFill>
          </p:spPr>
          <p:txBody>
            <a:bodyPr wrap="square" rtlCol="0">
              <a:spAutoFit/>
            </a:bodyPr>
            <a:lstStyle/>
            <a:p>
              <a:pPr defTabSz="609585"/>
              <a:r>
                <a:rPr lang="pl-PL" sz="1100" dirty="0" err="1">
                  <a:solidFill>
                    <a:prstClr val="white"/>
                  </a:solidFill>
                  <a:latin typeface="Intel Clear Pro" pitchFamily="34" charset="0"/>
                  <a:ea typeface="Intel Clear Pro" pitchFamily="34" charset="0"/>
                  <a:cs typeface="Intel Clear Pro" pitchFamily="34" charset="0"/>
                </a:rPr>
                <a:t>Denmark</a:t>
              </a:r>
              <a:endParaRPr lang="pl-PL" sz="1100" dirty="0">
                <a:solidFill>
                  <a:prstClr val="white"/>
                </a:solidFill>
                <a:latin typeface="Intel Clear Pro" pitchFamily="34" charset="0"/>
                <a:ea typeface="Intel Clear Pro" pitchFamily="34" charset="0"/>
                <a:cs typeface="Intel Clear Pro" pitchFamily="34" charset="0"/>
              </a:endParaRPr>
            </a:p>
          </p:txBody>
        </p:sp>
      </p:grpSp>
      <p:sp>
        <p:nvSpPr>
          <p:cNvPr id="46" name="TextBox 45"/>
          <p:cNvSpPr txBox="1"/>
          <p:nvPr/>
        </p:nvSpPr>
        <p:spPr>
          <a:xfrm>
            <a:off x="7916884" y="3048681"/>
            <a:ext cx="5132325" cy="400110"/>
          </a:xfrm>
          <a:prstGeom prst="rect">
            <a:avLst/>
          </a:prstGeom>
          <a:noFill/>
        </p:spPr>
        <p:txBody>
          <a:bodyPr wrap="square" rtlCol="0">
            <a:spAutoFit/>
          </a:bodyPr>
          <a:lstStyle/>
          <a:p>
            <a:pPr defTabSz="609585"/>
            <a:r>
              <a:rPr lang="en-US" sz="2000" b="1" dirty="0">
                <a:solidFill>
                  <a:schemeClr val="accent1"/>
                </a:solidFill>
                <a:latin typeface="+mj-lt"/>
                <a:cs typeface="Intel Clear"/>
              </a:rPr>
              <a:t>Global narrative into IEM</a:t>
            </a:r>
          </a:p>
        </p:txBody>
      </p:sp>
      <p:sp>
        <p:nvSpPr>
          <p:cNvPr id="47" name="TextBox 46"/>
          <p:cNvSpPr txBox="1"/>
          <p:nvPr/>
        </p:nvSpPr>
        <p:spPr>
          <a:xfrm>
            <a:off x="7916885" y="3629440"/>
            <a:ext cx="4122715" cy="584775"/>
          </a:xfrm>
          <a:prstGeom prst="rect">
            <a:avLst/>
          </a:prstGeom>
          <a:noFill/>
        </p:spPr>
        <p:txBody>
          <a:bodyPr wrap="square" rtlCol="0">
            <a:spAutoFit/>
          </a:bodyPr>
          <a:lstStyle/>
          <a:p>
            <a:pPr defTabSz="609585"/>
            <a:r>
              <a:rPr lang="en-US" sz="1600" dirty="0">
                <a:solidFill>
                  <a:schemeClr val="tx2"/>
                </a:solidFill>
                <a:latin typeface="Intel Clear"/>
                <a:cs typeface="Intel Clear"/>
              </a:rPr>
              <a:t>All A+ Pro events ladder into IEM.</a:t>
            </a:r>
          </a:p>
          <a:p>
            <a:pPr defTabSz="609585"/>
            <a:r>
              <a:rPr lang="en-US" sz="1600" dirty="0">
                <a:solidFill>
                  <a:schemeClr val="tx2"/>
                </a:solidFill>
                <a:latin typeface="Intel Clear"/>
                <a:cs typeface="Intel Clear"/>
              </a:rPr>
              <a:t>Expand the volume of Intel content.</a:t>
            </a:r>
          </a:p>
        </p:txBody>
      </p:sp>
      <p:grpSp>
        <p:nvGrpSpPr>
          <p:cNvPr id="48" name="Group 47"/>
          <p:cNvGrpSpPr/>
          <p:nvPr/>
        </p:nvGrpSpPr>
        <p:grpSpPr>
          <a:xfrm>
            <a:off x="1613391" y="1637932"/>
            <a:ext cx="6015359" cy="972968"/>
            <a:chOff x="1328087" y="987834"/>
            <a:chExt cx="10259685" cy="1659476"/>
          </a:xfrm>
        </p:grpSpPr>
        <p:pic>
          <p:nvPicPr>
            <p:cNvPr id="49" name="Picture 48"/>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9186216" y="987834"/>
              <a:ext cx="2401556" cy="1600646"/>
            </a:xfrm>
            <a:prstGeom prst="rect">
              <a:avLst/>
            </a:prstGeom>
            <a:ln>
              <a:noFill/>
            </a:ln>
            <a:effectLst>
              <a:outerShdw blurRad="190500" algn="tl" rotWithShape="0">
                <a:srgbClr val="000000">
                  <a:alpha val="70000"/>
                </a:srgbClr>
              </a:outerShdw>
            </a:effectLst>
          </p:spPr>
        </p:pic>
        <p:sp>
          <p:nvSpPr>
            <p:cNvPr id="50" name="TextBox 49"/>
            <p:cNvSpPr txBox="1"/>
            <p:nvPr/>
          </p:nvSpPr>
          <p:spPr>
            <a:xfrm>
              <a:off x="9186214" y="2166265"/>
              <a:ext cx="2401558" cy="472444"/>
            </a:xfrm>
            <a:prstGeom prst="rect">
              <a:avLst/>
            </a:prstGeom>
            <a:solidFill>
              <a:srgbClr val="000000">
                <a:alpha val="50196"/>
              </a:srgbClr>
            </a:solidFill>
          </p:spPr>
          <p:txBody>
            <a:bodyPr wrap="square" rtlCol="0">
              <a:spAutoFit/>
            </a:bodyPr>
            <a:lstStyle/>
            <a:p>
              <a:pPr defTabSz="609585"/>
              <a:r>
                <a:rPr lang="pl-PL" sz="1200" dirty="0">
                  <a:solidFill>
                    <a:prstClr val="white"/>
                  </a:solidFill>
                  <a:latin typeface="Intel Clear Pro" pitchFamily="34" charset="0"/>
                  <a:ea typeface="Intel Clear Pro" pitchFamily="34" charset="0"/>
                  <a:cs typeface="Intel Clear Pro" pitchFamily="34" charset="0"/>
                </a:rPr>
                <a:t>Katowice, Poland</a:t>
              </a:r>
            </a:p>
          </p:txBody>
        </p:sp>
        <p:pic>
          <p:nvPicPr>
            <p:cNvPr id="51" name="Picture 4" descr="http://www.teamsdesign.com/files/content/Get%20in%20Touch%20Shanghai/Get_in_Touch_Shanghai_shanghai%20city_1620x672.jpg"/>
            <p:cNvPicPr>
              <a:picLocks noChangeAspect="1" noChangeArrowheads="1"/>
            </p:cNvPicPr>
            <p:nvPr/>
          </p:nvPicPr>
          <p:blipFill rotWithShape="1">
            <a:blip r:embed="rId16" cstate="print">
              <a:extLst>
                <a:ext uri="{28A0092B-C50C-407E-A947-70E740481C1C}">
                  <a14:useLocalDpi xmlns:a14="http://schemas.microsoft.com/office/drawing/2010/main"/>
                </a:ext>
              </a:extLst>
            </a:blip>
            <a:srcRect l="13333" r="24257"/>
            <a:stretch/>
          </p:blipFill>
          <p:spPr bwMode="auto">
            <a:xfrm>
              <a:off x="6566841" y="992120"/>
              <a:ext cx="2401556" cy="15963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2" name="TextBox 51"/>
            <p:cNvSpPr txBox="1"/>
            <p:nvPr/>
          </p:nvSpPr>
          <p:spPr>
            <a:xfrm>
              <a:off x="6566840" y="2166263"/>
              <a:ext cx="2401558" cy="472444"/>
            </a:xfrm>
            <a:prstGeom prst="rect">
              <a:avLst/>
            </a:prstGeom>
            <a:solidFill>
              <a:srgbClr val="000000">
                <a:alpha val="50196"/>
              </a:srgbClr>
            </a:solidFill>
          </p:spPr>
          <p:txBody>
            <a:bodyPr wrap="square" rtlCol="0">
              <a:spAutoFit/>
            </a:bodyPr>
            <a:lstStyle/>
            <a:p>
              <a:pPr defTabSz="609585"/>
              <a:r>
                <a:rPr lang="pl-PL" sz="1200" dirty="0">
                  <a:solidFill>
                    <a:prstClr val="white"/>
                  </a:solidFill>
                  <a:latin typeface="Intel Clear Pro" pitchFamily="34" charset="0"/>
                  <a:ea typeface="Intel Clear Pro" pitchFamily="34" charset="0"/>
                  <a:cs typeface="Intel Clear Pro" pitchFamily="34" charset="0"/>
                </a:rPr>
                <a:t>Shanghai China</a:t>
              </a:r>
            </a:p>
          </p:txBody>
        </p:sp>
        <p:pic>
          <p:nvPicPr>
            <p:cNvPr id="53" name="Picture 6" descr="http://www.welcometosandiego.com/wp-content/uploads/2016/10/o-SAN-DIEGO-AERIAL-VIEW-facebook.jpg"/>
            <p:cNvPicPr>
              <a:picLocks noChangeAspect="1" noChangeArrowheads="1"/>
            </p:cNvPicPr>
            <p:nvPr/>
          </p:nvPicPr>
          <p:blipFill rotWithShape="1">
            <a:blip r:embed="rId17" cstate="print">
              <a:extLst>
                <a:ext uri="{28A0092B-C50C-407E-A947-70E740481C1C}">
                  <a14:useLocalDpi xmlns:a14="http://schemas.microsoft.com/office/drawing/2010/main"/>
                </a:ext>
              </a:extLst>
            </a:blip>
            <a:srcRect l="12592" r="12592"/>
            <a:stretch/>
          </p:blipFill>
          <p:spPr bwMode="auto">
            <a:xfrm>
              <a:off x="3947464" y="992121"/>
              <a:ext cx="2388683" cy="15963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4" name="Picture 10" descr="http://cdn.pcwallart.com/images/seoul-streets-wallpaper-4.jpg"/>
            <p:cNvPicPr>
              <a:picLocks noChangeAspect="1" noChangeArrowheads="1"/>
            </p:cNvPicPr>
            <p:nvPr/>
          </p:nvPicPr>
          <p:blipFill rotWithShape="1">
            <a:blip r:embed="rId18" cstate="print">
              <a:extLst>
                <a:ext uri="{28A0092B-C50C-407E-A947-70E740481C1C}">
                  <a14:useLocalDpi xmlns:a14="http://schemas.microsoft.com/office/drawing/2010/main"/>
                </a:ext>
              </a:extLst>
            </a:blip>
            <a:srcRect l="7949" r="7655"/>
            <a:stretch/>
          </p:blipFill>
          <p:spPr bwMode="auto">
            <a:xfrm>
              <a:off x="1328087" y="996437"/>
              <a:ext cx="2388683" cy="159206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5" name="TextBox 54"/>
            <p:cNvSpPr txBox="1"/>
            <p:nvPr/>
          </p:nvSpPr>
          <p:spPr>
            <a:xfrm>
              <a:off x="1328087" y="2174866"/>
              <a:ext cx="2401558" cy="472444"/>
            </a:xfrm>
            <a:prstGeom prst="rect">
              <a:avLst/>
            </a:prstGeom>
            <a:solidFill>
              <a:srgbClr val="000000">
                <a:alpha val="50196"/>
              </a:srgbClr>
            </a:solidFill>
          </p:spPr>
          <p:txBody>
            <a:bodyPr wrap="square" rtlCol="0">
              <a:spAutoFit/>
            </a:bodyPr>
            <a:lstStyle/>
            <a:p>
              <a:pPr defTabSz="609585"/>
              <a:r>
                <a:rPr lang="pl-PL" sz="1200" dirty="0">
                  <a:solidFill>
                    <a:prstClr val="white"/>
                  </a:solidFill>
                  <a:latin typeface="Intel Clear Pro" pitchFamily="34" charset="0"/>
                  <a:ea typeface="Intel Clear Pro" pitchFamily="34" charset="0"/>
                  <a:cs typeface="Intel Clear Pro" pitchFamily="34" charset="0"/>
                </a:rPr>
                <a:t>Seoul, Korea</a:t>
              </a:r>
            </a:p>
          </p:txBody>
        </p:sp>
        <p:sp>
          <p:nvSpPr>
            <p:cNvPr id="56" name="TextBox 55"/>
            <p:cNvSpPr txBox="1"/>
            <p:nvPr/>
          </p:nvSpPr>
          <p:spPr>
            <a:xfrm>
              <a:off x="3947463" y="2166263"/>
              <a:ext cx="2388681" cy="472444"/>
            </a:xfrm>
            <a:prstGeom prst="rect">
              <a:avLst/>
            </a:prstGeom>
            <a:solidFill>
              <a:srgbClr val="000000">
                <a:alpha val="50196"/>
              </a:srgbClr>
            </a:solidFill>
          </p:spPr>
          <p:txBody>
            <a:bodyPr wrap="square" rtlCol="0">
              <a:spAutoFit/>
            </a:bodyPr>
            <a:lstStyle/>
            <a:p>
              <a:pPr defTabSz="609585"/>
              <a:r>
                <a:rPr lang="pl-PL" sz="1200" dirty="0">
                  <a:solidFill>
                    <a:prstClr val="white"/>
                  </a:solidFill>
                  <a:latin typeface="Intel Clear Pro" pitchFamily="34" charset="0"/>
                  <a:ea typeface="Intel Clear Pro" pitchFamily="34" charset="0"/>
                  <a:cs typeface="Intel Clear Pro" pitchFamily="34" charset="0"/>
                </a:rPr>
                <a:t>US West</a:t>
              </a:r>
            </a:p>
          </p:txBody>
        </p:sp>
      </p:grpSp>
      <p:sp>
        <p:nvSpPr>
          <p:cNvPr id="57" name="TextBox 56"/>
          <p:cNvSpPr txBox="1"/>
          <p:nvPr/>
        </p:nvSpPr>
        <p:spPr>
          <a:xfrm>
            <a:off x="7916884" y="4577080"/>
            <a:ext cx="5132325" cy="400110"/>
          </a:xfrm>
          <a:prstGeom prst="rect">
            <a:avLst/>
          </a:prstGeom>
          <a:noFill/>
        </p:spPr>
        <p:txBody>
          <a:bodyPr wrap="square" rtlCol="0">
            <a:spAutoFit/>
          </a:bodyPr>
          <a:lstStyle/>
          <a:p>
            <a:pPr defTabSz="609585"/>
            <a:r>
              <a:rPr lang="en-US" sz="2000" b="1" dirty="0">
                <a:solidFill>
                  <a:schemeClr val="accent1"/>
                </a:solidFill>
                <a:latin typeface="+mj-lt"/>
                <a:cs typeface="Intel Clear"/>
              </a:rPr>
              <a:t>Engage Top to Bottom</a:t>
            </a:r>
          </a:p>
        </p:txBody>
      </p:sp>
      <p:sp>
        <p:nvSpPr>
          <p:cNvPr id="58" name="TextBox 57"/>
          <p:cNvSpPr txBox="1"/>
          <p:nvPr/>
        </p:nvSpPr>
        <p:spPr>
          <a:xfrm>
            <a:off x="7916885" y="5157840"/>
            <a:ext cx="4275115" cy="584775"/>
          </a:xfrm>
          <a:prstGeom prst="rect">
            <a:avLst/>
          </a:prstGeom>
          <a:noFill/>
        </p:spPr>
        <p:txBody>
          <a:bodyPr wrap="square" rtlCol="0">
            <a:spAutoFit/>
          </a:bodyPr>
          <a:lstStyle/>
          <a:p>
            <a:pPr defTabSz="609585"/>
            <a:r>
              <a:rPr lang="en-US" sz="1600" dirty="0">
                <a:solidFill>
                  <a:schemeClr val="tx2"/>
                </a:solidFill>
                <a:latin typeface="Intel Clear"/>
                <a:cs typeface="Intel Clear"/>
              </a:rPr>
              <a:t>Directly engage the gaming community</a:t>
            </a:r>
          </a:p>
          <a:p>
            <a:pPr defTabSz="609585"/>
            <a:r>
              <a:rPr lang="en-US" sz="1600" dirty="0">
                <a:solidFill>
                  <a:schemeClr val="tx2"/>
                </a:solidFill>
                <a:latin typeface="Intel Clear"/>
                <a:cs typeface="Intel Clear"/>
              </a:rPr>
              <a:t>every day, everywhere, always on.</a:t>
            </a:r>
          </a:p>
        </p:txBody>
      </p:sp>
      <p:sp>
        <p:nvSpPr>
          <p:cNvPr id="59" name="TextBox 58"/>
          <p:cNvSpPr txBox="1"/>
          <p:nvPr/>
        </p:nvSpPr>
        <p:spPr>
          <a:xfrm>
            <a:off x="2762491" y="5012809"/>
            <a:ext cx="441146" cy="369332"/>
          </a:xfrm>
          <a:prstGeom prst="rect">
            <a:avLst/>
          </a:prstGeom>
          <a:noFill/>
        </p:spPr>
        <p:txBody>
          <a:bodyPr wrap="none" rtlCol="0">
            <a:spAutoFit/>
          </a:bodyPr>
          <a:lstStyle/>
          <a:p>
            <a:pPr defTabSz="609585"/>
            <a:r>
              <a:rPr lang="en-US" b="1" dirty="0">
                <a:solidFill>
                  <a:srgbClr val="FFFFFF"/>
                </a:solidFill>
                <a:latin typeface="Intel Clear"/>
                <a:cs typeface="Intel Clear"/>
              </a:rPr>
              <a:t>9x</a:t>
            </a:r>
          </a:p>
        </p:txBody>
      </p:sp>
      <p:sp>
        <p:nvSpPr>
          <p:cNvPr id="20" name="Right Triangle 19"/>
          <p:cNvSpPr/>
          <p:nvPr/>
        </p:nvSpPr>
        <p:spPr>
          <a:xfrm>
            <a:off x="0" y="891377"/>
            <a:ext cx="3516539" cy="5574123"/>
          </a:xfrm>
          <a:prstGeom prst="rtTriangl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000" b="1" dirty="0">
              <a:solidFill>
                <a:prstClr val="white"/>
              </a:solidFill>
              <a:latin typeface="Intel Clear"/>
              <a:cs typeface="Intel Clear"/>
            </a:endParaRPr>
          </a:p>
        </p:txBody>
      </p:sp>
      <p:sp>
        <p:nvSpPr>
          <p:cNvPr id="60" name="TextBox 59"/>
          <p:cNvSpPr txBox="1"/>
          <p:nvPr/>
        </p:nvSpPr>
        <p:spPr>
          <a:xfrm>
            <a:off x="5237629" y="4920141"/>
            <a:ext cx="644728" cy="646331"/>
          </a:xfrm>
          <a:prstGeom prst="rect">
            <a:avLst/>
          </a:prstGeom>
          <a:noFill/>
        </p:spPr>
        <p:txBody>
          <a:bodyPr wrap="none" rtlCol="0">
            <a:spAutoFit/>
          </a:bodyPr>
          <a:lstStyle/>
          <a:p>
            <a:pPr defTabSz="609585"/>
            <a:r>
              <a:rPr lang="en-US" sz="2000" b="1" dirty="0">
                <a:solidFill>
                  <a:srgbClr val="FFFFFF"/>
                </a:solidFill>
                <a:latin typeface="Intel Clear"/>
                <a:cs typeface="Intel Clear"/>
              </a:rPr>
              <a:t>365</a:t>
            </a:r>
            <a:endParaRPr lang="en-US" sz="2400" b="1" dirty="0">
              <a:solidFill>
                <a:srgbClr val="FFFFFF"/>
              </a:solidFill>
              <a:latin typeface="Intel Clear"/>
              <a:cs typeface="Intel Clear"/>
            </a:endParaRPr>
          </a:p>
          <a:p>
            <a:pPr defTabSz="609585"/>
            <a:r>
              <a:rPr lang="pl-PL" sz="1600" b="1" spc="-150" dirty="0">
                <a:solidFill>
                  <a:srgbClr val="FFFFFF"/>
                </a:solidFill>
                <a:latin typeface="Intel Clear"/>
                <a:cs typeface="Intel Clear"/>
              </a:rPr>
              <a:t>DAYS</a:t>
            </a:r>
            <a:endParaRPr lang="en-US" sz="1600" b="1" spc="-150" dirty="0">
              <a:solidFill>
                <a:srgbClr val="FFFFFF"/>
              </a:solidFill>
              <a:latin typeface="Intel Clear"/>
              <a:cs typeface="Intel Clear"/>
            </a:endParaRPr>
          </a:p>
        </p:txBody>
      </p:sp>
      <p:sp>
        <p:nvSpPr>
          <p:cNvPr id="63" name="Right Arrow 62"/>
          <p:cNvSpPr/>
          <p:nvPr/>
        </p:nvSpPr>
        <p:spPr>
          <a:xfrm rot="14288677">
            <a:off x="-1055738" y="3527525"/>
            <a:ext cx="4924475" cy="1264803"/>
          </a:xfrm>
          <a:prstGeom prst="rightArrow">
            <a:avLst>
              <a:gd name="adj1" fmla="val 50000"/>
              <a:gd name="adj2" fmla="val 90895"/>
            </a:avLst>
          </a:prstGeom>
          <a:gradFill flip="none" rotWithShape="0">
            <a:gsLst>
              <a:gs pos="0">
                <a:schemeClr val="tx2">
                  <a:alpha val="31000"/>
                </a:schemeClr>
              </a:gs>
              <a:gs pos="64000">
                <a:schemeClr val="accent1"/>
              </a:gs>
              <a:gs pos="100000">
                <a:schemeClr val="bg1">
                  <a:alpha val="34000"/>
                </a:schemeClr>
              </a:gs>
            </a:gsLst>
            <a:path path="circle">
              <a:fillToRect l="100000" t="100000"/>
            </a:path>
            <a:tileRect r="-100000" b="-100000"/>
          </a:gra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ctr" defTabSz="584185" latinLnBrk="1" hangingPunct="0"/>
            <a:endParaRPr lang="en-US" sz="3200">
              <a:solidFill>
                <a:srgbClr val="FFFFFF"/>
              </a:solidFill>
              <a:latin typeface="Intel Clear"/>
              <a:sym typeface="Helvetica Light"/>
            </a:endParaRPr>
          </a:p>
        </p:txBody>
      </p:sp>
      <p:pic>
        <p:nvPicPr>
          <p:cNvPr id="45" name="Picture 2" descr="http://cdn2.esl.tv/fileadmin/templates/emsone_v1/images/iem9/logo/IEM_v2014.png"/>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210375" y="1905833"/>
            <a:ext cx="1236700" cy="523220"/>
          </a:xfrm>
          <a:prstGeom prst="rect">
            <a:avLst/>
          </a:prstGeom>
          <a:noFill/>
          <a:effectLst>
            <a:outerShdw blurRad="50800" dist="38100" dir="5400000" algn="t" rotWithShape="0">
              <a:prstClr val="black">
                <a:alpha val="40000"/>
              </a:prstClr>
            </a:outerShdw>
          </a:effectLst>
        </p:spPr>
      </p:pic>
      <p:pic>
        <p:nvPicPr>
          <p:cNvPr id="21" name="Picture 4" descr="Image result for esl one logo"/>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614988" y="3036333"/>
            <a:ext cx="685041" cy="770031"/>
          </a:xfrm>
          <a:prstGeom prst="rect">
            <a:avLst/>
          </a:prstGeom>
          <a:noFill/>
          <a:effectLst>
            <a:outerShdw blurRad="50800" dist="38100" dir="5400000" algn="t" rotWithShape="0">
              <a:prstClr val="black">
                <a:alpha val="40000"/>
              </a:prstClr>
            </a:outerShdw>
          </a:effectLst>
        </p:spPr>
      </p:pic>
      <p:pic>
        <p:nvPicPr>
          <p:cNvPr id="22" name="Picture 6" descr="Image result for esl pro league"/>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1375287" y="3155149"/>
            <a:ext cx="520471" cy="552740"/>
          </a:xfrm>
          <a:prstGeom prst="rect">
            <a:avLst/>
          </a:prstGeom>
          <a:noFill/>
          <a:effectLst>
            <a:outerShdw blurRad="50800" dist="38100" dir="5400000" algn="t" rotWithShape="0">
              <a:prstClr val="black">
                <a:alpha val="40000"/>
              </a:prstClr>
            </a:outerShdw>
          </a:effectLst>
        </p:spPr>
      </p:pic>
      <p:pic>
        <p:nvPicPr>
          <p:cNvPr id="64" name="Picture 4" descr="Image result for blizzard logo black and white"/>
          <p:cNvPicPr>
            <a:picLocks noChangeAspect="1" noChangeArrowheads="1"/>
          </p:cNvPicPr>
          <p:nvPr/>
        </p:nvPicPr>
        <p:blipFill rotWithShape="1">
          <a:blip r:embed="rId22" cstate="print">
            <a:extLst>
              <a:ext uri="{28A0092B-C50C-407E-A947-70E740481C1C}">
                <a14:useLocalDpi xmlns:a14="http://schemas.microsoft.com/office/drawing/2010/main"/>
              </a:ext>
            </a:extLst>
          </a:blip>
          <a:srcRect t="27087" b="26043"/>
          <a:stretch/>
        </p:blipFill>
        <p:spPr bwMode="auto">
          <a:xfrm>
            <a:off x="1956106" y="3818006"/>
            <a:ext cx="816805" cy="382839"/>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descr="Image result for tencent logo png"/>
          <p:cNvPicPr>
            <a:picLocks noChangeAspect="1" noChangeArrowheads="1"/>
          </p:cNvPicPr>
          <p:nvPr/>
        </p:nvPicPr>
        <p:blipFill rotWithShape="1">
          <a:blip r:embed="rId23" cstate="print">
            <a:extLst>
              <a:ext uri="{28A0092B-C50C-407E-A947-70E740481C1C}">
                <a14:useLocalDpi xmlns:a14="http://schemas.microsoft.com/office/drawing/2010/main"/>
              </a:ext>
            </a:extLst>
          </a:blip>
          <a:srcRect t="41734" b="38675"/>
          <a:stretch/>
        </p:blipFill>
        <p:spPr bwMode="auto">
          <a:xfrm>
            <a:off x="326003" y="3851259"/>
            <a:ext cx="1569755" cy="307544"/>
          </a:xfrm>
          <a:prstGeom prst="rect">
            <a:avLst/>
          </a:prstGeom>
          <a:noFill/>
          <a:extLst>
            <a:ext uri="{909E8E84-426E-40DD-AFC4-6F175D3DCCD1}">
              <a14:hiddenFill xmlns:a14="http://schemas.microsoft.com/office/drawing/2010/main">
                <a:solidFill>
                  <a:srgbClr val="FFFFFF"/>
                </a:solidFill>
              </a14:hiddenFill>
            </a:ext>
          </a:extLst>
        </p:spPr>
      </p:pic>
      <p:sp>
        <p:nvSpPr>
          <p:cNvPr id="2" name="Symbol zastępczy numeru slajdu 1"/>
          <p:cNvSpPr>
            <a:spLocks noGrp="1"/>
          </p:cNvSpPr>
          <p:nvPr>
            <p:ph type="sldNum" sz="quarter" idx="12"/>
          </p:nvPr>
        </p:nvSpPr>
        <p:spPr>
          <a:xfrm>
            <a:off x="9057629" y="6432516"/>
            <a:ext cx="2844800" cy="365125"/>
          </a:xfrm>
        </p:spPr>
        <p:txBody>
          <a:bodyPr/>
          <a:lstStyle/>
          <a:p>
            <a:fld id="{85ED6966-2F34-42AF-9A5A-3CB130261615}" type="slidenum">
              <a:rPr lang="en-US" smtClean="0">
                <a:solidFill>
                  <a:prstClr val="white"/>
                </a:solidFill>
              </a:rPr>
              <a:pPr/>
              <a:t>11</a:t>
            </a:fld>
            <a:endParaRPr lang="en-US">
              <a:solidFill>
                <a:prstClr val="white"/>
              </a:solidFill>
            </a:endParaRPr>
          </a:p>
        </p:txBody>
      </p:sp>
      <p:pic>
        <p:nvPicPr>
          <p:cNvPr id="61" name="Bild 102"/>
          <p:cNvPicPr>
            <a:picLocks noChangeAspect="1"/>
          </p:cNvPicPr>
          <p:nvPr/>
        </p:nvPicPr>
        <p:blipFill rotWithShape="1">
          <a:blip r:embed="rId24" cstate="print">
            <a:extLst>
              <a:ext uri="{28A0092B-C50C-407E-A947-70E740481C1C}">
                <a14:useLocalDpi xmlns:a14="http://schemas.microsoft.com/office/drawing/2010/main"/>
              </a:ext>
            </a:extLst>
          </a:blip>
          <a:srcRect t="74013" b="8708"/>
          <a:stretch/>
        </p:blipFill>
        <p:spPr>
          <a:xfrm>
            <a:off x="6366932" y="5482460"/>
            <a:ext cx="1038117" cy="253729"/>
          </a:xfrm>
          <a:prstGeom prst="rect">
            <a:avLst/>
          </a:prstGeom>
        </p:spPr>
      </p:pic>
      <p:pic>
        <p:nvPicPr>
          <p:cNvPr id="11" name="Picture 10" descr="Image result for esea png"/>
          <p:cNvPicPr>
            <a:picLocks noChangeAspect="1" noChangeArrowheads="1"/>
          </p:cNvPicPr>
          <p:nvPr/>
        </p:nvPicPr>
        <p:blipFill>
          <a:blip r:embed="rId25"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366934" y="5113744"/>
            <a:ext cx="1038117" cy="197571"/>
          </a:xfrm>
          <a:prstGeom prst="rect">
            <a:avLst/>
          </a:prstGeom>
          <a:noFill/>
        </p:spPr>
      </p:pic>
      <p:pic>
        <p:nvPicPr>
          <p:cNvPr id="12" name="Picture 8" descr="Image result for esl play"/>
          <p:cNvPicPr>
            <a:picLocks noChangeAspect="1" noChangeArrowheads="1"/>
          </p:cNvPicPr>
          <p:nvPr/>
        </p:nvPicPr>
        <p:blipFill>
          <a:blip r:embed="rId26" cstate="print">
            <a:extLst>
              <a:ext uri="{28A0092B-C50C-407E-A947-70E740481C1C}">
                <a14:useLocalDpi xmlns:a14="http://schemas.microsoft.com/office/drawing/2010/main"/>
              </a:ext>
            </a:extLst>
          </a:blip>
          <a:srcRect/>
          <a:stretch>
            <a:fillRect/>
          </a:stretch>
        </p:blipFill>
        <p:spPr bwMode="auto">
          <a:xfrm>
            <a:off x="6344516" y="4614890"/>
            <a:ext cx="1432265" cy="498855"/>
          </a:xfrm>
          <a:prstGeom prst="rect">
            <a:avLst/>
          </a:prstGeom>
          <a:noFill/>
          <a:effectLst>
            <a:glow rad="38100">
              <a:schemeClr val="bg1">
                <a:alpha val="72000"/>
              </a:schemeClr>
            </a:glow>
            <a:softEdge rad="0"/>
          </a:effectLst>
        </p:spPr>
      </p:pic>
      <p:sp>
        <p:nvSpPr>
          <p:cNvPr id="68" name="Prostokąt 67"/>
          <p:cNvSpPr/>
          <p:nvPr/>
        </p:nvSpPr>
        <p:spPr>
          <a:xfrm>
            <a:off x="326003" y="4374799"/>
            <a:ext cx="1814919" cy="461665"/>
          </a:xfrm>
          <a:prstGeom prst="rect">
            <a:avLst/>
          </a:prstGeom>
        </p:spPr>
        <p:txBody>
          <a:bodyPr wrap="square">
            <a:spAutoFit/>
          </a:bodyPr>
          <a:lstStyle/>
          <a:p>
            <a:pPr algn="ctr" defTabSz="609585"/>
            <a:r>
              <a:rPr lang="en-US" sz="2400" b="1" dirty="0">
                <a:solidFill>
                  <a:srgbClr val="FFFF00"/>
                </a:solidFill>
                <a:cs typeface="Intel Clear"/>
              </a:rPr>
              <a:t>200M+</a:t>
            </a:r>
          </a:p>
        </p:txBody>
      </p:sp>
      <p:sp>
        <p:nvSpPr>
          <p:cNvPr id="70" name="Prostokąt 69"/>
          <p:cNvSpPr/>
          <p:nvPr/>
        </p:nvSpPr>
        <p:spPr>
          <a:xfrm>
            <a:off x="623359" y="4820610"/>
            <a:ext cx="1220206" cy="646331"/>
          </a:xfrm>
          <a:prstGeom prst="rect">
            <a:avLst/>
          </a:prstGeom>
        </p:spPr>
        <p:txBody>
          <a:bodyPr wrap="none">
            <a:spAutoFit/>
          </a:bodyPr>
          <a:lstStyle/>
          <a:p>
            <a:pPr algn="ctr" defTabSz="609585"/>
            <a:r>
              <a:rPr lang="en-US" b="1" dirty="0">
                <a:solidFill>
                  <a:prstClr val="white"/>
                </a:solidFill>
                <a:cs typeface="Intel Clear"/>
              </a:rPr>
              <a:t>audience </a:t>
            </a:r>
            <a:endParaRPr lang="pl-PL" b="1" dirty="0">
              <a:solidFill>
                <a:prstClr val="white"/>
              </a:solidFill>
              <a:cs typeface="Intel Clear"/>
            </a:endParaRPr>
          </a:p>
          <a:p>
            <a:pPr algn="ctr" defTabSz="609585"/>
            <a:r>
              <a:rPr lang="en-US" b="1" dirty="0">
                <a:solidFill>
                  <a:prstClr val="white"/>
                </a:solidFill>
                <a:cs typeface="Intel Clear"/>
              </a:rPr>
              <a:t>reach</a:t>
            </a:r>
          </a:p>
        </p:txBody>
      </p:sp>
      <p:sp>
        <p:nvSpPr>
          <p:cNvPr id="71" name="Footer Placeholder 1">
            <a:extLst>
              <a:ext uri="{FF2B5EF4-FFF2-40B4-BE49-F238E27FC236}">
                <a16:creationId xmlns:a16="http://schemas.microsoft.com/office/drawing/2014/main" id="{BB84BCEC-5B7A-4FCD-9B88-7348BE4EE396}"/>
              </a:ext>
            </a:extLst>
          </p:cNvPr>
          <p:cNvSpPr txBox="1">
            <a:spLocks/>
          </p:cNvSpPr>
          <p:nvPr/>
        </p:nvSpPr>
        <p:spPr>
          <a:xfrm>
            <a:off x="235314" y="6408452"/>
            <a:ext cx="3860800" cy="365125"/>
          </a:xfrm>
          <a:prstGeom prst="rect">
            <a:avLst/>
          </a:prstGeom>
        </p:spPr>
        <p:txBody>
          <a:bodyPr anchor="ct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r>
              <a:rPr lang="en-US" sz="900" dirty="0">
                <a:solidFill>
                  <a:prstClr val="white"/>
                </a:solidFill>
                <a:latin typeface="Intel Clear"/>
              </a:rPr>
              <a:t>Intel Confidential</a:t>
            </a:r>
          </a:p>
        </p:txBody>
      </p:sp>
    </p:spTree>
    <p:extLst>
      <p:ext uri="{BB962C8B-B14F-4D97-AF65-F5344CB8AC3E}">
        <p14:creationId xmlns:p14="http://schemas.microsoft.com/office/powerpoint/2010/main" val="100889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Zástupný symbol pro obrázek 5"/>
          <p:cNvPicPr>
            <a:picLocks noGrp="1" noChangeAspect="1"/>
          </p:cNvPicPr>
          <p:nvPr>
            <p:ph type="pic" sz="quarter" idx="13"/>
          </p:nvPr>
        </p:nvPicPr>
        <p:blipFill rotWithShape="1">
          <a:blip r:embed="rId2" cstate="print">
            <a:extLst>
              <a:ext uri="{28A0092B-C50C-407E-A947-70E740481C1C}">
                <a14:useLocalDpi xmlns:a14="http://schemas.microsoft.com/office/drawing/2010/main" val="0"/>
              </a:ext>
            </a:extLst>
          </a:blip>
          <a:srcRect b="377"/>
          <a:stretch/>
        </p:blipFill>
        <p:spPr>
          <a:xfrm>
            <a:off x="0" y="0"/>
            <a:ext cx="12192000" cy="6356350"/>
          </a:xfrm>
        </p:spPr>
      </p:pic>
      <p:sp>
        <p:nvSpPr>
          <p:cNvPr id="4" name="Zástupný symbol pro číslo snímku 3"/>
          <p:cNvSpPr>
            <a:spLocks noGrp="1"/>
          </p:cNvSpPr>
          <p:nvPr>
            <p:ph type="sldNum" sz="quarter" idx="12"/>
          </p:nvPr>
        </p:nvSpPr>
        <p:spPr>
          <a:xfrm>
            <a:off x="9069352" y="6432516"/>
            <a:ext cx="2844800" cy="365125"/>
          </a:xfrm>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067" b="0" i="0" u="none" strike="noStrike" kern="0" cap="none" spc="0" normalizeH="0" baseline="0" noProof="0" smtClean="0">
                <a:ln>
                  <a:noFill/>
                </a:ln>
                <a:solidFill>
                  <a:srgbClr val="FFFFFF"/>
                </a:solidFill>
                <a:effectLst/>
                <a:uLnTx/>
                <a:uFillTx/>
                <a:latin typeface="Intel Clear"/>
                <a:ea typeface="Intel Clear"/>
                <a:cs typeface="Intel Clear"/>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12</a:t>
            </a:fld>
            <a:endParaRPr kumimoji="0" lang="en-US" sz="1067" b="0" i="0" u="none" strike="noStrike" kern="0" cap="none" spc="0" normalizeH="0" baseline="0" noProof="0" dirty="0">
              <a:ln>
                <a:noFill/>
              </a:ln>
              <a:solidFill>
                <a:srgbClr val="FFFFFF"/>
              </a:solidFill>
              <a:effectLst/>
              <a:uLnTx/>
              <a:uFillTx/>
              <a:latin typeface="Intel Clear"/>
              <a:ea typeface="Intel Clear"/>
              <a:cs typeface="Intel Clear"/>
              <a:sym typeface="Arial"/>
            </a:endParaRPr>
          </a:p>
        </p:txBody>
      </p:sp>
    </p:spTree>
    <p:extLst>
      <p:ext uri="{BB962C8B-B14F-4D97-AF65-F5344CB8AC3E}">
        <p14:creationId xmlns:p14="http://schemas.microsoft.com/office/powerpoint/2010/main" val="477516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069352" y="6432516"/>
            <a:ext cx="2844800" cy="365125"/>
          </a:xfrm>
        </p:spPr>
        <p:txBody>
          <a:bodyPr/>
          <a:lstStyle/>
          <a:p>
            <a:pPr defTabSz="609585"/>
            <a:fld id="{EE2556C5-CE8C-6547-B838-EA80C61A4AF7}" type="slidenum">
              <a:rPr lang="en-US">
                <a:solidFill>
                  <a:prstClr val="white"/>
                </a:solidFill>
                <a:latin typeface="Intel Clear"/>
              </a:rPr>
              <a:pPr defTabSz="609585"/>
              <a:t>13</a:t>
            </a:fld>
            <a:endParaRPr lang="en-US" dirty="0">
              <a:solidFill>
                <a:prstClr val="white"/>
              </a:solidFill>
              <a:latin typeface="Intel Clear"/>
            </a:endParaRPr>
          </a:p>
        </p:txBody>
      </p:sp>
      <p:sp>
        <p:nvSpPr>
          <p:cNvPr id="3" name="Title 2"/>
          <p:cNvSpPr>
            <a:spLocks noGrp="1"/>
          </p:cNvSpPr>
          <p:nvPr>
            <p:ph type="title"/>
          </p:nvPr>
        </p:nvSpPr>
        <p:spPr>
          <a:xfrm>
            <a:off x="337855" y="341459"/>
            <a:ext cx="10972800" cy="1158240"/>
          </a:xfrm>
        </p:spPr>
        <p:txBody>
          <a:bodyPr/>
          <a:lstStyle/>
          <a:p>
            <a:r>
              <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Twitch Streaming overview – 2018 to Oct’18</a:t>
            </a:r>
          </a:p>
        </p:txBody>
      </p:sp>
      <p:sp>
        <p:nvSpPr>
          <p:cNvPr id="5" name="TextBox 4"/>
          <p:cNvSpPr txBox="1"/>
          <p:nvPr/>
        </p:nvSpPr>
        <p:spPr>
          <a:xfrm>
            <a:off x="10514918" y="5286659"/>
            <a:ext cx="1053197" cy="143565"/>
          </a:xfrm>
          <a:prstGeom prst="rect">
            <a:avLst/>
          </a:prstGeom>
          <a:noFill/>
        </p:spPr>
        <p:txBody>
          <a:bodyPr vert="horz" wrap="square" lIns="0" tIns="0" rIns="0" bIns="0" rtlCol="0">
            <a:spAutoFit/>
          </a:bodyPr>
          <a:lstStyle/>
          <a:p>
            <a:pPr defTabSz="609539"/>
            <a:r>
              <a:rPr lang="en-US" sz="933" dirty="0">
                <a:solidFill>
                  <a:srgbClr val="003C71"/>
                </a:solidFill>
                <a:latin typeface="Intel Clear"/>
              </a:rPr>
              <a:t>Source: </a:t>
            </a:r>
            <a:r>
              <a:rPr lang="en-US" sz="933" dirty="0" err="1">
                <a:solidFill>
                  <a:srgbClr val="003C71"/>
                </a:solidFill>
                <a:latin typeface="Intel Clear"/>
              </a:rPr>
              <a:t>Newzoo</a:t>
            </a:r>
            <a:endParaRPr lang="en-US" sz="933" dirty="0">
              <a:solidFill>
                <a:srgbClr val="003C71"/>
              </a:solidFill>
              <a:latin typeface="Intel Clear"/>
            </a:endParaRPr>
          </a:p>
        </p:txBody>
      </p:sp>
      <p:grpSp>
        <p:nvGrpSpPr>
          <p:cNvPr id="6" name="Group 5"/>
          <p:cNvGrpSpPr/>
          <p:nvPr/>
        </p:nvGrpSpPr>
        <p:grpSpPr>
          <a:xfrm>
            <a:off x="199294" y="5662161"/>
            <a:ext cx="11453443" cy="601740"/>
            <a:chOff x="469370" y="5525270"/>
            <a:chExt cx="11453442" cy="601740"/>
          </a:xfrm>
        </p:grpSpPr>
        <p:sp>
          <p:nvSpPr>
            <p:cNvPr id="7" name="Rectangle 6"/>
            <p:cNvSpPr/>
            <p:nvPr/>
          </p:nvSpPr>
          <p:spPr>
            <a:xfrm>
              <a:off x="607484" y="5525270"/>
              <a:ext cx="11315328" cy="601740"/>
            </a:xfrm>
            <a:prstGeom prst="rect">
              <a:avLst/>
            </a:prstGeom>
            <a:ln/>
          </p:spPr>
          <p:style>
            <a:lnRef idx="2">
              <a:schemeClr val="accent1"/>
            </a:lnRef>
            <a:fillRef idx="1">
              <a:schemeClr val="lt1"/>
            </a:fillRef>
            <a:effectRef idx="0">
              <a:schemeClr val="accent1"/>
            </a:effectRef>
            <a:fontRef idx="minor">
              <a:schemeClr val="dk1"/>
            </a:fontRef>
          </p:style>
          <p:txBody>
            <a:bodyPr anchor="ctr">
              <a:noAutofit/>
            </a:bodyPr>
            <a:lstStyle/>
            <a:p>
              <a:pPr marL="177792" defTabSz="609585"/>
              <a:r>
                <a:rPr lang="en-IN" sz="1400" dirty="0" err="1">
                  <a:solidFill>
                    <a:schemeClr val="tx2"/>
                  </a:solidFill>
                  <a:latin typeface="Intel Clear"/>
                </a:rPr>
                <a:t>Fortnite</a:t>
              </a:r>
              <a:r>
                <a:rPr lang="en-IN" sz="1400" dirty="0">
                  <a:solidFill>
                    <a:schemeClr val="tx2"/>
                  </a:solidFill>
                  <a:latin typeface="Intel Clear"/>
                </a:rPr>
                <a:t> has been dominating the streaming scene since the start of the year and show little signs of slowing down, almost 15% of all hours streamed in 2018 are of </a:t>
              </a:r>
              <a:r>
                <a:rPr lang="en-IN" sz="1400" dirty="0" err="1">
                  <a:solidFill>
                    <a:schemeClr val="tx2"/>
                  </a:solidFill>
                  <a:latin typeface="Intel Clear"/>
                </a:rPr>
                <a:t>Fortnite</a:t>
              </a:r>
              <a:r>
                <a:rPr lang="en-IN" sz="1400" dirty="0">
                  <a:solidFill>
                    <a:schemeClr val="tx2"/>
                  </a:solidFill>
                  <a:latin typeface="Intel Clear"/>
                </a:rPr>
                <a:t> alone</a:t>
              </a:r>
            </a:p>
          </p:txBody>
        </p:sp>
        <p:grpSp>
          <p:nvGrpSpPr>
            <p:cNvPr id="8" name="Gruppieren 54"/>
            <p:cNvGrpSpPr>
              <a:grpSpLocks noChangeAspect="1"/>
            </p:cNvGrpSpPr>
            <p:nvPr/>
          </p:nvGrpSpPr>
          <p:grpSpPr bwMode="gray">
            <a:xfrm>
              <a:off x="469370" y="5653554"/>
              <a:ext cx="285161" cy="442660"/>
              <a:chOff x="-439738" y="1773238"/>
              <a:chExt cx="454026" cy="704791"/>
            </a:xfrm>
            <a:solidFill>
              <a:schemeClr val="accent2"/>
            </a:solidFill>
          </p:grpSpPr>
          <p:sp>
            <p:nvSpPr>
              <p:cNvPr id="9" name="Freeform 1057"/>
              <p:cNvSpPr>
                <a:spLocks/>
              </p:cNvSpPr>
              <p:nvPr/>
            </p:nvSpPr>
            <p:spPr bwMode="gray">
              <a:xfrm>
                <a:off x="-323850" y="2316107"/>
                <a:ext cx="225425" cy="46039"/>
              </a:xfrm>
              <a:custGeom>
                <a:avLst/>
                <a:gdLst>
                  <a:gd name="T0" fmla="*/ 60 w 60"/>
                  <a:gd name="T1" fmla="*/ 6 h 12"/>
                  <a:gd name="T2" fmla="*/ 54 w 60"/>
                  <a:gd name="T3" fmla="*/ 12 h 12"/>
                  <a:gd name="T4" fmla="*/ 6 w 60"/>
                  <a:gd name="T5" fmla="*/ 12 h 12"/>
                  <a:gd name="T6" fmla="*/ 0 w 60"/>
                  <a:gd name="T7" fmla="*/ 6 h 12"/>
                  <a:gd name="T8" fmla="*/ 0 w 60"/>
                  <a:gd name="T9" fmla="*/ 6 h 12"/>
                  <a:gd name="T10" fmla="*/ 6 w 60"/>
                  <a:gd name="T11" fmla="*/ 0 h 12"/>
                  <a:gd name="T12" fmla="*/ 54 w 60"/>
                  <a:gd name="T13" fmla="*/ 0 h 12"/>
                  <a:gd name="T14" fmla="*/ 60 w 60"/>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
                    <a:moveTo>
                      <a:pt x="60" y="6"/>
                    </a:moveTo>
                    <a:cubicBezTo>
                      <a:pt x="60" y="9"/>
                      <a:pt x="57" y="12"/>
                      <a:pt x="54" y="12"/>
                    </a:cubicBezTo>
                    <a:cubicBezTo>
                      <a:pt x="6" y="12"/>
                      <a:pt x="6" y="12"/>
                      <a:pt x="6" y="12"/>
                    </a:cubicBezTo>
                    <a:cubicBezTo>
                      <a:pt x="2" y="12"/>
                      <a:pt x="0" y="9"/>
                      <a:pt x="0" y="6"/>
                    </a:cubicBezTo>
                    <a:cubicBezTo>
                      <a:pt x="0" y="6"/>
                      <a:pt x="0" y="6"/>
                      <a:pt x="0" y="6"/>
                    </a:cubicBezTo>
                    <a:cubicBezTo>
                      <a:pt x="0" y="2"/>
                      <a:pt x="2" y="0"/>
                      <a:pt x="6" y="0"/>
                    </a:cubicBezTo>
                    <a:cubicBezTo>
                      <a:pt x="54" y="0"/>
                      <a:pt x="54" y="0"/>
                      <a:pt x="54" y="0"/>
                    </a:cubicBezTo>
                    <a:cubicBezTo>
                      <a:pt x="57" y="0"/>
                      <a:pt x="60" y="2"/>
                      <a:pt x="6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sz="1600" dirty="0">
                  <a:solidFill>
                    <a:prstClr val="black"/>
                  </a:solidFill>
                  <a:latin typeface="Intel Clear"/>
                </a:endParaRPr>
              </a:p>
            </p:txBody>
          </p:sp>
          <p:sp>
            <p:nvSpPr>
              <p:cNvPr id="10" name="Freeform 1058"/>
              <p:cNvSpPr>
                <a:spLocks/>
              </p:cNvSpPr>
              <p:nvPr/>
            </p:nvSpPr>
            <p:spPr bwMode="gray">
              <a:xfrm>
                <a:off x="-323850" y="2406590"/>
                <a:ext cx="225425" cy="71439"/>
              </a:xfrm>
              <a:custGeom>
                <a:avLst/>
                <a:gdLst>
                  <a:gd name="T0" fmla="*/ 0 w 60"/>
                  <a:gd name="T1" fmla="*/ 0 h 19"/>
                  <a:gd name="T2" fmla="*/ 30 w 60"/>
                  <a:gd name="T3" fmla="*/ 19 h 19"/>
                  <a:gd name="T4" fmla="*/ 60 w 60"/>
                  <a:gd name="T5" fmla="*/ 0 h 19"/>
                  <a:gd name="T6" fmla="*/ 0 w 60"/>
                  <a:gd name="T7" fmla="*/ 0 h 19"/>
                </a:gdLst>
                <a:ahLst/>
                <a:cxnLst>
                  <a:cxn ang="0">
                    <a:pos x="T0" y="T1"/>
                  </a:cxn>
                  <a:cxn ang="0">
                    <a:pos x="T2" y="T3"/>
                  </a:cxn>
                  <a:cxn ang="0">
                    <a:pos x="T4" y="T5"/>
                  </a:cxn>
                  <a:cxn ang="0">
                    <a:pos x="T6" y="T7"/>
                  </a:cxn>
                </a:cxnLst>
                <a:rect l="0" t="0" r="r" b="b"/>
                <a:pathLst>
                  <a:path w="60" h="19">
                    <a:moveTo>
                      <a:pt x="0" y="0"/>
                    </a:moveTo>
                    <a:cubicBezTo>
                      <a:pt x="0" y="11"/>
                      <a:pt x="13" y="19"/>
                      <a:pt x="30" y="19"/>
                    </a:cubicBezTo>
                    <a:cubicBezTo>
                      <a:pt x="46" y="19"/>
                      <a:pt x="60" y="11"/>
                      <a:pt x="6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sz="1600" dirty="0">
                  <a:solidFill>
                    <a:prstClr val="black"/>
                  </a:solidFill>
                  <a:latin typeface="Intel Clear"/>
                </a:endParaRPr>
              </a:p>
            </p:txBody>
          </p:sp>
          <p:sp>
            <p:nvSpPr>
              <p:cNvPr id="11" name="Freeform 1059"/>
              <p:cNvSpPr>
                <a:spLocks noEditPoints="1"/>
              </p:cNvSpPr>
              <p:nvPr/>
            </p:nvSpPr>
            <p:spPr bwMode="gray">
              <a:xfrm>
                <a:off x="-439738" y="1773238"/>
                <a:ext cx="454026" cy="509587"/>
              </a:xfrm>
              <a:custGeom>
                <a:avLst/>
                <a:gdLst>
                  <a:gd name="T0" fmla="*/ 61 w 121"/>
                  <a:gd name="T1" fmla="*/ 0 h 136"/>
                  <a:gd name="T2" fmla="*/ 0 w 121"/>
                  <a:gd name="T3" fmla="*/ 63 h 136"/>
                  <a:gd name="T4" fmla="*/ 37 w 121"/>
                  <a:gd name="T5" fmla="*/ 136 h 136"/>
                  <a:gd name="T6" fmla="*/ 85 w 121"/>
                  <a:gd name="T7" fmla="*/ 136 h 136"/>
                  <a:gd name="T8" fmla="*/ 121 w 121"/>
                  <a:gd name="T9" fmla="*/ 63 h 136"/>
                  <a:gd name="T10" fmla="*/ 61 w 121"/>
                  <a:gd name="T11" fmla="*/ 0 h 136"/>
                  <a:gd name="T12" fmla="*/ 40 w 121"/>
                  <a:gd name="T13" fmla="*/ 29 h 136"/>
                  <a:gd name="T14" fmla="*/ 25 w 121"/>
                  <a:gd name="T15" fmla="*/ 61 h 136"/>
                  <a:gd name="T16" fmla="*/ 19 w 121"/>
                  <a:gd name="T17" fmla="*/ 67 h 136"/>
                  <a:gd name="T18" fmla="*/ 13 w 121"/>
                  <a:gd name="T19" fmla="*/ 61 h 136"/>
                  <a:gd name="T20" fmla="*/ 33 w 121"/>
                  <a:gd name="T21" fmla="*/ 20 h 136"/>
                  <a:gd name="T22" fmla="*/ 42 w 121"/>
                  <a:gd name="T23" fmla="*/ 21 h 136"/>
                  <a:gd name="T24" fmla="*/ 40 w 121"/>
                  <a:gd name="T25"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36">
                    <a:moveTo>
                      <a:pt x="61" y="0"/>
                    </a:moveTo>
                    <a:cubicBezTo>
                      <a:pt x="27" y="0"/>
                      <a:pt x="0" y="28"/>
                      <a:pt x="0" y="63"/>
                    </a:cubicBezTo>
                    <a:cubicBezTo>
                      <a:pt x="0" y="87"/>
                      <a:pt x="31" y="118"/>
                      <a:pt x="37" y="136"/>
                    </a:cubicBezTo>
                    <a:cubicBezTo>
                      <a:pt x="85" y="136"/>
                      <a:pt x="85" y="136"/>
                      <a:pt x="85" y="136"/>
                    </a:cubicBezTo>
                    <a:cubicBezTo>
                      <a:pt x="90" y="118"/>
                      <a:pt x="121" y="87"/>
                      <a:pt x="121" y="63"/>
                    </a:cubicBezTo>
                    <a:cubicBezTo>
                      <a:pt x="121" y="28"/>
                      <a:pt x="94" y="0"/>
                      <a:pt x="61" y="0"/>
                    </a:cubicBezTo>
                    <a:close/>
                    <a:moveTo>
                      <a:pt x="40" y="29"/>
                    </a:moveTo>
                    <a:cubicBezTo>
                      <a:pt x="39" y="30"/>
                      <a:pt x="25" y="40"/>
                      <a:pt x="25" y="61"/>
                    </a:cubicBezTo>
                    <a:cubicBezTo>
                      <a:pt x="25" y="64"/>
                      <a:pt x="22" y="67"/>
                      <a:pt x="19" y="67"/>
                    </a:cubicBezTo>
                    <a:cubicBezTo>
                      <a:pt x="15" y="67"/>
                      <a:pt x="13" y="64"/>
                      <a:pt x="13" y="61"/>
                    </a:cubicBezTo>
                    <a:cubicBezTo>
                      <a:pt x="13" y="34"/>
                      <a:pt x="32" y="20"/>
                      <a:pt x="33" y="20"/>
                    </a:cubicBezTo>
                    <a:cubicBezTo>
                      <a:pt x="36" y="18"/>
                      <a:pt x="40" y="18"/>
                      <a:pt x="42" y="21"/>
                    </a:cubicBezTo>
                    <a:cubicBezTo>
                      <a:pt x="43" y="24"/>
                      <a:pt x="43" y="28"/>
                      <a:pt x="4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sz="1600" dirty="0">
                  <a:solidFill>
                    <a:prstClr val="black"/>
                  </a:solidFill>
                  <a:latin typeface="Intel Clear"/>
                </a:endParaRPr>
              </a:p>
            </p:txBody>
          </p:sp>
        </p:grpSp>
      </p:grpSp>
      <p:sp>
        <p:nvSpPr>
          <p:cNvPr id="19" name="Title 2"/>
          <p:cNvSpPr txBox="1">
            <a:spLocks/>
          </p:cNvSpPr>
          <p:nvPr/>
        </p:nvSpPr>
        <p:spPr>
          <a:xfrm>
            <a:off x="580574" y="1459082"/>
            <a:ext cx="2106000" cy="311747"/>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vert="horz" lIns="0" tIns="0" rIns="0" bIns="0" rtlCol="0" anchor="t"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180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Total hours watched (B)</a:t>
            </a:r>
          </a:p>
        </p:txBody>
      </p:sp>
      <p:sp>
        <p:nvSpPr>
          <p:cNvPr id="20" name="Title 2"/>
          <p:cNvSpPr txBox="1">
            <a:spLocks/>
          </p:cNvSpPr>
          <p:nvPr/>
        </p:nvSpPr>
        <p:spPr>
          <a:xfrm>
            <a:off x="580574" y="1780010"/>
            <a:ext cx="2105483" cy="510143"/>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vert="horz" lIns="0" tIns="0" rIns="0" bIns="0" rtlCol="0" anchor="ctr"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9.8B</a:t>
            </a:r>
          </a:p>
        </p:txBody>
      </p:sp>
      <p:sp>
        <p:nvSpPr>
          <p:cNvPr id="21" name="Title 2"/>
          <p:cNvSpPr txBox="1">
            <a:spLocks/>
          </p:cNvSpPr>
          <p:nvPr/>
        </p:nvSpPr>
        <p:spPr>
          <a:xfrm>
            <a:off x="580574" y="2640898"/>
            <a:ext cx="2105483" cy="288171"/>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vert="horz" lIns="0" tIns="0" rIns="0" bIns="0" rtlCol="0" anchor="t"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1800" dirty="0" err="1">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Avg</a:t>
            </a:r>
            <a:r>
              <a:rPr lang="en-US" sz="180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 daily hours watched</a:t>
            </a:r>
          </a:p>
        </p:txBody>
      </p:sp>
      <p:sp>
        <p:nvSpPr>
          <p:cNvPr id="22" name="Title 2"/>
          <p:cNvSpPr txBox="1">
            <a:spLocks/>
          </p:cNvSpPr>
          <p:nvPr/>
        </p:nvSpPr>
        <p:spPr>
          <a:xfrm>
            <a:off x="580574" y="2938250"/>
            <a:ext cx="2106000" cy="510143"/>
          </a:xfrm>
          <a:prstGeom prst="rect">
            <a:avLst/>
          </a:prstGeom>
          <a:solidFill>
            <a:schemeClr val="bg1"/>
          </a:solidFill>
          <a:ln>
            <a:solidFill>
              <a:schemeClr val="accent1"/>
            </a:solidFill>
          </a:ln>
        </p:spPr>
        <p:style>
          <a:lnRef idx="2">
            <a:schemeClr val="accent1"/>
          </a:lnRef>
          <a:fillRef idx="1">
            <a:schemeClr val="lt1"/>
          </a:fillRef>
          <a:effectRef idx="0">
            <a:schemeClr val="accent1"/>
          </a:effectRef>
          <a:fontRef idx="minor">
            <a:schemeClr val="dk1"/>
          </a:fontRef>
        </p:style>
        <p:txBody>
          <a:bodyPr vert="horz" lIns="0" tIns="0" rIns="0" bIns="0" rtlCol="0" anchor="ctr"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22.3m</a:t>
            </a:r>
          </a:p>
        </p:txBody>
      </p:sp>
      <p:sp>
        <p:nvSpPr>
          <p:cNvPr id="23" name="Title 2"/>
          <p:cNvSpPr txBox="1">
            <a:spLocks/>
          </p:cNvSpPr>
          <p:nvPr/>
        </p:nvSpPr>
        <p:spPr>
          <a:xfrm>
            <a:off x="580574" y="3806465"/>
            <a:ext cx="2106000" cy="288171"/>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vert="horz" lIns="0" tIns="0" rIns="0" bIns="0" rtlCol="0" anchor="t"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180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Top channel by hours watched </a:t>
            </a:r>
          </a:p>
        </p:txBody>
      </p:sp>
      <p:sp>
        <p:nvSpPr>
          <p:cNvPr id="24" name="Title 2"/>
          <p:cNvSpPr txBox="1">
            <a:spLocks/>
          </p:cNvSpPr>
          <p:nvPr/>
        </p:nvSpPr>
        <p:spPr>
          <a:xfrm>
            <a:off x="580574" y="4096490"/>
            <a:ext cx="2106000" cy="510143"/>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vert="horz" lIns="0" tIns="0" rIns="0" bIns="0" rtlCol="0" anchor="ctr"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Ninja</a:t>
            </a:r>
            <a:r>
              <a:rPr lang="pl-PL"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225Mil</a:t>
            </a:r>
          </a:p>
        </p:txBody>
      </p:sp>
      <p:sp>
        <p:nvSpPr>
          <p:cNvPr id="28" name="Title 2"/>
          <p:cNvSpPr txBox="1">
            <a:spLocks/>
          </p:cNvSpPr>
          <p:nvPr/>
        </p:nvSpPr>
        <p:spPr>
          <a:xfrm>
            <a:off x="7760677" y="1254369"/>
            <a:ext cx="3704492" cy="525641"/>
          </a:xfrm>
          <a:prstGeom prst="rect">
            <a:avLst/>
          </a:prstGeom>
          <a:solidFill>
            <a:schemeClr val="accent1"/>
          </a:solidFill>
        </p:spPr>
        <p:txBody>
          <a:bodyPr vert="horz" lIns="0" tIns="0" rIns="0" bIns="0" rtlCol="0" anchor="ctr"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200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Most popular titles by hours watched (Mil)</a:t>
            </a:r>
          </a:p>
        </p:txBody>
      </p:sp>
      <p:graphicFrame>
        <p:nvGraphicFramePr>
          <p:cNvPr id="29" name="Chart 28"/>
          <p:cNvGraphicFramePr/>
          <p:nvPr/>
        </p:nvGraphicFramePr>
        <p:xfrm>
          <a:off x="7762149" y="1652916"/>
          <a:ext cx="3818137" cy="3953133"/>
        </p:xfrm>
        <a:graphic>
          <a:graphicData uri="http://schemas.openxmlformats.org/drawingml/2006/chart">
            <c:chart xmlns:c="http://schemas.openxmlformats.org/drawingml/2006/chart" xmlns:r="http://schemas.openxmlformats.org/officeDocument/2006/relationships" r:id="rId3"/>
          </a:graphicData>
        </a:graphic>
      </p:graphicFrame>
      <p:pic>
        <p:nvPicPr>
          <p:cNvPr id="27" name="Obrázek 26">
            <a:extLst>
              <a:ext uri="{FF2B5EF4-FFF2-40B4-BE49-F238E27FC236}">
                <a16:creationId xmlns:a16="http://schemas.microsoft.com/office/drawing/2014/main" id="{7504ED3E-C41B-42DC-8536-954ACF1D51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802" r="12287"/>
          <a:stretch/>
        </p:blipFill>
        <p:spPr>
          <a:xfrm>
            <a:off x="3782646" y="2035081"/>
            <a:ext cx="3331736" cy="2030984"/>
          </a:xfrm>
          <a:prstGeom prst="rect">
            <a:avLst/>
          </a:prstGeom>
        </p:spPr>
      </p:pic>
      <p:sp>
        <p:nvSpPr>
          <p:cNvPr id="4" name="Prostokąt 3"/>
          <p:cNvSpPr/>
          <p:nvPr/>
        </p:nvSpPr>
        <p:spPr>
          <a:xfrm>
            <a:off x="7590973" y="731149"/>
            <a:ext cx="3874196" cy="523220"/>
          </a:xfrm>
          <a:prstGeom prst="rect">
            <a:avLst/>
          </a:prstGeom>
        </p:spPr>
        <p:txBody>
          <a:bodyPr wrap="square">
            <a:spAutoFit/>
          </a:bodyPr>
          <a:lstStyle/>
          <a:p>
            <a:pPr marL="177792" algn="r" defTabSz="609585"/>
            <a:r>
              <a:rPr lang="pl-PL" sz="1400" dirty="0">
                <a:solidFill>
                  <a:schemeClr val="tx1">
                    <a:lumMod val="50000"/>
                    <a:lumOff val="50000"/>
                  </a:schemeClr>
                </a:solidFill>
              </a:rPr>
              <a:t>People </a:t>
            </a:r>
            <a:r>
              <a:rPr lang="pl-PL" sz="1400" dirty="0" err="1">
                <a:solidFill>
                  <a:schemeClr val="tx1">
                    <a:lumMod val="50000"/>
                    <a:lumOff val="50000"/>
                  </a:schemeClr>
                </a:solidFill>
              </a:rPr>
              <a:t>spend</a:t>
            </a:r>
            <a:r>
              <a:rPr lang="pl-PL" sz="1400" dirty="0">
                <a:solidFill>
                  <a:schemeClr val="tx1">
                    <a:lumMod val="50000"/>
                    <a:lumOff val="50000"/>
                  </a:schemeClr>
                </a:solidFill>
              </a:rPr>
              <a:t> </a:t>
            </a:r>
            <a:r>
              <a:rPr lang="pl-PL" sz="1400" dirty="0" err="1">
                <a:solidFill>
                  <a:schemeClr val="tx1">
                    <a:lumMod val="50000"/>
                    <a:lumOff val="50000"/>
                  </a:schemeClr>
                </a:solidFill>
              </a:rPr>
              <a:t>more</a:t>
            </a:r>
            <a:r>
              <a:rPr lang="pl-PL" sz="1400" dirty="0">
                <a:solidFill>
                  <a:schemeClr val="tx1">
                    <a:lumMod val="50000"/>
                    <a:lumOff val="50000"/>
                  </a:schemeClr>
                </a:solidFill>
              </a:rPr>
              <a:t> </a:t>
            </a:r>
            <a:r>
              <a:rPr lang="pl-PL" sz="1400" dirty="0" err="1">
                <a:solidFill>
                  <a:schemeClr val="tx1">
                    <a:lumMod val="50000"/>
                    <a:lumOff val="50000"/>
                  </a:schemeClr>
                </a:solidFill>
              </a:rPr>
              <a:t>time</a:t>
            </a:r>
            <a:r>
              <a:rPr lang="pl-PL" sz="1400" dirty="0">
                <a:solidFill>
                  <a:schemeClr val="tx1">
                    <a:lumMod val="50000"/>
                    <a:lumOff val="50000"/>
                  </a:schemeClr>
                </a:solidFill>
              </a:rPr>
              <a:t> online </a:t>
            </a:r>
            <a:r>
              <a:rPr lang="pl-PL" sz="1400" dirty="0" err="1">
                <a:solidFill>
                  <a:schemeClr val="tx1">
                    <a:lumMod val="50000"/>
                    <a:lumOff val="50000"/>
                  </a:schemeClr>
                </a:solidFill>
              </a:rPr>
              <a:t>than</a:t>
            </a:r>
            <a:r>
              <a:rPr lang="pl-PL" sz="1400" dirty="0">
                <a:solidFill>
                  <a:schemeClr val="tx1">
                    <a:lumMod val="50000"/>
                    <a:lumOff val="50000"/>
                  </a:schemeClr>
                </a:solidFill>
              </a:rPr>
              <a:t> </a:t>
            </a:r>
            <a:r>
              <a:rPr lang="pl-PL" sz="1400" dirty="0" err="1">
                <a:solidFill>
                  <a:schemeClr val="tx1">
                    <a:lumMod val="50000"/>
                    <a:lumOff val="50000"/>
                  </a:schemeClr>
                </a:solidFill>
              </a:rPr>
              <a:t>they</a:t>
            </a:r>
            <a:r>
              <a:rPr lang="pl-PL" sz="1400" dirty="0">
                <a:solidFill>
                  <a:schemeClr val="tx1">
                    <a:lumMod val="50000"/>
                    <a:lumOff val="50000"/>
                  </a:schemeClr>
                </a:solidFill>
              </a:rPr>
              <a:t> do </a:t>
            </a:r>
            <a:r>
              <a:rPr lang="pl-PL" sz="1400" dirty="0" err="1">
                <a:solidFill>
                  <a:schemeClr val="tx1">
                    <a:lumMod val="50000"/>
                    <a:lumOff val="50000"/>
                  </a:schemeClr>
                </a:solidFill>
              </a:rPr>
              <a:t>watching</a:t>
            </a:r>
            <a:r>
              <a:rPr lang="pl-PL" sz="1400" dirty="0">
                <a:solidFill>
                  <a:schemeClr val="tx1">
                    <a:lumMod val="50000"/>
                    <a:lumOff val="50000"/>
                  </a:schemeClr>
                </a:solidFill>
              </a:rPr>
              <a:t> TV.</a:t>
            </a:r>
            <a:endParaRPr lang="en-IN" sz="1400" dirty="0">
              <a:solidFill>
                <a:schemeClr val="tx1">
                  <a:lumMod val="50000"/>
                  <a:lumOff val="50000"/>
                </a:schemeClr>
              </a:solidFill>
            </a:endParaRPr>
          </a:p>
        </p:txBody>
      </p:sp>
    </p:spTree>
    <p:extLst>
      <p:ext uri="{BB962C8B-B14F-4D97-AF65-F5344CB8AC3E}">
        <p14:creationId xmlns:p14="http://schemas.microsoft.com/office/powerpoint/2010/main" val="27596770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069352" y="6432516"/>
            <a:ext cx="2844800" cy="365125"/>
          </a:xfrm>
        </p:spPr>
        <p:txBody>
          <a:bodyPr/>
          <a:lstStyle/>
          <a:p>
            <a:pPr defTabSz="609585"/>
            <a:fld id="{EE2556C5-CE8C-6547-B838-EA80C61A4AF7}" type="slidenum">
              <a:rPr lang="en-US">
                <a:solidFill>
                  <a:prstClr val="white"/>
                </a:solidFill>
                <a:latin typeface="Intel Clear"/>
              </a:rPr>
              <a:pPr defTabSz="609585"/>
              <a:t>14</a:t>
            </a:fld>
            <a:endParaRPr lang="en-US" dirty="0">
              <a:solidFill>
                <a:prstClr val="white"/>
              </a:solidFill>
              <a:latin typeface="Intel Clear"/>
            </a:endParaRPr>
          </a:p>
        </p:txBody>
      </p:sp>
      <p:sp>
        <p:nvSpPr>
          <p:cNvPr id="3" name="Title 2"/>
          <p:cNvSpPr>
            <a:spLocks noGrp="1"/>
          </p:cNvSpPr>
          <p:nvPr>
            <p:ph type="title"/>
          </p:nvPr>
        </p:nvSpPr>
        <p:spPr>
          <a:xfrm>
            <a:off x="337855" y="341459"/>
            <a:ext cx="10972800" cy="1158240"/>
          </a:xfrm>
        </p:spPr>
        <p:txBody>
          <a:bodyPr/>
          <a:lstStyle/>
          <a:p>
            <a:r>
              <a:rPr lang="en-US"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youtube</a:t>
            </a:r>
            <a:r>
              <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Streaming overview – 2018 to oct’18</a:t>
            </a:r>
          </a:p>
        </p:txBody>
      </p:sp>
      <p:sp>
        <p:nvSpPr>
          <p:cNvPr id="5" name="TextBox 4"/>
          <p:cNvSpPr txBox="1"/>
          <p:nvPr/>
        </p:nvSpPr>
        <p:spPr>
          <a:xfrm>
            <a:off x="10587820" y="5462505"/>
            <a:ext cx="1053197" cy="143565"/>
          </a:xfrm>
          <a:prstGeom prst="rect">
            <a:avLst/>
          </a:prstGeom>
          <a:noFill/>
        </p:spPr>
        <p:txBody>
          <a:bodyPr vert="horz" wrap="square" lIns="0" tIns="0" rIns="0" bIns="0" rtlCol="0">
            <a:spAutoFit/>
          </a:bodyPr>
          <a:lstStyle/>
          <a:p>
            <a:pPr algn="r" defTabSz="609539"/>
            <a:r>
              <a:rPr lang="en-US" sz="933" dirty="0">
                <a:solidFill>
                  <a:srgbClr val="003C71"/>
                </a:solidFill>
                <a:latin typeface="Intel Clear"/>
              </a:rPr>
              <a:t>Source: </a:t>
            </a:r>
            <a:r>
              <a:rPr lang="en-US" sz="933" dirty="0" err="1">
                <a:solidFill>
                  <a:srgbClr val="003C71"/>
                </a:solidFill>
                <a:latin typeface="Intel Clear"/>
              </a:rPr>
              <a:t>Newzoo</a:t>
            </a:r>
            <a:endParaRPr lang="en-US" sz="933" dirty="0">
              <a:solidFill>
                <a:srgbClr val="003C71"/>
              </a:solidFill>
              <a:latin typeface="Intel Clear"/>
            </a:endParaRPr>
          </a:p>
        </p:txBody>
      </p:sp>
      <p:sp>
        <p:nvSpPr>
          <p:cNvPr id="19" name="Title 2"/>
          <p:cNvSpPr txBox="1">
            <a:spLocks/>
          </p:cNvSpPr>
          <p:nvPr/>
        </p:nvSpPr>
        <p:spPr>
          <a:xfrm>
            <a:off x="597394" y="1355697"/>
            <a:ext cx="2013877" cy="347521"/>
          </a:xfrm>
          <a:prstGeom prst="rect">
            <a:avLst/>
          </a:prstGeom>
          <a:solidFill>
            <a:srgbClr val="0071C5"/>
          </a:solidFill>
        </p:spPr>
        <p:style>
          <a:lnRef idx="2">
            <a:schemeClr val="accent1"/>
          </a:lnRef>
          <a:fillRef idx="1">
            <a:schemeClr val="lt1"/>
          </a:fillRef>
          <a:effectRef idx="0">
            <a:schemeClr val="accent1"/>
          </a:effectRef>
          <a:fontRef idx="minor">
            <a:schemeClr val="dk1"/>
          </a:fontRef>
        </p:style>
        <p:txBody>
          <a:bodyPr vert="horz" lIns="0" tIns="0" rIns="0" bIns="0" rtlCol="0" anchor="t"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180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Total hours watched (Mil)</a:t>
            </a:r>
          </a:p>
        </p:txBody>
      </p:sp>
      <p:sp>
        <p:nvSpPr>
          <p:cNvPr id="20" name="Title 2"/>
          <p:cNvSpPr txBox="1">
            <a:spLocks/>
          </p:cNvSpPr>
          <p:nvPr/>
        </p:nvSpPr>
        <p:spPr>
          <a:xfrm>
            <a:off x="597394" y="1698322"/>
            <a:ext cx="2013877" cy="547178"/>
          </a:xfrm>
          <a:prstGeom prst="rect">
            <a:avLst/>
          </a:prstGeom>
          <a:noFill/>
        </p:spPr>
        <p:style>
          <a:lnRef idx="2">
            <a:schemeClr val="accent1"/>
          </a:lnRef>
          <a:fillRef idx="1">
            <a:schemeClr val="lt1"/>
          </a:fillRef>
          <a:effectRef idx="0">
            <a:schemeClr val="accent1"/>
          </a:effectRef>
          <a:fontRef idx="minor">
            <a:schemeClr val="dk1"/>
          </a:fontRef>
        </p:style>
        <p:txBody>
          <a:bodyPr vert="horz" lIns="0" tIns="0" rIns="0" bIns="0" rtlCol="0" anchor="ctr"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1808M</a:t>
            </a:r>
          </a:p>
        </p:txBody>
      </p:sp>
      <p:sp>
        <p:nvSpPr>
          <p:cNvPr id="22" name="Title 2"/>
          <p:cNvSpPr txBox="1">
            <a:spLocks/>
          </p:cNvSpPr>
          <p:nvPr/>
        </p:nvSpPr>
        <p:spPr>
          <a:xfrm>
            <a:off x="577927" y="2973792"/>
            <a:ext cx="2052811" cy="547178"/>
          </a:xfrm>
          <a:prstGeom prst="rect">
            <a:avLst/>
          </a:prstGeom>
          <a:noFill/>
          <a:ln>
            <a:solidFill>
              <a:schemeClr val="accent1"/>
            </a:solidFill>
          </a:ln>
        </p:spPr>
        <p:style>
          <a:lnRef idx="2">
            <a:schemeClr val="accent1"/>
          </a:lnRef>
          <a:fillRef idx="1">
            <a:schemeClr val="lt1"/>
          </a:fillRef>
          <a:effectRef idx="0">
            <a:schemeClr val="accent1"/>
          </a:effectRef>
          <a:fontRef idx="minor">
            <a:schemeClr val="dk1"/>
          </a:fontRef>
        </p:style>
        <p:txBody>
          <a:bodyPr vert="horz" lIns="0" tIns="0" rIns="0" bIns="0" rtlCol="0" anchor="ctr"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4.07m</a:t>
            </a:r>
          </a:p>
        </p:txBody>
      </p:sp>
      <p:sp>
        <p:nvSpPr>
          <p:cNvPr id="24" name="Title 2"/>
          <p:cNvSpPr txBox="1">
            <a:spLocks/>
          </p:cNvSpPr>
          <p:nvPr/>
        </p:nvSpPr>
        <p:spPr>
          <a:xfrm>
            <a:off x="570974" y="4061694"/>
            <a:ext cx="2066717" cy="547177"/>
          </a:xfrm>
          <a:prstGeom prst="rect">
            <a:avLst/>
          </a:prstGeom>
          <a:noFill/>
        </p:spPr>
        <p:style>
          <a:lnRef idx="2">
            <a:schemeClr val="accent1"/>
          </a:lnRef>
          <a:fillRef idx="1">
            <a:schemeClr val="lt1"/>
          </a:fillRef>
          <a:effectRef idx="0">
            <a:schemeClr val="accent1"/>
          </a:effectRef>
          <a:fontRef idx="minor">
            <a:schemeClr val="dk1"/>
          </a:fontRef>
        </p:style>
        <p:txBody>
          <a:bodyPr vert="horz" lIns="0" tIns="0" rIns="0" bIns="0" rtlCol="0" anchor="ctr"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Lol </a:t>
            </a:r>
            <a:r>
              <a:rPr lang="en-US" sz="2000" dirty="0" err="1">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esports</a:t>
            </a:r>
            <a:r>
              <a:rPr lang="pl-PL"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2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62.1 Mil</a:t>
            </a:r>
          </a:p>
        </p:txBody>
      </p:sp>
      <p:graphicFrame>
        <p:nvGraphicFramePr>
          <p:cNvPr id="29" name="Chart 28"/>
          <p:cNvGraphicFramePr/>
          <p:nvPr/>
        </p:nvGraphicFramePr>
        <p:xfrm>
          <a:off x="7663789" y="1669652"/>
          <a:ext cx="3818137" cy="3953133"/>
        </p:xfrm>
        <a:graphic>
          <a:graphicData uri="http://schemas.openxmlformats.org/drawingml/2006/chart">
            <c:chart xmlns:c="http://schemas.openxmlformats.org/drawingml/2006/chart" xmlns:r="http://schemas.openxmlformats.org/officeDocument/2006/relationships" r:id="rId3"/>
          </a:graphicData>
        </a:graphic>
      </p:graphicFrame>
      <p:pic>
        <p:nvPicPr>
          <p:cNvPr id="12" name="Obrázek 11">
            <a:extLst>
              <a:ext uri="{FF2B5EF4-FFF2-40B4-BE49-F238E27FC236}">
                <a16:creationId xmlns:a16="http://schemas.microsoft.com/office/drawing/2014/main" id="{6E2DC266-1C88-43B3-9456-3D0943A0F3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2548" y="1837413"/>
            <a:ext cx="3921697" cy="2204527"/>
          </a:xfrm>
          <a:prstGeom prst="rect">
            <a:avLst/>
          </a:prstGeom>
        </p:spPr>
      </p:pic>
      <p:sp>
        <p:nvSpPr>
          <p:cNvPr id="16" name="Title 2"/>
          <p:cNvSpPr txBox="1">
            <a:spLocks/>
          </p:cNvSpPr>
          <p:nvPr/>
        </p:nvSpPr>
        <p:spPr>
          <a:xfrm>
            <a:off x="576458" y="2640897"/>
            <a:ext cx="2055748" cy="347521"/>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vert="horz" lIns="0" tIns="0" rIns="0" bIns="0" rtlCol="0" anchor="t"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1800" dirty="0" err="1">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Avg</a:t>
            </a:r>
            <a:r>
              <a:rPr lang="en-US" sz="180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 daily hours watched</a:t>
            </a:r>
          </a:p>
        </p:txBody>
      </p:sp>
      <p:sp>
        <p:nvSpPr>
          <p:cNvPr id="26" name="Title 2"/>
          <p:cNvSpPr txBox="1">
            <a:spLocks/>
          </p:cNvSpPr>
          <p:nvPr/>
        </p:nvSpPr>
        <p:spPr>
          <a:xfrm>
            <a:off x="570974" y="3726629"/>
            <a:ext cx="2066717" cy="347521"/>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vert="horz" lIns="0" tIns="0" rIns="0" bIns="0" rtlCol="0" anchor="t"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pl-PL" sz="180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TOP CHANNEL BY HOURS WATCHED</a:t>
            </a:r>
            <a:endParaRPr lang="en-US" sz="180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27" name="Prostokąt 26"/>
          <p:cNvSpPr/>
          <p:nvPr/>
        </p:nvSpPr>
        <p:spPr>
          <a:xfrm>
            <a:off x="7590973" y="723395"/>
            <a:ext cx="3874196" cy="523220"/>
          </a:xfrm>
          <a:prstGeom prst="rect">
            <a:avLst/>
          </a:prstGeom>
        </p:spPr>
        <p:txBody>
          <a:bodyPr wrap="square">
            <a:spAutoFit/>
          </a:bodyPr>
          <a:lstStyle/>
          <a:p>
            <a:pPr marL="177792" algn="r" defTabSz="609585"/>
            <a:r>
              <a:rPr lang="pl-PL" sz="1400" dirty="0" err="1">
                <a:solidFill>
                  <a:schemeClr val="tx1">
                    <a:lumMod val="50000"/>
                    <a:lumOff val="50000"/>
                  </a:schemeClr>
                </a:solidFill>
              </a:rPr>
              <a:t>Every</a:t>
            </a:r>
            <a:r>
              <a:rPr lang="pl-PL" sz="1400" dirty="0">
                <a:solidFill>
                  <a:schemeClr val="tx1">
                    <a:lumMod val="50000"/>
                    <a:lumOff val="50000"/>
                  </a:schemeClr>
                </a:solidFill>
              </a:rPr>
              <a:t> 70th person on the planet Earth</a:t>
            </a:r>
          </a:p>
          <a:p>
            <a:pPr marL="177792" algn="r" defTabSz="609585"/>
            <a:r>
              <a:rPr lang="pl-PL" sz="1400" dirty="0" err="1">
                <a:solidFill>
                  <a:schemeClr val="tx1">
                    <a:lumMod val="50000"/>
                    <a:lumOff val="50000"/>
                  </a:schemeClr>
                </a:solidFill>
              </a:rPr>
              <a:t>watched</a:t>
            </a:r>
            <a:r>
              <a:rPr lang="pl-PL" sz="1400" dirty="0">
                <a:solidFill>
                  <a:schemeClr val="tx1">
                    <a:lumMod val="50000"/>
                    <a:lumOff val="50000"/>
                  </a:schemeClr>
                </a:solidFill>
              </a:rPr>
              <a:t> LCS </a:t>
            </a:r>
            <a:r>
              <a:rPr lang="pl-PL" sz="1400" dirty="0" err="1">
                <a:solidFill>
                  <a:schemeClr val="tx1">
                    <a:lumMod val="50000"/>
                    <a:lumOff val="50000"/>
                  </a:schemeClr>
                </a:solidFill>
              </a:rPr>
              <a:t>Finals</a:t>
            </a:r>
            <a:r>
              <a:rPr lang="pl-PL" sz="1400" dirty="0">
                <a:solidFill>
                  <a:schemeClr val="tx1">
                    <a:lumMod val="50000"/>
                    <a:lumOff val="50000"/>
                  </a:schemeClr>
                </a:solidFill>
              </a:rPr>
              <a:t> 2016.</a:t>
            </a:r>
            <a:endParaRPr lang="en-IN" sz="1400" dirty="0">
              <a:solidFill>
                <a:schemeClr val="tx1">
                  <a:lumMod val="50000"/>
                  <a:lumOff val="50000"/>
                </a:schemeClr>
              </a:solidFill>
            </a:endParaRPr>
          </a:p>
        </p:txBody>
      </p:sp>
      <p:grpSp>
        <p:nvGrpSpPr>
          <p:cNvPr id="30" name="Group 5"/>
          <p:cNvGrpSpPr/>
          <p:nvPr/>
        </p:nvGrpSpPr>
        <p:grpSpPr>
          <a:xfrm>
            <a:off x="200236" y="5659378"/>
            <a:ext cx="11453443" cy="601740"/>
            <a:chOff x="469370" y="5525270"/>
            <a:chExt cx="11453442" cy="601740"/>
          </a:xfrm>
        </p:grpSpPr>
        <p:sp>
          <p:nvSpPr>
            <p:cNvPr id="31" name="Rectangle 6"/>
            <p:cNvSpPr/>
            <p:nvPr/>
          </p:nvSpPr>
          <p:spPr>
            <a:xfrm>
              <a:off x="607484" y="5525270"/>
              <a:ext cx="11315328" cy="601740"/>
            </a:xfrm>
            <a:prstGeom prst="rect">
              <a:avLst/>
            </a:prstGeom>
            <a:ln/>
          </p:spPr>
          <p:style>
            <a:lnRef idx="2">
              <a:schemeClr val="accent1"/>
            </a:lnRef>
            <a:fillRef idx="1">
              <a:schemeClr val="lt1"/>
            </a:fillRef>
            <a:effectRef idx="0">
              <a:schemeClr val="accent1"/>
            </a:effectRef>
            <a:fontRef idx="minor">
              <a:schemeClr val="dk1"/>
            </a:fontRef>
          </p:style>
          <p:txBody>
            <a:bodyPr anchor="ctr">
              <a:noAutofit/>
            </a:bodyPr>
            <a:lstStyle/>
            <a:p>
              <a:pPr marL="177792" defTabSz="609585"/>
              <a:r>
                <a:rPr lang="en-IN" sz="1400" dirty="0">
                  <a:solidFill>
                    <a:schemeClr val="tx2"/>
                  </a:solidFill>
                </a:rPr>
                <a:t>YouTube steaming is not as popular as Twitch with less than 20% 0f the streaming hours that Twitch has. Some streamers are moving to YouTube and Facebook</a:t>
              </a:r>
            </a:p>
          </p:txBody>
        </p:sp>
        <p:grpSp>
          <p:nvGrpSpPr>
            <p:cNvPr id="32" name="Gruppieren 54"/>
            <p:cNvGrpSpPr>
              <a:grpSpLocks noChangeAspect="1"/>
            </p:cNvGrpSpPr>
            <p:nvPr/>
          </p:nvGrpSpPr>
          <p:grpSpPr bwMode="gray">
            <a:xfrm>
              <a:off x="469370" y="5653554"/>
              <a:ext cx="285161" cy="442660"/>
              <a:chOff x="-439738" y="1773238"/>
              <a:chExt cx="454026" cy="704791"/>
            </a:xfrm>
            <a:solidFill>
              <a:schemeClr val="accent2"/>
            </a:solidFill>
          </p:grpSpPr>
          <p:sp>
            <p:nvSpPr>
              <p:cNvPr id="33" name="Freeform 1057"/>
              <p:cNvSpPr>
                <a:spLocks/>
              </p:cNvSpPr>
              <p:nvPr/>
            </p:nvSpPr>
            <p:spPr bwMode="gray">
              <a:xfrm>
                <a:off x="-323850" y="2316107"/>
                <a:ext cx="225425" cy="46039"/>
              </a:xfrm>
              <a:custGeom>
                <a:avLst/>
                <a:gdLst>
                  <a:gd name="T0" fmla="*/ 60 w 60"/>
                  <a:gd name="T1" fmla="*/ 6 h 12"/>
                  <a:gd name="T2" fmla="*/ 54 w 60"/>
                  <a:gd name="T3" fmla="*/ 12 h 12"/>
                  <a:gd name="T4" fmla="*/ 6 w 60"/>
                  <a:gd name="T5" fmla="*/ 12 h 12"/>
                  <a:gd name="T6" fmla="*/ 0 w 60"/>
                  <a:gd name="T7" fmla="*/ 6 h 12"/>
                  <a:gd name="T8" fmla="*/ 0 w 60"/>
                  <a:gd name="T9" fmla="*/ 6 h 12"/>
                  <a:gd name="T10" fmla="*/ 6 w 60"/>
                  <a:gd name="T11" fmla="*/ 0 h 12"/>
                  <a:gd name="T12" fmla="*/ 54 w 60"/>
                  <a:gd name="T13" fmla="*/ 0 h 12"/>
                  <a:gd name="T14" fmla="*/ 60 w 60"/>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
                    <a:moveTo>
                      <a:pt x="60" y="6"/>
                    </a:moveTo>
                    <a:cubicBezTo>
                      <a:pt x="60" y="9"/>
                      <a:pt x="57" y="12"/>
                      <a:pt x="54" y="12"/>
                    </a:cubicBezTo>
                    <a:cubicBezTo>
                      <a:pt x="6" y="12"/>
                      <a:pt x="6" y="12"/>
                      <a:pt x="6" y="12"/>
                    </a:cubicBezTo>
                    <a:cubicBezTo>
                      <a:pt x="2" y="12"/>
                      <a:pt x="0" y="9"/>
                      <a:pt x="0" y="6"/>
                    </a:cubicBezTo>
                    <a:cubicBezTo>
                      <a:pt x="0" y="6"/>
                      <a:pt x="0" y="6"/>
                      <a:pt x="0" y="6"/>
                    </a:cubicBezTo>
                    <a:cubicBezTo>
                      <a:pt x="0" y="2"/>
                      <a:pt x="2" y="0"/>
                      <a:pt x="6" y="0"/>
                    </a:cubicBezTo>
                    <a:cubicBezTo>
                      <a:pt x="54" y="0"/>
                      <a:pt x="54" y="0"/>
                      <a:pt x="54" y="0"/>
                    </a:cubicBezTo>
                    <a:cubicBezTo>
                      <a:pt x="57" y="0"/>
                      <a:pt x="60" y="2"/>
                      <a:pt x="6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sz="1600" dirty="0">
                  <a:solidFill>
                    <a:prstClr val="black"/>
                  </a:solidFill>
                  <a:latin typeface="Intel Clear"/>
                </a:endParaRPr>
              </a:p>
            </p:txBody>
          </p:sp>
          <p:sp>
            <p:nvSpPr>
              <p:cNvPr id="34" name="Freeform 1058"/>
              <p:cNvSpPr>
                <a:spLocks/>
              </p:cNvSpPr>
              <p:nvPr/>
            </p:nvSpPr>
            <p:spPr bwMode="gray">
              <a:xfrm>
                <a:off x="-323850" y="2406590"/>
                <a:ext cx="225425" cy="71439"/>
              </a:xfrm>
              <a:custGeom>
                <a:avLst/>
                <a:gdLst>
                  <a:gd name="T0" fmla="*/ 0 w 60"/>
                  <a:gd name="T1" fmla="*/ 0 h 19"/>
                  <a:gd name="T2" fmla="*/ 30 w 60"/>
                  <a:gd name="T3" fmla="*/ 19 h 19"/>
                  <a:gd name="T4" fmla="*/ 60 w 60"/>
                  <a:gd name="T5" fmla="*/ 0 h 19"/>
                  <a:gd name="T6" fmla="*/ 0 w 60"/>
                  <a:gd name="T7" fmla="*/ 0 h 19"/>
                </a:gdLst>
                <a:ahLst/>
                <a:cxnLst>
                  <a:cxn ang="0">
                    <a:pos x="T0" y="T1"/>
                  </a:cxn>
                  <a:cxn ang="0">
                    <a:pos x="T2" y="T3"/>
                  </a:cxn>
                  <a:cxn ang="0">
                    <a:pos x="T4" y="T5"/>
                  </a:cxn>
                  <a:cxn ang="0">
                    <a:pos x="T6" y="T7"/>
                  </a:cxn>
                </a:cxnLst>
                <a:rect l="0" t="0" r="r" b="b"/>
                <a:pathLst>
                  <a:path w="60" h="19">
                    <a:moveTo>
                      <a:pt x="0" y="0"/>
                    </a:moveTo>
                    <a:cubicBezTo>
                      <a:pt x="0" y="11"/>
                      <a:pt x="13" y="19"/>
                      <a:pt x="30" y="19"/>
                    </a:cubicBezTo>
                    <a:cubicBezTo>
                      <a:pt x="46" y="19"/>
                      <a:pt x="60" y="11"/>
                      <a:pt x="6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sz="1600" dirty="0">
                  <a:solidFill>
                    <a:prstClr val="black"/>
                  </a:solidFill>
                  <a:latin typeface="Intel Clear"/>
                </a:endParaRPr>
              </a:p>
            </p:txBody>
          </p:sp>
          <p:sp>
            <p:nvSpPr>
              <p:cNvPr id="35" name="Freeform 1059"/>
              <p:cNvSpPr>
                <a:spLocks noEditPoints="1"/>
              </p:cNvSpPr>
              <p:nvPr/>
            </p:nvSpPr>
            <p:spPr bwMode="gray">
              <a:xfrm>
                <a:off x="-439738" y="1773238"/>
                <a:ext cx="454026" cy="509587"/>
              </a:xfrm>
              <a:custGeom>
                <a:avLst/>
                <a:gdLst>
                  <a:gd name="T0" fmla="*/ 61 w 121"/>
                  <a:gd name="T1" fmla="*/ 0 h 136"/>
                  <a:gd name="T2" fmla="*/ 0 w 121"/>
                  <a:gd name="T3" fmla="*/ 63 h 136"/>
                  <a:gd name="T4" fmla="*/ 37 w 121"/>
                  <a:gd name="T5" fmla="*/ 136 h 136"/>
                  <a:gd name="T6" fmla="*/ 85 w 121"/>
                  <a:gd name="T7" fmla="*/ 136 h 136"/>
                  <a:gd name="T8" fmla="*/ 121 w 121"/>
                  <a:gd name="T9" fmla="*/ 63 h 136"/>
                  <a:gd name="T10" fmla="*/ 61 w 121"/>
                  <a:gd name="T11" fmla="*/ 0 h 136"/>
                  <a:gd name="T12" fmla="*/ 40 w 121"/>
                  <a:gd name="T13" fmla="*/ 29 h 136"/>
                  <a:gd name="T14" fmla="*/ 25 w 121"/>
                  <a:gd name="T15" fmla="*/ 61 h 136"/>
                  <a:gd name="T16" fmla="*/ 19 w 121"/>
                  <a:gd name="T17" fmla="*/ 67 h 136"/>
                  <a:gd name="T18" fmla="*/ 13 w 121"/>
                  <a:gd name="T19" fmla="*/ 61 h 136"/>
                  <a:gd name="T20" fmla="*/ 33 w 121"/>
                  <a:gd name="T21" fmla="*/ 20 h 136"/>
                  <a:gd name="T22" fmla="*/ 42 w 121"/>
                  <a:gd name="T23" fmla="*/ 21 h 136"/>
                  <a:gd name="T24" fmla="*/ 40 w 121"/>
                  <a:gd name="T25"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36">
                    <a:moveTo>
                      <a:pt x="61" y="0"/>
                    </a:moveTo>
                    <a:cubicBezTo>
                      <a:pt x="27" y="0"/>
                      <a:pt x="0" y="28"/>
                      <a:pt x="0" y="63"/>
                    </a:cubicBezTo>
                    <a:cubicBezTo>
                      <a:pt x="0" y="87"/>
                      <a:pt x="31" y="118"/>
                      <a:pt x="37" y="136"/>
                    </a:cubicBezTo>
                    <a:cubicBezTo>
                      <a:pt x="85" y="136"/>
                      <a:pt x="85" y="136"/>
                      <a:pt x="85" y="136"/>
                    </a:cubicBezTo>
                    <a:cubicBezTo>
                      <a:pt x="90" y="118"/>
                      <a:pt x="121" y="87"/>
                      <a:pt x="121" y="63"/>
                    </a:cubicBezTo>
                    <a:cubicBezTo>
                      <a:pt x="121" y="28"/>
                      <a:pt x="94" y="0"/>
                      <a:pt x="61" y="0"/>
                    </a:cubicBezTo>
                    <a:close/>
                    <a:moveTo>
                      <a:pt x="40" y="29"/>
                    </a:moveTo>
                    <a:cubicBezTo>
                      <a:pt x="39" y="30"/>
                      <a:pt x="25" y="40"/>
                      <a:pt x="25" y="61"/>
                    </a:cubicBezTo>
                    <a:cubicBezTo>
                      <a:pt x="25" y="64"/>
                      <a:pt x="22" y="67"/>
                      <a:pt x="19" y="67"/>
                    </a:cubicBezTo>
                    <a:cubicBezTo>
                      <a:pt x="15" y="67"/>
                      <a:pt x="13" y="64"/>
                      <a:pt x="13" y="61"/>
                    </a:cubicBezTo>
                    <a:cubicBezTo>
                      <a:pt x="13" y="34"/>
                      <a:pt x="32" y="20"/>
                      <a:pt x="33" y="20"/>
                    </a:cubicBezTo>
                    <a:cubicBezTo>
                      <a:pt x="36" y="18"/>
                      <a:pt x="40" y="18"/>
                      <a:pt x="42" y="21"/>
                    </a:cubicBezTo>
                    <a:cubicBezTo>
                      <a:pt x="43" y="24"/>
                      <a:pt x="43" y="28"/>
                      <a:pt x="4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sz="1600" dirty="0">
                  <a:solidFill>
                    <a:prstClr val="black"/>
                  </a:solidFill>
                  <a:latin typeface="Intel Clear"/>
                </a:endParaRPr>
              </a:p>
            </p:txBody>
          </p:sp>
        </p:grpSp>
      </p:grpSp>
      <p:sp>
        <p:nvSpPr>
          <p:cNvPr id="36" name="Title 2"/>
          <p:cNvSpPr txBox="1">
            <a:spLocks/>
          </p:cNvSpPr>
          <p:nvPr/>
        </p:nvSpPr>
        <p:spPr>
          <a:xfrm>
            <a:off x="7760677" y="1254369"/>
            <a:ext cx="3704492" cy="525641"/>
          </a:xfrm>
          <a:prstGeom prst="rect">
            <a:avLst/>
          </a:prstGeom>
          <a:solidFill>
            <a:schemeClr val="accent1"/>
          </a:solidFill>
        </p:spPr>
        <p:txBody>
          <a:bodyPr vert="horz" lIns="0" tIns="0" rIns="0" bIns="0" rtlCol="0" anchor="ctr"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algn="ctr" defTabSz="812760"/>
            <a:r>
              <a:rPr lang="en-US" sz="2000" dirty="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rPr>
              <a:t>Most popular titles by hours watched (Mil)</a:t>
            </a:r>
          </a:p>
        </p:txBody>
      </p:sp>
    </p:spTree>
    <p:extLst>
      <p:ext uri="{BB962C8B-B14F-4D97-AF65-F5344CB8AC3E}">
        <p14:creationId xmlns:p14="http://schemas.microsoft.com/office/powerpoint/2010/main" val="38595182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8" name="Rectangle 7">
            <a:extLst>
              <a:ext uri="{FF2B5EF4-FFF2-40B4-BE49-F238E27FC236}">
                <a16:creationId xmlns:a16="http://schemas.microsoft.com/office/drawing/2014/main" id="{766D4E98-AEEC-4EF0-97A3-31B09031CC4F}"/>
              </a:ext>
            </a:extLst>
          </p:cNvPr>
          <p:cNvSpPr/>
          <p:nvPr/>
        </p:nvSpPr>
        <p:spPr>
          <a:xfrm>
            <a:off x="-8651" y="1333434"/>
            <a:ext cx="7528560" cy="12284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defTabSz="609570"/>
            <a:endParaRPr lang="en-US" sz="1333" dirty="0">
              <a:solidFill>
                <a:srgbClr val="003C71"/>
              </a:solidFill>
              <a:latin typeface="Intel Clear"/>
            </a:endParaRPr>
          </a:p>
        </p:txBody>
      </p:sp>
      <p:sp>
        <p:nvSpPr>
          <p:cNvPr id="37" name="Rectangle 7">
            <a:extLst>
              <a:ext uri="{FF2B5EF4-FFF2-40B4-BE49-F238E27FC236}">
                <a16:creationId xmlns:a16="http://schemas.microsoft.com/office/drawing/2014/main" id="{4DB3F118-E552-429E-B66E-9254C4693627}"/>
              </a:ext>
            </a:extLst>
          </p:cNvPr>
          <p:cNvSpPr/>
          <p:nvPr/>
        </p:nvSpPr>
        <p:spPr>
          <a:xfrm>
            <a:off x="-32591" y="2590868"/>
            <a:ext cx="7528560" cy="1228488"/>
          </a:xfrm>
          <a:prstGeom prst="rect">
            <a:avLst/>
          </a:prstGeom>
          <a:solidFill>
            <a:srgbClr val="0071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defTabSz="609570"/>
            <a:endParaRPr lang="en-US" sz="1333" dirty="0">
              <a:solidFill>
                <a:schemeClr val="bg1"/>
              </a:solidFill>
              <a:latin typeface="Intel Clear"/>
            </a:endParaRPr>
          </a:p>
        </p:txBody>
      </p:sp>
      <p:sp>
        <p:nvSpPr>
          <p:cNvPr id="36" name="Rectangle 7">
            <a:extLst>
              <a:ext uri="{FF2B5EF4-FFF2-40B4-BE49-F238E27FC236}">
                <a16:creationId xmlns:a16="http://schemas.microsoft.com/office/drawing/2014/main" id="{B90B97A9-6DBA-40C1-B2DC-2AD4622FF02D}"/>
              </a:ext>
            </a:extLst>
          </p:cNvPr>
          <p:cNvSpPr/>
          <p:nvPr/>
        </p:nvSpPr>
        <p:spPr>
          <a:xfrm>
            <a:off x="0" y="3819356"/>
            <a:ext cx="7528560" cy="126988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defTabSz="609570"/>
            <a:endParaRPr lang="en-US" sz="1333" dirty="0">
              <a:solidFill>
                <a:schemeClr val="bg1"/>
              </a:solidFill>
              <a:latin typeface="Intel Clear"/>
            </a:endParaRPr>
          </a:p>
        </p:txBody>
      </p:sp>
      <p:sp>
        <p:nvSpPr>
          <p:cNvPr id="2" name="Slide Number Placeholder 1"/>
          <p:cNvSpPr>
            <a:spLocks noGrp="1"/>
          </p:cNvSpPr>
          <p:nvPr>
            <p:ph type="sldNum" sz="quarter" idx="12"/>
          </p:nvPr>
        </p:nvSpPr>
        <p:spPr>
          <a:xfrm>
            <a:off x="9081075" y="6432516"/>
            <a:ext cx="2844800" cy="365125"/>
          </a:xfrm>
        </p:spPr>
        <p:txBody>
          <a:bodyPr/>
          <a:lstStyle/>
          <a:p>
            <a:pPr defTabSz="609585"/>
            <a:fld id="{EE2556C5-CE8C-6547-B838-EA80C61A4AF7}" type="slidenum">
              <a:rPr lang="en-US">
                <a:solidFill>
                  <a:prstClr val="white"/>
                </a:solidFill>
                <a:latin typeface="Intel Clear"/>
              </a:rPr>
              <a:pPr defTabSz="609585"/>
              <a:t>15</a:t>
            </a:fld>
            <a:endParaRPr lang="en-US" dirty="0">
              <a:solidFill>
                <a:prstClr val="white"/>
              </a:solidFill>
              <a:latin typeface="Intel Clear"/>
            </a:endParaRPr>
          </a:p>
        </p:txBody>
      </p:sp>
      <p:sp>
        <p:nvSpPr>
          <p:cNvPr id="6" name="Rectangle 5"/>
          <p:cNvSpPr/>
          <p:nvPr/>
        </p:nvSpPr>
        <p:spPr>
          <a:xfrm>
            <a:off x="5312228" y="1341120"/>
            <a:ext cx="6879772" cy="12284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defTabSz="609570"/>
            <a:endParaRPr lang="en-US" sz="1333" dirty="0">
              <a:solidFill>
                <a:srgbClr val="003C71"/>
              </a:solidFill>
              <a:latin typeface="Intel Clear"/>
            </a:endParaRPr>
          </a:p>
        </p:txBody>
      </p:sp>
      <p:sp>
        <p:nvSpPr>
          <p:cNvPr id="7" name="Rectangle 6"/>
          <p:cNvSpPr/>
          <p:nvPr/>
        </p:nvSpPr>
        <p:spPr>
          <a:xfrm>
            <a:off x="4663440" y="2585228"/>
            <a:ext cx="7528560" cy="1251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defTabSz="609570"/>
            <a:endParaRPr lang="en-US" sz="1333" dirty="0">
              <a:solidFill>
                <a:srgbClr val="003C71"/>
              </a:solidFill>
              <a:latin typeface="Intel Clear"/>
            </a:endParaRPr>
          </a:p>
        </p:txBody>
      </p:sp>
      <p:sp>
        <p:nvSpPr>
          <p:cNvPr id="8" name="Rectangle 7"/>
          <p:cNvSpPr/>
          <p:nvPr/>
        </p:nvSpPr>
        <p:spPr>
          <a:xfrm>
            <a:off x="4663440" y="3827958"/>
            <a:ext cx="7528560" cy="1228488"/>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defTabSz="609570"/>
            <a:endParaRPr lang="en-US" sz="1333" dirty="0">
              <a:solidFill>
                <a:srgbClr val="003C71"/>
              </a:solidFill>
              <a:latin typeface="Intel Clear"/>
            </a:endParaRPr>
          </a:p>
        </p:txBody>
      </p:sp>
      <p:graphicFrame>
        <p:nvGraphicFramePr>
          <p:cNvPr id="9" name="Diagram 8"/>
          <p:cNvGraphicFramePr/>
          <p:nvPr>
            <p:extLst>
              <p:ext uri="{D42A27DB-BD31-4B8C-83A1-F6EECF244321}">
                <p14:modId xmlns:p14="http://schemas.microsoft.com/office/powerpoint/2010/main" val="4114869189"/>
              </p:ext>
            </p:extLst>
          </p:nvPr>
        </p:nvGraphicFramePr>
        <p:xfrm>
          <a:off x="2264404" y="1341120"/>
          <a:ext cx="6172465" cy="4968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4628280" y="2027862"/>
            <a:ext cx="1507871" cy="276999"/>
          </a:xfrm>
          <a:prstGeom prst="rect">
            <a:avLst/>
          </a:prstGeom>
          <a:noFill/>
        </p:spPr>
        <p:txBody>
          <a:bodyPr wrap="square" rtlCol="0">
            <a:spAutoFit/>
          </a:bodyPr>
          <a:lstStyle/>
          <a:p>
            <a:pPr algn="ctr" defTabSz="609570"/>
            <a:r>
              <a:rPr lang="en-US" sz="1200" b="1" dirty="0">
                <a:solidFill>
                  <a:prstClr val="white"/>
                </a:solidFill>
                <a:effectLst>
                  <a:outerShdw blurRad="38100" dist="38100" dir="2700000" algn="tl">
                    <a:srgbClr val="000000">
                      <a:alpha val="43137"/>
                    </a:srgbClr>
                  </a:outerShdw>
                </a:effectLst>
                <a:latin typeface="Intel Clear"/>
              </a:rPr>
              <a:t>Enthusiast</a:t>
            </a:r>
          </a:p>
        </p:txBody>
      </p:sp>
      <p:sp>
        <p:nvSpPr>
          <p:cNvPr id="11" name="TextBox 10"/>
          <p:cNvSpPr txBox="1"/>
          <p:nvPr/>
        </p:nvSpPr>
        <p:spPr>
          <a:xfrm>
            <a:off x="2962632" y="5338656"/>
            <a:ext cx="4776008" cy="830620"/>
          </a:xfrm>
          <a:prstGeom prst="rect">
            <a:avLst/>
          </a:prstGeom>
          <a:noFill/>
        </p:spPr>
        <p:txBody>
          <a:bodyPr wrap="square" rtlCol="0">
            <a:spAutoFit/>
          </a:bodyPr>
          <a:lstStyle/>
          <a:p>
            <a:pPr algn="ctr" defTabSz="609570"/>
            <a:r>
              <a:rPr lang="cs-CZ" sz="1600" b="1" dirty="0" err="1">
                <a:solidFill>
                  <a:prstClr val="white"/>
                </a:solidFill>
                <a:effectLst>
                  <a:outerShdw blurRad="38100" dist="38100" dir="2700000" algn="tl">
                    <a:srgbClr val="000000">
                      <a:alpha val="43137"/>
                    </a:srgbClr>
                  </a:outerShdw>
                </a:effectLst>
                <a:latin typeface="Intel Clear"/>
              </a:rPr>
              <a:t>Casual</a:t>
            </a:r>
            <a:r>
              <a:rPr lang="cs-CZ" sz="1600" b="1" dirty="0">
                <a:solidFill>
                  <a:prstClr val="white"/>
                </a:solidFill>
                <a:effectLst>
                  <a:outerShdw blurRad="38100" dist="38100" dir="2700000" algn="tl">
                    <a:srgbClr val="000000">
                      <a:alpha val="43137"/>
                    </a:srgbClr>
                  </a:outerShdw>
                </a:effectLst>
                <a:latin typeface="Intel Clear"/>
              </a:rPr>
              <a:t> </a:t>
            </a:r>
            <a:r>
              <a:rPr lang="cs-CZ" sz="1600" b="1" dirty="0" err="1">
                <a:solidFill>
                  <a:prstClr val="white"/>
                </a:solidFill>
                <a:effectLst>
                  <a:outerShdw blurRad="38100" dist="38100" dir="2700000" algn="tl">
                    <a:srgbClr val="000000">
                      <a:alpha val="43137"/>
                    </a:srgbClr>
                  </a:outerShdw>
                </a:effectLst>
                <a:latin typeface="Intel Clear"/>
              </a:rPr>
              <a:t>Gamers</a:t>
            </a:r>
            <a:endParaRPr lang="en-US" sz="1600" b="1" dirty="0">
              <a:solidFill>
                <a:prstClr val="white"/>
              </a:solidFill>
              <a:effectLst>
                <a:outerShdw blurRad="38100" dist="38100" dir="2700000" algn="tl">
                  <a:srgbClr val="000000">
                    <a:alpha val="43137"/>
                  </a:srgbClr>
                </a:outerShdw>
              </a:effectLst>
              <a:latin typeface="Intel Clear"/>
            </a:endParaRPr>
          </a:p>
          <a:p>
            <a:pPr algn="ctr" defTabSz="609570"/>
            <a:r>
              <a:rPr lang="en-US" sz="1600" b="1" dirty="0">
                <a:solidFill>
                  <a:prstClr val="white"/>
                </a:solidFill>
                <a:effectLst>
                  <a:outerShdw blurRad="38100" dist="38100" dir="2700000" algn="tl">
                    <a:srgbClr val="000000">
                      <a:alpha val="43137"/>
                    </a:srgbClr>
                  </a:outerShdw>
                </a:effectLst>
                <a:latin typeface="Intel Clear"/>
              </a:rPr>
              <a:t>(Users play games but not the primary use case</a:t>
            </a:r>
            <a:r>
              <a:rPr lang="cs-CZ" sz="1600" b="1" dirty="0">
                <a:solidFill>
                  <a:prstClr val="white"/>
                </a:solidFill>
                <a:effectLst>
                  <a:outerShdw blurRad="38100" dist="38100" dir="2700000" algn="tl">
                    <a:srgbClr val="000000">
                      <a:alpha val="43137"/>
                    </a:srgbClr>
                  </a:outerShdw>
                </a:effectLst>
                <a:latin typeface="Intel Clear"/>
              </a:rPr>
              <a:t> </a:t>
            </a:r>
            <a:r>
              <a:rPr lang="cs-CZ" sz="1600" b="1" dirty="0" err="1">
                <a:solidFill>
                  <a:prstClr val="white"/>
                </a:solidFill>
                <a:effectLst>
                  <a:outerShdw blurRad="38100" dist="38100" dir="2700000" algn="tl">
                    <a:srgbClr val="000000">
                      <a:alpha val="43137"/>
                    </a:srgbClr>
                  </a:outerShdw>
                </a:effectLst>
                <a:latin typeface="Intel Clear"/>
              </a:rPr>
              <a:t>or</a:t>
            </a:r>
            <a:r>
              <a:rPr lang="cs-CZ" sz="1600" b="1" dirty="0">
                <a:solidFill>
                  <a:prstClr val="white"/>
                </a:solidFill>
                <a:effectLst>
                  <a:outerShdw blurRad="38100" dist="38100" dir="2700000" algn="tl">
                    <a:srgbClr val="000000">
                      <a:alpha val="43137"/>
                    </a:srgbClr>
                  </a:outerShdw>
                </a:effectLst>
                <a:latin typeface="Intel Clear"/>
              </a:rPr>
              <a:t> play mobile </a:t>
            </a:r>
            <a:r>
              <a:rPr lang="cs-CZ" sz="1600" b="1" dirty="0" err="1">
                <a:solidFill>
                  <a:prstClr val="white"/>
                </a:solidFill>
                <a:effectLst>
                  <a:outerShdw blurRad="38100" dist="38100" dir="2700000" algn="tl">
                    <a:srgbClr val="000000">
                      <a:alpha val="43137"/>
                    </a:srgbClr>
                  </a:outerShdw>
                </a:effectLst>
                <a:latin typeface="Intel Clear"/>
              </a:rPr>
              <a:t>games</a:t>
            </a:r>
            <a:r>
              <a:rPr lang="en-US" sz="1600" b="1" dirty="0">
                <a:solidFill>
                  <a:prstClr val="white"/>
                </a:solidFill>
                <a:effectLst>
                  <a:outerShdw blurRad="38100" dist="38100" dir="2700000" algn="tl">
                    <a:srgbClr val="000000">
                      <a:alpha val="43137"/>
                    </a:srgbClr>
                  </a:outerShdw>
                </a:effectLst>
                <a:latin typeface="Intel Clear"/>
              </a:rPr>
              <a:t>)</a:t>
            </a:r>
          </a:p>
        </p:txBody>
      </p:sp>
      <p:sp>
        <p:nvSpPr>
          <p:cNvPr id="13" name="TextBox 12"/>
          <p:cNvSpPr txBox="1"/>
          <p:nvPr/>
        </p:nvSpPr>
        <p:spPr>
          <a:xfrm>
            <a:off x="3781314" y="2646648"/>
            <a:ext cx="3066941" cy="2924262"/>
          </a:xfrm>
          <a:prstGeom prst="rect">
            <a:avLst/>
          </a:prstGeom>
          <a:noFill/>
        </p:spPr>
        <p:txBody>
          <a:bodyPr wrap="square" rtlCol="0">
            <a:spAutoFit/>
          </a:bodyPr>
          <a:lstStyle/>
          <a:p>
            <a:pPr algn="ctr" defTabSz="609570"/>
            <a:endParaRPr lang="en-US" sz="1867" b="1" dirty="0">
              <a:solidFill>
                <a:prstClr val="white"/>
              </a:solidFill>
              <a:latin typeface="Intel Clear"/>
            </a:endParaRPr>
          </a:p>
          <a:p>
            <a:pPr algn="ctr" defTabSz="609570"/>
            <a:r>
              <a:rPr lang="cs-CZ" sz="1600" b="1" dirty="0">
                <a:solidFill>
                  <a:prstClr val="white"/>
                </a:solidFill>
                <a:effectLst>
                  <a:outerShdw blurRad="38100" dist="38100" dir="2700000" algn="tl">
                    <a:srgbClr val="000000">
                      <a:alpha val="43137"/>
                    </a:srgbClr>
                  </a:outerShdw>
                </a:effectLst>
                <a:latin typeface="Intel Clear"/>
              </a:rPr>
              <a:t>Hardcore</a:t>
            </a:r>
            <a:br>
              <a:rPr lang="cs-CZ" sz="1600" b="1" dirty="0">
                <a:solidFill>
                  <a:prstClr val="white"/>
                </a:solidFill>
                <a:effectLst>
                  <a:outerShdw blurRad="38100" dist="38100" dir="2700000" algn="tl">
                    <a:srgbClr val="000000">
                      <a:alpha val="43137"/>
                    </a:srgbClr>
                  </a:outerShdw>
                </a:effectLst>
                <a:latin typeface="Intel Clear"/>
              </a:rPr>
            </a:br>
            <a:r>
              <a:rPr lang="cs-CZ" sz="1600" b="1" dirty="0" err="1">
                <a:solidFill>
                  <a:prstClr val="white"/>
                </a:solidFill>
                <a:effectLst>
                  <a:outerShdw blurRad="38100" dist="38100" dir="2700000" algn="tl">
                    <a:srgbClr val="000000">
                      <a:alpha val="43137"/>
                    </a:srgbClr>
                  </a:outerShdw>
                </a:effectLst>
                <a:latin typeface="Intel Clear"/>
              </a:rPr>
              <a:t>Gamers</a:t>
            </a:r>
            <a:endParaRPr lang="cs-CZ" sz="1600" b="1" dirty="0">
              <a:solidFill>
                <a:prstClr val="white"/>
              </a:solidFill>
              <a:effectLst>
                <a:outerShdw blurRad="38100" dist="38100" dir="2700000" algn="tl">
                  <a:srgbClr val="000000">
                    <a:alpha val="43137"/>
                  </a:srgbClr>
                </a:outerShdw>
              </a:effectLst>
              <a:latin typeface="Intel Clear"/>
            </a:endParaRPr>
          </a:p>
          <a:p>
            <a:pPr algn="ctr" defTabSz="609570"/>
            <a:endParaRPr lang="cs-CZ" sz="1600" b="1" dirty="0">
              <a:solidFill>
                <a:prstClr val="white"/>
              </a:solidFill>
              <a:latin typeface="Intel Clear"/>
            </a:endParaRPr>
          </a:p>
          <a:p>
            <a:pPr algn="ctr" defTabSz="609570"/>
            <a:endParaRPr lang="cs-CZ" sz="1600" b="1" dirty="0">
              <a:solidFill>
                <a:prstClr val="white"/>
              </a:solidFill>
              <a:latin typeface="Intel Clear"/>
            </a:endParaRPr>
          </a:p>
          <a:p>
            <a:pPr algn="ctr" defTabSz="609570"/>
            <a:endParaRPr lang="cs-CZ" sz="1600" b="1" dirty="0">
              <a:solidFill>
                <a:prstClr val="white"/>
              </a:solidFill>
              <a:latin typeface="Intel Clear"/>
            </a:endParaRPr>
          </a:p>
          <a:p>
            <a:pPr algn="ctr" defTabSz="609570"/>
            <a:r>
              <a:rPr lang="cs-CZ" sz="1600" b="1" dirty="0">
                <a:solidFill>
                  <a:prstClr val="white"/>
                </a:solidFill>
                <a:effectLst>
                  <a:outerShdw blurRad="38100" dist="38100" dir="2700000" algn="tl">
                    <a:srgbClr val="000000">
                      <a:alpha val="43137"/>
                    </a:srgbClr>
                  </a:outerShdw>
                </a:effectLst>
                <a:latin typeface="Intel Clear"/>
              </a:rPr>
              <a:t>MOBA </a:t>
            </a:r>
            <a:br>
              <a:rPr lang="cs-CZ" sz="1600" b="1" dirty="0">
                <a:solidFill>
                  <a:prstClr val="white"/>
                </a:solidFill>
                <a:effectLst>
                  <a:outerShdw blurRad="38100" dist="38100" dir="2700000" algn="tl">
                    <a:srgbClr val="000000">
                      <a:alpha val="43137"/>
                    </a:srgbClr>
                  </a:outerShdw>
                </a:effectLst>
                <a:latin typeface="Intel Clear"/>
              </a:rPr>
            </a:br>
            <a:r>
              <a:rPr lang="cs-CZ" sz="1600" b="1" dirty="0" err="1">
                <a:solidFill>
                  <a:prstClr val="white"/>
                </a:solidFill>
                <a:effectLst>
                  <a:outerShdw blurRad="38100" dist="38100" dir="2700000" algn="tl">
                    <a:srgbClr val="000000">
                      <a:alpha val="43137"/>
                    </a:srgbClr>
                  </a:outerShdw>
                </a:effectLst>
                <a:latin typeface="Intel Clear"/>
              </a:rPr>
              <a:t>Players</a:t>
            </a:r>
            <a:endParaRPr lang="en-US" sz="1600" b="1" dirty="0">
              <a:solidFill>
                <a:prstClr val="white"/>
              </a:solidFill>
              <a:effectLst>
                <a:outerShdw blurRad="38100" dist="38100" dir="2700000" algn="tl">
                  <a:srgbClr val="000000">
                    <a:alpha val="43137"/>
                  </a:srgbClr>
                </a:outerShdw>
              </a:effectLst>
              <a:latin typeface="Intel Clear"/>
            </a:endParaRPr>
          </a:p>
          <a:p>
            <a:pPr algn="ctr" defTabSz="609570"/>
            <a:endParaRPr lang="en-US" sz="1600" b="1" dirty="0">
              <a:solidFill>
                <a:prstClr val="white"/>
              </a:solidFill>
              <a:latin typeface="Intel Clear"/>
            </a:endParaRPr>
          </a:p>
          <a:p>
            <a:pPr algn="ctr" defTabSz="609570"/>
            <a:endParaRPr lang="en-US" sz="1067" b="1" dirty="0">
              <a:solidFill>
                <a:prstClr val="white"/>
              </a:solidFill>
              <a:latin typeface="Intel Clear"/>
            </a:endParaRPr>
          </a:p>
          <a:p>
            <a:pPr algn="ctr" defTabSz="609570"/>
            <a:endParaRPr lang="en-US" sz="1067" b="1" dirty="0">
              <a:solidFill>
                <a:prstClr val="white"/>
              </a:solidFill>
              <a:latin typeface="Intel Clear"/>
            </a:endParaRPr>
          </a:p>
          <a:p>
            <a:pPr algn="ctr" defTabSz="609570"/>
            <a:endParaRPr lang="en-US" sz="1067" b="1" dirty="0">
              <a:solidFill>
                <a:prstClr val="white"/>
              </a:solidFill>
              <a:latin typeface="Intel Clear"/>
            </a:endParaRPr>
          </a:p>
        </p:txBody>
      </p:sp>
      <p:sp>
        <p:nvSpPr>
          <p:cNvPr id="14" name="Title 3"/>
          <p:cNvSpPr txBox="1">
            <a:spLocks/>
          </p:cNvSpPr>
          <p:nvPr/>
        </p:nvSpPr>
        <p:spPr>
          <a:xfrm>
            <a:off x="326768" y="135480"/>
            <a:ext cx="10972800" cy="912807"/>
          </a:xfrm>
          <a:prstGeom prst="rect">
            <a:avLst/>
          </a:prstGeom>
        </p:spPr>
        <p:txBody>
          <a:bodyPr vert="horz" lIns="0" tIns="0" rIns="0" bIns="0" rtlCol="0" anchor="t" anchorCtr="0">
            <a:noAutofit/>
          </a:bodyPr>
          <a:lstStyle>
            <a:lvl1pPr algn="l" defTabSz="457200" rtl="0" eaLnBrk="1" latinLnBrk="0" hangingPunct="1">
              <a:lnSpc>
                <a:spcPct val="100000"/>
              </a:lnSpc>
              <a:spcBef>
                <a:spcPct val="0"/>
              </a:spcBef>
              <a:buNone/>
              <a:defRPr sz="2800" b="0" i="0" kern="1200" spc="0" baseline="0">
                <a:solidFill>
                  <a:schemeClr val="tx2"/>
                </a:solidFill>
                <a:latin typeface="Intel Clear"/>
                <a:ea typeface="Intel Clear"/>
                <a:cs typeface="Intel Clear"/>
              </a:defRPr>
            </a:lvl1pPr>
          </a:lstStyle>
          <a:p>
            <a:pPr defTabSz="609585"/>
            <a:r>
              <a:rPr lang="en-US" sz="480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Gaming Segmentation</a:t>
            </a:r>
          </a:p>
        </p:txBody>
      </p:sp>
      <p:sp>
        <p:nvSpPr>
          <p:cNvPr id="15" name="TextBox 14"/>
          <p:cNvSpPr txBox="1"/>
          <p:nvPr/>
        </p:nvSpPr>
        <p:spPr>
          <a:xfrm>
            <a:off x="6480536" y="1396195"/>
            <a:ext cx="5371711" cy="861774"/>
          </a:xfrm>
          <a:prstGeom prst="rect">
            <a:avLst/>
          </a:prstGeom>
          <a:noFill/>
        </p:spPr>
        <p:txBody>
          <a:bodyPr vert="horz" wrap="square" lIns="0" tIns="0" rIns="0" bIns="0" rtlCol="0">
            <a:spAutoFit/>
          </a:bodyPr>
          <a:lstStyle/>
          <a:p>
            <a:pPr marL="380990" indent="-380990" defTabSz="609570">
              <a:buFont typeface="Wingdings" panose="05000000000000000000" pitchFamily="2" charset="2"/>
              <a:buChar char="§"/>
            </a:pPr>
            <a:r>
              <a:rPr lang="en-US" sz="1400" dirty="0">
                <a:solidFill>
                  <a:schemeClr val="bg1"/>
                </a:solidFill>
                <a:latin typeface="Intel Clear"/>
              </a:rPr>
              <a:t>Desktop systems for the DIY crowd, often sold through the channel</a:t>
            </a:r>
            <a:r>
              <a:rPr lang="cs-CZ" sz="1400" dirty="0">
                <a:solidFill>
                  <a:schemeClr val="bg1"/>
                </a:solidFill>
                <a:latin typeface="Intel Clear"/>
              </a:rPr>
              <a:t>;highend gaming </a:t>
            </a:r>
            <a:r>
              <a:rPr lang="en-US" sz="1400" dirty="0">
                <a:solidFill>
                  <a:schemeClr val="bg1"/>
                </a:solidFill>
                <a:latin typeface="Intel Clear"/>
              </a:rPr>
              <a:t>notebooks for the enthusiast crowd including streamers</a:t>
            </a:r>
            <a:endParaRPr lang="cs-CZ" sz="1400" dirty="0">
              <a:solidFill>
                <a:schemeClr val="bg1"/>
              </a:solidFill>
              <a:latin typeface="Intel Clear"/>
            </a:endParaRPr>
          </a:p>
          <a:p>
            <a:pPr marL="380990" indent="-380990" defTabSz="609570">
              <a:buFont typeface="Wingdings" panose="05000000000000000000" pitchFamily="2" charset="2"/>
              <a:buChar char="§"/>
            </a:pPr>
            <a:r>
              <a:rPr lang="cs-CZ" sz="1400" dirty="0" err="1">
                <a:solidFill>
                  <a:schemeClr val="bg1"/>
                </a:solidFill>
                <a:latin typeface="Intel Clear"/>
              </a:rPr>
              <a:t>Streamers</a:t>
            </a:r>
            <a:r>
              <a:rPr lang="cs-CZ" sz="1400" dirty="0">
                <a:solidFill>
                  <a:schemeClr val="bg1"/>
                </a:solidFill>
                <a:latin typeface="Intel Clear"/>
              </a:rPr>
              <a:t>, 4K </a:t>
            </a:r>
            <a:r>
              <a:rPr lang="cs-CZ" sz="1400" dirty="0" err="1">
                <a:solidFill>
                  <a:schemeClr val="bg1"/>
                </a:solidFill>
                <a:latin typeface="Intel Clear"/>
              </a:rPr>
              <a:t>gamers</a:t>
            </a:r>
            <a:r>
              <a:rPr lang="cs-CZ" sz="1400" dirty="0">
                <a:solidFill>
                  <a:schemeClr val="bg1"/>
                </a:solidFill>
                <a:latin typeface="Intel Clear"/>
              </a:rPr>
              <a:t>, VR gaming</a:t>
            </a:r>
            <a:endParaRPr lang="en-US" sz="1400" dirty="0">
              <a:solidFill>
                <a:schemeClr val="bg1"/>
              </a:solidFill>
              <a:latin typeface="Intel Clear"/>
            </a:endParaRPr>
          </a:p>
        </p:txBody>
      </p:sp>
      <p:sp>
        <p:nvSpPr>
          <p:cNvPr id="16" name="TextBox 15"/>
          <p:cNvSpPr txBox="1"/>
          <p:nvPr/>
        </p:nvSpPr>
        <p:spPr>
          <a:xfrm>
            <a:off x="6515948" y="2781586"/>
            <a:ext cx="5676053" cy="861774"/>
          </a:xfrm>
          <a:prstGeom prst="rect">
            <a:avLst/>
          </a:prstGeom>
          <a:noFill/>
        </p:spPr>
        <p:txBody>
          <a:bodyPr vert="horz" wrap="square" lIns="0" tIns="0" rIns="0" bIns="0" rtlCol="0">
            <a:spAutoFit/>
          </a:bodyPr>
          <a:lstStyle/>
          <a:p>
            <a:pPr marL="285750" indent="-285750" defTabSz="609570">
              <a:buFont typeface="Wingdings" panose="05000000000000000000" pitchFamily="2" charset="2"/>
              <a:buChar char="§"/>
            </a:pPr>
            <a:r>
              <a:rPr lang="en-US" sz="1400" dirty="0">
                <a:solidFill>
                  <a:schemeClr val="bg1"/>
                </a:solidFill>
                <a:latin typeface="Intel Clear"/>
              </a:rPr>
              <a:t>Systems for gamers willing to pay for better performance</a:t>
            </a:r>
          </a:p>
          <a:p>
            <a:pPr marL="285750" indent="-285750" defTabSz="609570">
              <a:buFont typeface="Wingdings" panose="05000000000000000000" pitchFamily="2" charset="2"/>
              <a:buChar char="§"/>
            </a:pPr>
            <a:r>
              <a:rPr lang="en-US" sz="1400" dirty="0">
                <a:solidFill>
                  <a:schemeClr val="bg1"/>
                </a:solidFill>
                <a:latin typeface="Intel Clear"/>
              </a:rPr>
              <a:t>AAA games players; many games installed and played; Ultra GFX</a:t>
            </a:r>
            <a:r>
              <a:rPr lang="pl-PL" sz="1400" dirty="0">
                <a:solidFill>
                  <a:schemeClr val="bg1"/>
                </a:solidFill>
                <a:latin typeface="Intel Clear"/>
              </a:rPr>
              <a:t> </a:t>
            </a:r>
            <a:r>
              <a:rPr lang="en-US" sz="1400" dirty="0">
                <a:solidFill>
                  <a:schemeClr val="bg1"/>
                </a:solidFill>
                <a:latin typeface="Intel Clear"/>
              </a:rPr>
              <a:t>settings is a must</a:t>
            </a:r>
          </a:p>
          <a:p>
            <a:pPr marL="380990" indent="-380990" defTabSz="609570">
              <a:buFont typeface="Wingdings" panose="05000000000000000000" pitchFamily="2" charset="2"/>
              <a:buChar char="§"/>
            </a:pPr>
            <a:endParaRPr lang="en-US" sz="1400" dirty="0">
              <a:solidFill>
                <a:schemeClr val="bg1"/>
              </a:solidFill>
              <a:latin typeface="Intel Clear"/>
            </a:endParaRPr>
          </a:p>
        </p:txBody>
      </p:sp>
      <p:sp>
        <p:nvSpPr>
          <p:cNvPr id="17" name="TextBox 16"/>
          <p:cNvSpPr txBox="1"/>
          <p:nvPr/>
        </p:nvSpPr>
        <p:spPr>
          <a:xfrm>
            <a:off x="7643628" y="3973428"/>
            <a:ext cx="4434483" cy="646331"/>
          </a:xfrm>
          <a:prstGeom prst="rect">
            <a:avLst/>
          </a:prstGeom>
          <a:noFill/>
        </p:spPr>
        <p:txBody>
          <a:bodyPr vert="horz" wrap="square" lIns="0" tIns="0" rIns="0" bIns="0" rtlCol="0">
            <a:spAutoFit/>
          </a:bodyPr>
          <a:lstStyle/>
          <a:p>
            <a:pPr marL="380990" indent="-380990" defTabSz="609570">
              <a:buFont typeface="Wingdings" panose="05000000000000000000" pitchFamily="2" charset="2"/>
              <a:buChar char="§"/>
            </a:pPr>
            <a:r>
              <a:rPr lang="en-US" sz="1400" dirty="0">
                <a:solidFill>
                  <a:schemeClr val="bg1"/>
                </a:solidFill>
                <a:latin typeface="Intel Clear"/>
              </a:rPr>
              <a:t>Systems for popular eSports titles and capable to play the rest</a:t>
            </a:r>
            <a:endParaRPr lang="cs-CZ" sz="1400" dirty="0">
              <a:solidFill>
                <a:schemeClr val="bg1"/>
              </a:solidFill>
              <a:latin typeface="Intel Clear"/>
            </a:endParaRPr>
          </a:p>
          <a:p>
            <a:pPr marL="380990" indent="-380990" defTabSz="609570">
              <a:buFont typeface="Wingdings" panose="05000000000000000000" pitchFamily="2" charset="2"/>
              <a:buChar char="§"/>
            </a:pPr>
            <a:r>
              <a:rPr lang="en-US" sz="1400" dirty="0">
                <a:solidFill>
                  <a:schemeClr val="bg1"/>
                </a:solidFill>
                <a:latin typeface="Intel Clear"/>
              </a:rPr>
              <a:t>Full HD enough; compromised settings accepted</a:t>
            </a:r>
          </a:p>
        </p:txBody>
      </p:sp>
      <p:pic>
        <p:nvPicPr>
          <p:cNvPr id="19" name="Picture 1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645466" y="2195491"/>
            <a:ext cx="589348" cy="294675"/>
          </a:xfrm>
          <a:prstGeom prst="rect">
            <a:avLst/>
          </a:prstGeom>
        </p:spPr>
      </p:pic>
      <p:pic>
        <p:nvPicPr>
          <p:cNvPr id="20" name="Picture 4" descr="http://www.asus.com/us/site/powered-by-asus/assets/img/partner-pages/Falcon-NW/logo.pn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498025" y="2286612"/>
            <a:ext cx="928609" cy="21802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http://www.intel.com/content/dam/www/public/us/en/images/photography/third-party-logos/third-party-logos-cyberpower-pc-rwd.png/_jcr_content/renditions/intel.web.224.126.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9471676" y="2170142"/>
            <a:ext cx="610939" cy="34365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https://static.gtri.be/img/logos/maingear.png"/>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0168634" y="2205027"/>
            <a:ext cx="274949" cy="28034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https://www.originpc.com/GIGABYTE/img/origin-logo.png"/>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11301811" y="2260947"/>
            <a:ext cx="787013" cy="27259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www.uberstrategist.com/wp-content/uploads/2015/07/Xotic-PC-Logo-for-White-Trans.png"/>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7543849" y="2184725"/>
            <a:ext cx="845140" cy="42257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0" descr="http://www.digitalstorm.com/img/logo-digital-storm-whitebg.png"/>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8528153" y="2276532"/>
            <a:ext cx="972945" cy="19362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https://t7.rbxcdn.com/a8402f3e0ec334fbdd6333222b2de623"/>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8102866" y="2896326"/>
            <a:ext cx="1202165" cy="120216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descr="http://hs.starladder.tv/uploads/ckeditor/elfinder/Udovenko/Logo_rog.png"/>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11376561" y="3262125"/>
            <a:ext cx="480420" cy="48042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8" descr="http://dwglogo.com/wp-content/uploads/2015/11/MSI-Gaming-Logo-Horizontal.png"/>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9203369" y="3210401"/>
            <a:ext cx="1020743" cy="57401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http://mysoftlogic.lk/posters/160513160515Predator%20Logo.png"/>
          <p:cNvPicPr>
            <a:picLocks noChangeAspect="1" noChangeArrowheads="1"/>
          </p:cNvPicPr>
          <p:nvPr/>
        </p:nvPicPr>
        <p:blipFill>
          <a:blip r:embed="rId18" cstate="print">
            <a:extLst>
              <a:ext uri="{28A0092B-C50C-407E-A947-70E740481C1C}">
                <a14:useLocalDpi xmlns:a14="http://schemas.microsoft.com/office/drawing/2010/main"/>
              </a:ext>
            </a:extLst>
          </a:blip>
          <a:srcRect/>
          <a:stretch>
            <a:fillRect/>
          </a:stretch>
        </p:blipFill>
        <p:spPr bwMode="auto">
          <a:xfrm>
            <a:off x="10390513" y="3262125"/>
            <a:ext cx="682500" cy="44032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4" descr="https://www.seeklogo.net/wp-content/uploads/2015/07/new-lenovo-logo.png"/>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10770140" y="4449565"/>
            <a:ext cx="795307" cy="795307"/>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6" descr="https://upload.wikimedia.org/wikipedia/commons/d/d7/Acer-Logo_2011.png"/>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9239358" y="4719769"/>
            <a:ext cx="870732" cy="27210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0" descr="https://upload.wikimedia.org/wikipedia/commons/thumb/2/29/HP_New_Logo_2D.svg/500px-HP_New_Logo_2D.svg.png"/>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11661359" y="4600227"/>
            <a:ext cx="416752" cy="41675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descr="https://www.seeklogo.net/wp-content/uploads/2012/04/dell-logo-vector-01.png"/>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10143587" y="4539375"/>
            <a:ext cx="538796" cy="53879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https://upload.wikimedia.org/wikipedia/commons/thumb/2/2e/ASUS_Logo.svg/800px-ASUS_Logo.svg.png"/>
          <p:cNvPicPr>
            <a:picLocks noChangeAspect="1" noChangeArrowheads="1"/>
          </p:cNvPicPr>
          <p:nvPr/>
        </p:nvPicPr>
        <p:blipFill>
          <a:blip r:embed="rId23" cstate="print">
            <a:extLst>
              <a:ext uri="{28A0092B-C50C-407E-A947-70E740481C1C}">
                <a14:useLocalDpi xmlns:a14="http://schemas.microsoft.com/office/drawing/2010/main"/>
              </a:ext>
            </a:extLst>
          </a:blip>
          <a:srcRect/>
          <a:stretch>
            <a:fillRect/>
          </a:stretch>
        </p:blipFill>
        <p:spPr bwMode="auto">
          <a:xfrm>
            <a:off x="8240228" y="4766287"/>
            <a:ext cx="885241" cy="175941"/>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7063236" y="1004730"/>
            <a:ext cx="4098879" cy="287323"/>
          </a:xfrm>
          <a:prstGeom prst="rect">
            <a:avLst/>
          </a:prstGeom>
          <a:noFill/>
        </p:spPr>
        <p:txBody>
          <a:bodyPr vert="horz" wrap="none" lIns="0" tIns="0" rIns="0" bIns="0" rtlCol="0">
            <a:spAutoFit/>
          </a:bodyPr>
          <a:lstStyle/>
          <a:p>
            <a:pPr defTabSz="609585"/>
            <a:r>
              <a:rPr lang="en-US" sz="1867" b="1" dirty="0">
                <a:solidFill>
                  <a:prstClr val="white"/>
                </a:solidFill>
                <a:latin typeface="Intel Clear"/>
              </a:rPr>
              <a:t>PC System Types &amp; </a:t>
            </a:r>
            <a:r>
              <a:rPr lang="cs-CZ" sz="1867" b="1" dirty="0" err="1">
                <a:solidFill>
                  <a:prstClr val="white"/>
                </a:solidFill>
                <a:latin typeface="Intel Clear"/>
              </a:rPr>
              <a:t>Gamer</a:t>
            </a:r>
            <a:r>
              <a:rPr lang="cs-CZ" sz="1867" b="1" dirty="0">
                <a:solidFill>
                  <a:prstClr val="white"/>
                </a:solidFill>
                <a:latin typeface="Intel Clear"/>
              </a:rPr>
              <a:t> </a:t>
            </a:r>
            <a:r>
              <a:rPr lang="cs-CZ" sz="1867" b="1" dirty="0" err="1">
                <a:solidFill>
                  <a:prstClr val="white"/>
                </a:solidFill>
                <a:latin typeface="Intel Clear"/>
              </a:rPr>
              <a:t>Segments</a:t>
            </a:r>
            <a:endParaRPr lang="en-US" sz="1867" b="1" dirty="0">
              <a:solidFill>
                <a:prstClr val="white"/>
              </a:solidFill>
              <a:latin typeface="Intel Clear"/>
            </a:endParaRPr>
          </a:p>
        </p:txBody>
      </p:sp>
      <p:sp>
        <p:nvSpPr>
          <p:cNvPr id="39" name="TextBox 34">
            <a:extLst>
              <a:ext uri="{FF2B5EF4-FFF2-40B4-BE49-F238E27FC236}">
                <a16:creationId xmlns:a16="http://schemas.microsoft.com/office/drawing/2014/main" id="{10912DC7-E4ED-418C-8535-B0228D0F1412}"/>
              </a:ext>
            </a:extLst>
          </p:cNvPr>
          <p:cNvSpPr txBox="1"/>
          <p:nvPr/>
        </p:nvSpPr>
        <p:spPr>
          <a:xfrm>
            <a:off x="331243" y="1004730"/>
            <a:ext cx="2438168" cy="287323"/>
          </a:xfrm>
          <a:prstGeom prst="rect">
            <a:avLst/>
          </a:prstGeom>
          <a:noFill/>
        </p:spPr>
        <p:txBody>
          <a:bodyPr vert="horz" wrap="none" lIns="0" tIns="0" rIns="0" bIns="0" rtlCol="0">
            <a:spAutoFit/>
          </a:bodyPr>
          <a:lstStyle/>
          <a:p>
            <a:pPr defTabSz="609585"/>
            <a:r>
              <a:rPr lang="en-US" sz="1867" b="1" dirty="0">
                <a:solidFill>
                  <a:prstClr val="white"/>
                </a:solidFill>
                <a:latin typeface="Intel Clear"/>
              </a:rPr>
              <a:t>HW Recommendation</a:t>
            </a:r>
          </a:p>
        </p:txBody>
      </p:sp>
      <p:sp>
        <p:nvSpPr>
          <p:cNvPr id="40" name="TextBox 14">
            <a:extLst>
              <a:ext uri="{FF2B5EF4-FFF2-40B4-BE49-F238E27FC236}">
                <a16:creationId xmlns:a16="http://schemas.microsoft.com/office/drawing/2014/main" id="{36E3F928-2634-4DDE-88A5-89BF7BE1EF54}"/>
              </a:ext>
            </a:extLst>
          </p:cNvPr>
          <p:cNvSpPr txBox="1"/>
          <p:nvPr/>
        </p:nvSpPr>
        <p:spPr>
          <a:xfrm>
            <a:off x="82558" y="1396195"/>
            <a:ext cx="4248431" cy="430887"/>
          </a:xfrm>
          <a:prstGeom prst="rect">
            <a:avLst/>
          </a:prstGeom>
          <a:noFill/>
        </p:spPr>
        <p:txBody>
          <a:bodyPr vert="horz" wrap="square" lIns="0" tIns="0" rIns="0" bIns="0" rtlCol="0">
            <a:spAutoFit/>
          </a:bodyPr>
          <a:lstStyle/>
          <a:p>
            <a:pPr marL="380990" indent="-380990" defTabSz="609570">
              <a:buFont typeface="Wingdings" panose="05000000000000000000" pitchFamily="2" charset="2"/>
              <a:buChar char="§"/>
            </a:pPr>
            <a:r>
              <a:rPr lang="cs-CZ" sz="1400" dirty="0">
                <a:solidFill>
                  <a:schemeClr val="bg1"/>
                </a:solidFill>
                <a:latin typeface="Intel Clear"/>
              </a:rPr>
              <a:t>K-CPU and X-</a:t>
            </a:r>
            <a:r>
              <a:rPr lang="cs-CZ" sz="1400" dirty="0" err="1">
                <a:solidFill>
                  <a:schemeClr val="bg1"/>
                </a:solidFill>
                <a:latin typeface="Intel Clear"/>
              </a:rPr>
              <a:t>Series</a:t>
            </a:r>
            <a:r>
              <a:rPr lang="cs-CZ" sz="1400" dirty="0">
                <a:solidFill>
                  <a:schemeClr val="bg1"/>
                </a:solidFill>
                <a:latin typeface="Intel Clear"/>
              </a:rPr>
              <a:t> </a:t>
            </a:r>
            <a:r>
              <a:rPr lang="cs-CZ" sz="1400" dirty="0" err="1">
                <a:solidFill>
                  <a:schemeClr val="bg1"/>
                </a:solidFill>
                <a:latin typeface="Intel Clear"/>
              </a:rPr>
              <a:t>for</a:t>
            </a:r>
            <a:r>
              <a:rPr lang="cs-CZ" sz="1400" dirty="0">
                <a:solidFill>
                  <a:schemeClr val="bg1"/>
                </a:solidFill>
                <a:latin typeface="Intel Clear"/>
              </a:rPr>
              <a:t> maximum performance and </a:t>
            </a:r>
            <a:r>
              <a:rPr lang="cs-CZ" sz="1400" dirty="0" err="1">
                <a:solidFill>
                  <a:schemeClr val="bg1"/>
                </a:solidFill>
                <a:latin typeface="Intel Clear"/>
              </a:rPr>
              <a:t>megatasking</a:t>
            </a:r>
            <a:endParaRPr lang="en-US" sz="1400" dirty="0">
              <a:solidFill>
                <a:schemeClr val="bg1"/>
              </a:solidFill>
              <a:latin typeface="Intel Clear"/>
            </a:endParaRPr>
          </a:p>
        </p:txBody>
      </p:sp>
      <p:pic>
        <p:nvPicPr>
          <p:cNvPr id="42" name="Picture 8">
            <a:extLst>
              <a:ext uri="{FF2B5EF4-FFF2-40B4-BE49-F238E27FC236}">
                <a16:creationId xmlns:a16="http://schemas.microsoft.com/office/drawing/2014/main" id="{51FEB832-BFA1-415B-99C8-694ED595B763}"/>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2867621" y="1787048"/>
            <a:ext cx="1049800" cy="692353"/>
          </a:xfrm>
          <a:prstGeom prst="rect">
            <a:avLst/>
          </a:prstGeom>
          <a:effectLst>
            <a:outerShdw blurRad="76200" dist="12700" dir="8100000" sy="-23000" kx="800400" algn="br" rotWithShape="0">
              <a:prstClr val="black">
                <a:alpha val="20000"/>
              </a:prstClr>
            </a:outerShdw>
          </a:effectLst>
        </p:spPr>
      </p:pic>
      <p:pic>
        <p:nvPicPr>
          <p:cNvPr id="43" name="Picture 8">
            <a:extLst>
              <a:ext uri="{FF2B5EF4-FFF2-40B4-BE49-F238E27FC236}">
                <a16:creationId xmlns:a16="http://schemas.microsoft.com/office/drawing/2014/main" id="{F61C4A86-56C9-49D1-A14D-2337F102493B}"/>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055593" y="1823282"/>
            <a:ext cx="814120" cy="814120"/>
          </a:xfrm>
          <a:prstGeom prst="rect">
            <a:avLst/>
          </a:prstGeom>
        </p:spPr>
      </p:pic>
      <p:pic>
        <p:nvPicPr>
          <p:cNvPr id="45" name="Picture 5">
            <a:extLst>
              <a:ext uri="{FF2B5EF4-FFF2-40B4-BE49-F238E27FC236}">
                <a16:creationId xmlns:a16="http://schemas.microsoft.com/office/drawing/2014/main" id="{F36AF7F9-4537-4921-8D66-F81B089D005A}"/>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79795" y="4599446"/>
            <a:ext cx="549064" cy="549064"/>
          </a:xfrm>
          <a:prstGeom prst="rect">
            <a:avLst/>
          </a:prstGeom>
        </p:spPr>
      </p:pic>
      <p:pic>
        <p:nvPicPr>
          <p:cNvPr id="46" name="Picture 6">
            <a:extLst>
              <a:ext uri="{FF2B5EF4-FFF2-40B4-BE49-F238E27FC236}">
                <a16:creationId xmlns:a16="http://schemas.microsoft.com/office/drawing/2014/main" id="{EB9D397D-C49E-4B80-BEFC-1CB379A9D4D7}"/>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821684" y="4615763"/>
            <a:ext cx="830726" cy="448166"/>
          </a:xfrm>
          <a:prstGeom prst="rect">
            <a:avLst/>
          </a:prstGeom>
        </p:spPr>
      </p:pic>
      <p:sp>
        <p:nvSpPr>
          <p:cNvPr id="47" name="object 85">
            <a:extLst>
              <a:ext uri="{FF2B5EF4-FFF2-40B4-BE49-F238E27FC236}">
                <a16:creationId xmlns:a16="http://schemas.microsoft.com/office/drawing/2014/main" id="{7B2E6582-AC8E-454E-8637-822C32429D10}"/>
              </a:ext>
            </a:extLst>
          </p:cNvPr>
          <p:cNvSpPr/>
          <p:nvPr/>
        </p:nvSpPr>
        <p:spPr>
          <a:xfrm>
            <a:off x="2978201" y="2482690"/>
            <a:ext cx="939219" cy="938778"/>
          </a:xfrm>
          <a:prstGeom prst="rect">
            <a:avLst/>
          </a:prstGeom>
          <a:blipFill>
            <a:blip r:embed="rId2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8" name="Group 27">
            <a:extLst>
              <a:ext uri="{FF2B5EF4-FFF2-40B4-BE49-F238E27FC236}">
                <a16:creationId xmlns:a16="http://schemas.microsoft.com/office/drawing/2014/main" id="{DBDAFBA5-8FA9-4A0E-AE42-51E1E78E9DCC}"/>
              </a:ext>
            </a:extLst>
          </p:cNvPr>
          <p:cNvGrpSpPr/>
          <p:nvPr/>
        </p:nvGrpSpPr>
        <p:grpSpPr>
          <a:xfrm>
            <a:off x="2424661" y="3346323"/>
            <a:ext cx="1067520" cy="438004"/>
            <a:chOff x="5667106" y="3154909"/>
            <a:chExt cx="3259207" cy="1337254"/>
          </a:xfrm>
          <a:effectLst>
            <a:outerShdw blurRad="25400" dir="18900000" sy="23000" kx="-1200000" algn="bl" rotWithShape="0">
              <a:prstClr val="black">
                <a:alpha val="20000"/>
              </a:prstClr>
            </a:outerShdw>
          </a:effectLst>
        </p:grpSpPr>
        <p:pic>
          <p:nvPicPr>
            <p:cNvPr id="49" name="Picture 28">
              <a:extLst>
                <a:ext uri="{FF2B5EF4-FFF2-40B4-BE49-F238E27FC236}">
                  <a16:creationId xmlns:a16="http://schemas.microsoft.com/office/drawing/2014/main" id="{FC811CC4-55B5-486D-869E-79C33D9505A3}"/>
                </a:ext>
              </a:extLst>
            </p:cNvPr>
            <p:cNvPicPr>
              <a:picLocks noChangeAspect="1"/>
            </p:cNvPicPr>
            <p:nvPr/>
          </p:nvPicPr>
          <p:blipFill>
            <a:blip r:embed="rId29" cstate="print">
              <a:extLst>
                <a:ext uri="{28A0092B-C50C-407E-A947-70E740481C1C}">
                  <a14:useLocalDpi xmlns:a14="http://schemas.microsoft.com/office/drawing/2010/main"/>
                </a:ext>
              </a:extLst>
            </a:blip>
            <a:stretch>
              <a:fillRect/>
            </a:stretch>
          </p:blipFill>
          <p:spPr>
            <a:xfrm>
              <a:off x="5667106" y="3211526"/>
              <a:ext cx="1227427" cy="1227427"/>
            </a:xfrm>
            <a:prstGeom prst="rect">
              <a:avLst/>
            </a:prstGeom>
          </p:spPr>
        </p:pic>
        <p:pic>
          <p:nvPicPr>
            <p:cNvPr id="50" name="Picture 29">
              <a:extLst>
                <a:ext uri="{FF2B5EF4-FFF2-40B4-BE49-F238E27FC236}">
                  <a16:creationId xmlns:a16="http://schemas.microsoft.com/office/drawing/2014/main" id="{6F3CA141-8A20-4C7B-87D9-A3FDE93EE4B6}"/>
                </a:ext>
              </a:extLst>
            </p:cNvPr>
            <p:cNvPicPr>
              <a:picLocks noChangeAspect="1"/>
            </p:cNvPicPr>
            <p:nvPr/>
          </p:nvPicPr>
          <p:blipFill>
            <a:blip r:embed="rId30" cstate="print">
              <a:extLst>
                <a:ext uri="{28A0092B-C50C-407E-A947-70E740481C1C}">
                  <a14:useLocalDpi xmlns:a14="http://schemas.microsoft.com/office/drawing/2010/main"/>
                </a:ext>
              </a:extLst>
            </a:blip>
            <a:stretch>
              <a:fillRect/>
            </a:stretch>
          </p:blipFill>
          <p:spPr>
            <a:xfrm>
              <a:off x="7698886" y="3209822"/>
              <a:ext cx="1227427" cy="1227427"/>
            </a:xfrm>
            <a:prstGeom prst="rect">
              <a:avLst/>
            </a:prstGeom>
          </p:spPr>
        </p:pic>
        <p:pic>
          <p:nvPicPr>
            <p:cNvPr id="51" name="Picture 30">
              <a:extLst>
                <a:ext uri="{FF2B5EF4-FFF2-40B4-BE49-F238E27FC236}">
                  <a16:creationId xmlns:a16="http://schemas.microsoft.com/office/drawing/2014/main" id="{22A2D202-331B-473A-816D-414916B0C661}"/>
                </a:ext>
              </a:extLst>
            </p:cNvPr>
            <p:cNvPicPr>
              <a:picLocks noChangeAspect="1"/>
            </p:cNvPicPr>
            <p:nvPr/>
          </p:nvPicPr>
          <p:blipFill>
            <a:blip r:embed="rId31" cstate="print">
              <a:extLst>
                <a:ext uri="{28A0092B-C50C-407E-A947-70E740481C1C}">
                  <a14:useLocalDpi xmlns:a14="http://schemas.microsoft.com/office/drawing/2010/main"/>
                </a:ext>
              </a:extLst>
            </a:blip>
            <a:stretch>
              <a:fillRect/>
            </a:stretch>
          </p:blipFill>
          <p:spPr>
            <a:xfrm>
              <a:off x="6656126" y="3154909"/>
              <a:ext cx="1337254" cy="1337254"/>
            </a:xfrm>
            <a:prstGeom prst="rect">
              <a:avLst/>
            </a:prstGeom>
          </p:spPr>
        </p:pic>
      </p:grpSp>
      <p:pic>
        <p:nvPicPr>
          <p:cNvPr id="52" name="Picture 8">
            <a:extLst>
              <a:ext uri="{FF2B5EF4-FFF2-40B4-BE49-F238E27FC236}">
                <a16:creationId xmlns:a16="http://schemas.microsoft.com/office/drawing/2014/main" id="{33E7C070-C266-4E27-9746-6FB39CD92E62}"/>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860191" y="2008038"/>
            <a:ext cx="1380273" cy="494598"/>
          </a:xfrm>
          <a:prstGeom prst="rect">
            <a:avLst/>
          </a:prstGeom>
        </p:spPr>
      </p:pic>
      <p:pic>
        <p:nvPicPr>
          <p:cNvPr id="53" name="Picture 1">
            <a:extLst>
              <a:ext uri="{FF2B5EF4-FFF2-40B4-BE49-F238E27FC236}">
                <a16:creationId xmlns:a16="http://schemas.microsoft.com/office/drawing/2014/main" id="{D149516A-0602-4A8F-9F95-D2F7986B6746}"/>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201630" y="1937179"/>
            <a:ext cx="636317" cy="636317"/>
          </a:xfrm>
          <a:prstGeom prst="rect">
            <a:avLst/>
          </a:prstGeom>
        </p:spPr>
      </p:pic>
      <p:sp>
        <p:nvSpPr>
          <p:cNvPr id="55" name="TextBox 14">
            <a:extLst>
              <a:ext uri="{FF2B5EF4-FFF2-40B4-BE49-F238E27FC236}">
                <a16:creationId xmlns:a16="http://schemas.microsoft.com/office/drawing/2014/main" id="{8C5F9793-8B30-40CC-A8CE-1527636D90FE}"/>
              </a:ext>
            </a:extLst>
          </p:cNvPr>
          <p:cNvSpPr txBox="1"/>
          <p:nvPr/>
        </p:nvSpPr>
        <p:spPr>
          <a:xfrm>
            <a:off x="102518" y="2689849"/>
            <a:ext cx="2854204" cy="646331"/>
          </a:xfrm>
          <a:prstGeom prst="rect">
            <a:avLst/>
          </a:prstGeom>
          <a:noFill/>
        </p:spPr>
        <p:txBody>
          <a:bodyPr vert="horz" wrap="square" lIns="0" tIns="0" rIns="0" bIns="0" rtlCol="0">
            <a:spAutoFit/>
          </a:bodyPr>
          <a:lstStyle/>
          <a:p>
            <a:pPr marL="380990" indent="-380990" defTabSz="609570">
              <a:buFont typeface="Wingdings" panose="05000000000000000000" pitchFamily="2" charset="2"/>
              <a:buChar char="§"/>
            </a:pPr>
            <a:r>
              <a:rPr lang="cs-CZ" sz="1400" dirty="0" err="1">
                <a:solidFill>
                  <a:schemeClr val="bg1"/>
                </a:solidFill>
                <a:latin typeface="Intel Clear"/>
              </a:rPr>
              <a:t>Core</a:t>
            </a:r>
            <a:r>
              <a:rPr lang="cs-CZ" sz="1400" dirty="0">
                <a:solidFill>
                  <a:schemeClr val="bg1"/>
                </a:solidFill>
                <a:latin typeface="Intel Clear"/>
              </a:rPr>
              <a:t> i9 </a:t>
            </a:r>
            <a:r>
              <a:rPr lang="cs-CZ" sz="1400" dirty="0" err="1">
                <a:solidFill>
                  <a:schemeClr val="bg1"/>
                </a:solidFill>
                <a:latin typeface="Intel Clear"/>
              </a:rPr>
              <a:t>or</a:t>
            </a:r>
            <a:r>
              <a:rPr lang="cs-CZ" sz="1400" dirty="0">
                <a:solidFill>
                  <a:schemeClr val="bg1"/>
                </a:solidFill>
                <a:latin typeface="Intel Clear"/>
              </a:rPr>
              <a:t> i7 H/K/S CPU </a:t>
            </a:r>
            <a:r>
              <a:rPr lang="cs-CZ" sz="1400" dirty="0" err="1">
                <a:solidFill>
                  <a:schemeClr val="bg1"/>
                </a:solidFill>
                <a:latin typeface="Intel Clear"/>
              </a:rPr>
              <a:t>paired</a:t>
            </a:r>
            <a:r>
              <a:rPr lang="cs-CZ" sz="1400" dirty="0">
                <a:solidFill>
                  <a:schemeClr val="bg1"/>
                </a:solidFill>
                <a:latin typeface="Intel Clear"/>
              </a:rPr>
              <a:t> </a:t>
            </a:r>
            <a:r>
              <a:rPr lang="cs-CZ" sz="1400" dirty="0" err="1">
                <a:solidFill>
                  <a:schemeClr val="bg1"/>
                </a:solidFill>
                <a:latin typeface="Intel Clear"/>
              </a:rPr>
              <a:t>with</a:t>
            </a:r>
            <a:r>
              <a:rPr lang="cs-CZ" sz="1400" dirty="0">
                <a:solidFill>
                  <a:schemeClr val="bg1"/>
                </a:solidFill>
                <a:latin typeface="Intel Clear"/>
              </a:rPr>
              <a:t> </a:t>
            </a:r>
            <a:r>
              <a:rPr lang="cs-CZ" sz="1400" dirty="0" err="1">
                <a:solidFill>
                  <a:schemeClr val="bg1"/>
                </a:solidFill>
                <a:latin typeface="Intel Clear"/>
              </a:rPr>
              <a:t>high</a:t>
            </a:r>
            <a:r>
              <a:rPr lang="cs-CZ" sz="1400" dirty="0">
                <a:solidFill>
                  <a:schemeClr val="bg1"/>
                </a:solidFill>
                <a:latin typeface="Intel Clear"/>
              </a:rPr>
              <a:t>-end GFX</a:t>
            </a:r>
          </a:p>
          <a:p>
            <a:pPr marL="380990" indent="-380990" defTabSz="609570">
              <a:buFont typeface="Wingdings" panose="05000000000000000000" pitchFamily="2" charset="2"/>
              <a:buChar char="§"/>
            </a:pPr>
            <a:r>
              <a:rPr lang="cs-CZ" sz="1400" dirty="0">
                <a:solidFill>
                  <a:schemeClr val="bg1"/>
                </a:solidFill>
                <a:latin typeface="Intel Clear"/>
              </a:rPr>
              <a:t>Desktop </a:t>
            </a:r>
            <a:r>
              <a:rPr lang="cs-CZ" sz="1400" dirty="0" err="1">
                <a:solidFill>
                  <a:schemeClr val="bg1"/>
                </a:solidFill>
                <a:latin typeface="Intel Clear"/>
              </a:rPr>
              <a:t>or</a:t>
            </a:r>
            <a:r>
              <a:rPr lang="cs-CZ" sz="1400" dirty="0">
                <a:solidFill>
                  <a:schemeClr val="bg1"/>
                </a:solidFill>
                <a:latin typeface="Intel Clear"/>
              </a:rPr>
              <a:t> Gaming laptop</a:t>
            </a:r>
            <a:endParaRPr lang="en-US" sz="1400" dirty="0">
              <a:solidFill>
                <a:schemeClr val="bg1"/>
              </a:solidFill>
              <a:latin typeface="Intel Clear"/>
            </a:endParaRPr>
          </a:p>
        </p:txBody>
      </p:sp>
      <p:pic>
        <p:nvPicPr>
          <p:cNvPr id="56" name="Picture 2" descr="Image result for asus chimera">
            <a:extLst>
              <a:ext uri="{FF2B5EF4-FFF2-40B4-BE49-F238E27FC236}">
                <a16:creationId xmlns:a16="http://schemas.microsoft.com/office/drawing/2014/main" id="{4593B7C1-AA6F-44DC-8D06-67835F24C614}"/>
              </a:ext>
            </a:extLst>
          </p:cNvPr>
          <p:cNvPicPr>
            <a:picLocks noChangeAspect="1" noChangeArrowheads="1"/>
          </p:cNvPicPr>
          <p:nvPr/>
        </p:nvPicPr>
        <p:blipFill rotWithShape="1">
          <a:blip r:embed="rId34" cstate="print">
            <a:extLst>
              <a:ext uri="{28A0092B-C50C-407E-A947-70E740481C1C}">
                <a14:useLocalDpi xmlns:a14="http://schemas.microsoft.com/office/drawing/2010/main"/>
              </a:ext>
            </a:extLst>
          </a:blip>
          <a:srcRect/>
          <a:stretch/>
        </p:blipFill>
        <p:spPr bwMode="auto">
          <a:xfrm>
            <a:off x="1514272" y="3340725"/>
            <a:ext cx="631238" cy="458256"/>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descr="Image result for msi gt75">
            <a:extLst>
              <a:ext uri="{FF2B5EF4-FFF2-40B4-BE49-F238E27FC236}">
                <a16:creationId xmlns:a16="http://schemas.microsoft.com/office/drawing/2014/main" id="{270C68A9-573C-4F14-A37F-7C42B5A75F3B}"/>
              </a:ext>
            </a:extLst>
          </p:cNvPr>
          <p:cNvPicPr>
            <a:picLocks noChangeAspect="1" noChangeArrowheads="1"/>
          </p:cNvPicPr>
          <p:nvPr/>
        </p:nvPicPr>
        <p:blipFill>
          <a:blip r:embed="rId35" cstate="print">
            <a:extLst>
              <a:ext uri="{28A0092B-C50C-407E-A947-70E740481C1C}">
                <a14:useLocalDpi xmlns:a14="http://schemas.microsoft.com/office/drawing/2010/main"/>
              </a:ext>
            </a:extLst>
          </a:blip>
          <a:srcRect/>
          <a:stretch>
            <a:fillRect/>
          </a:stretch>
        </p:blipFill>
        <p:spPr bwMode="auto">
          <a:xfrm>
            <a:off x="54638" y="3328283"/>
            <a:ext cx="768820" cy="648924"/>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2" descr="Image result for dell alienware 17">
            <a:extLst>
              <a:ext uri="{FF2B5EF4-FFF2-40B4-BE49-F238E27FC236}">
                <a16:creationId xmlns:a16="http://schemas.microsoft.com/office/drawing/2014/main" id="{6CBAF296-03EE-4650-BF6A-797E857A3815}"/>
              </a:ext>
            </a:extLst>
          </p:cNvPr>
          <p:cNvPicPr>
            <a:picLocks noChangeAspect="1" noChangeArrowheads="1"/>
          </p:cNvPicPr>
          <p:nvPr/>
        </p:nvPicPr>
        <p:blipFill>
          <a:blip r:embed="rId36" cstate="print">
            <a:extLst>
              <a:ext uri="{28A0092B-C50C-407E-A947-70E740481C1C}">
                <a14:useLocalDpi xmlns:a14="http://schemas.microsoft.com/office/drawing/2010/main"/>
              </a:ext>
            </a:extLst>
          </a:blip>
          <a:srcRect/>
          <a:stretch>
            <a:fillRect/>
          </a:stretch>
        </p:blipFill>
        <p:spPr bwMode="auto">
          <a:xfrm>
            <a:off x="874672" y="3357624"/>
            <a:ext cx="689910" cy="479104"/>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
            <a:extLst>
              <a:ext uri="{FF2B5EF4-FFF2-40B4-BE49-F238E27FC236}">
                <a16:creationId xmlns:a16="http://schemas.microsoft.com/office/drawing/2014/main" id="{3A2B6F94-E0DF-47A5-8CD3-311835E8009E}"/>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829891" y="4596313"/>
            <a:ext cx="439578" cy="439578"/>
          </a:xfrm>
          <a:prstGeom prst="rect">
            <a:avLst/>
          </a:prstGeom>
        </p:spPr>
      </p:pic>
      <p:pic>
        <p:nvPicPr>
          <p:cNvPr id="62" name="Picture 18" descr="Image result for razer blade">
            <a:extLst>
              <a:ext uri="{FF2B5EF4-FFF2-40B4-BE49-F238E27FC236}">
                <a16:creationId xmlns:a16="http://schemas.microsoft.com/office/drawing/2014/main" id="{1FC7A75B-29BC-402F-AE26-17F7A9F715C0}"/>
              </a:ext>
            </a:extLst>
          </p:cNvPr>
          <p:cNvPicPr>
            <a:picLocks noChangeAspect="1" noChangeArrowheads="1"/>
          </p:cNvPicPr>
          <p:nvPr/>
        </p:nvPicPr>
        <p:blipFill>
          <a:blip r:embed="rId38" cstate="print">
            <a:extLst>
              <a:ext uri="{28A0092B-C50C-407E-A947-70E740481C1C}">
                <a14:useLocalDpi xmlns:a14="http://schemas.microsoft.com/office/drawing/2010/main"/>
              </a:ext>
            </a:extLst>
          </a:blip>
          <a:srcRect/>
          <a:stretch>
            <a:fillRect/>
          </a:stretch>
        </p:blipFill>
        <p:spPr bwMode="auto">
          <a:xfrm>
            <a:off x="2462653" y="3863128"/>
            <a:ext cx="880418" cy="61187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30" descr="Image result for hp omen 15t">
            <a:extLst>
              <a:ext uri="{FF2B5EF4-FFF2-40B4-BE49-F238E27FC236}">
                <a16:creationId xmlns:a16="http://schemas.microsoft.com/office/drawing/2014/main" id="{2B0BBBE6-C017-4DA2-BD95-5CD45451D49D}"/>
              </a:ext>
            </a:extLst>
          </p:cNvPr>
          <p:cNvPicPr>
            <a:picLocks noChangeAspect="1" noChangeArrowheads="1"/>
          </p:cNvPicPr>
          <p:nvPr/>
        </p:nvPicPr>
        <p:blipFill>
          <a:blip r:embed="rId39" cstate="print">
            <a:extLst>
              <a:ext uri="{28A0092B-C50C-407E-A947-70E740481C1C}">
                <a14:useLocalDpi xmlns:a14="http://schemas.microsoft.com/office/drawing/2010/main"/>
              </a:ext>
            </a:extLst>
          </a:blip>
          <a:srcRect/>
          <a:stretch>
            <a:fillRect/>
          </a:stretch>
        </p:blipFill>
        <p:spPr bwMode="auto">
          <a:xfrm>
            <a:off x="2374601" y="4553765"/>
            <a:ext cx="719599" cy="540013"/>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14">
            <a:extLst>
              <a:ext uri="{FF2B5EF4-FFF2-40B4-BE49-F238E27FC236}">
                <a16:creationId xmlns:a16="http://schemas.microsoft.com/office/drawing/2014/main" id="{46DEDC8A-0018-4681-A380-9C6945F9D715}"/>
              </a:ext>
            </a:extLst>
          </p:cNvPr>
          <p:cNvSpPr txBox="1"/>
          <p:nvPr/>
        </p:nvSpPr>
        <p:spPr>
          <a:xfrm>
            <a:off x="90411" y="3918741"/>
            <a:ext cx="2643990" cy="646331"/>
          </a:xfrm>
          <a:prstGeom prst="rect">
            <a:avLst/>
          </a:prstGeom>
          <a:noFill/>
        </p:spPr>
        <p:txBody>
          <a:bodyPr vert="horz" wrap="square" lIns="0" tIns="0" rIns="0" bIns="0" rtlCol="0">
            <a:spAutoFit/>
          </a:bodyPr>
          <a:lstStyle/>
          <a:p>
            <a:pPr marL="380990" indent="-380990" defTabSz="609570">
              <a:buFont typeface="Wingdings" panose="05000000000000000000" pitchFamily="2" charset="2"/>
              <a:buChar char="§"/>
            </a:pPr>
            <a:r>
              <a:rPr lang="cs-CZ" sz="1400" dirty="0" err="1">
                <a:solidFill>
                  <a:schemeClr val="bg1"/>
                </a:solidFill>
                <a:latin typeface="Intel Clear"/>
              </a:rPr>
              <a:t>Core</a:t>
            </a:r>
            <a:r>
              <a:rPr lang="cs-CZ" sz="1400" dirty="0">
                <a:solidFill>
                  <a:schemeClr val="bg1"/>
                </a:solidFill>
                <a:latin typeface="Intel Clear"/>
              </a:rPr>
              <a:t> i5 </a:t>
            </a:r>
            <a:r>
              <a:rPr lang="cs-CZ" sz="1400" dirty="0" err="1">
                <a:solidFill>
                  <a:schemeClr val="bg1"/>
                </a:solidFill>
                <a:latin typeface="Intel Clear"/>
              </a:rPr>
              <a:t>or</a:t>
            </a:r>
            <a:r>
              <a:rPr lang="cs-CZ" sz="1400" dirty="0">
                <a:solidFill>
                  <a:schemeClr val="bg1"/>
                </a:solidFill>
                <a:latin typeface="Intel Clear"/>
              </a:rPr>
              <a:t> i7 </a:t>
            </a:r>
            <a:r>
              <a:rPr lang="cs-CZ" sz="1400" dirty="0" err="1">
                <a:solidFill>
                  <a:schemeClr val="bg1"/>
                </a:solidFill>
                <a:latin typeface="Intel Clear"/>
              </a:rPr>
              <a:t>slim</a:t>
            </a:r>
            <a:r>
              <a:rPr lang="cs-CZ" sz="1400" dirty="0">
                <a:solidFill>
                  <a:schemeClr val="bg1"/>
                </a:solidFill>
                <a:latin typeface="Intel Clear"/>
              </a:rPr>
              <a:t> NTB </a:t>
            </a:r>
            <a:r>
              <a:rPr lang="cs-CZ" sz="1400" dirty="0" err="1">
                <a:solidFill>
                  <a:schemeClr val="bg1"/>
                </a:solidFill>
                <a:latin typeface="Intel Clear"/>
              </a:rPr>
              <a:t>or</a:t>
            </a:r>
            <a:r>
              <a:rPr lang="cs-CZ" sz="1400" dirty="0">
                <a:solidFill>
                  <a:schemeClr val="bg1"/>
                </a:solidFill>
                <a:latin typeface="Intel Clear"/>
              </a:rPr>
              <a:t> </a:t>
            </a:r>
            <a:br>
              <a:rPr lang="cs-CZ" sz="1400" dirty="0">
                <a:solidFill>
                  <a:schemeClr val="bg1"/>
                </a:solidFill>
                <a:latin typeface="Intel Clear"/>
              </a:rPr>
            </a:br>
            <a:r>
              <a:rPr lang="cs-CZ" sz="1400" dirty="0" err="1">
                <a:solidFill>
                  <a:schemeClr val="bg1"/>
                </a:solidFill>
                <a:latin typeface="Intel Clear"/>
              </a:rPr>
              <a:t>small</a:t>
            </a:r>
            <a:r>
              <a:rPr lang="cs-CZ" sz="1400" dirty="0">
                <a:solidFill>
                  <a:schemeClr val="bg1"/>
                </a:solidFill>
                <a:latin typeface="Intel Clear"/>
              </a:rPr>
              <a:t> </a:t>
            </a:r>
            <a:r>
              <a:rPr lang="cs-CZ" sz="1400" dirty="0" err="1">
                <a:solidFill>
                  <a:schemeClr val="bg1"/>
                </a:solidFill>
                <a:latin typeface="Intel Clear"/>
              </a:rPr>
              <a:t>form</a:t>
            </a:r>
            <a:r>
              <a:rPr lang="cs-CZ" sz="1400" dirty="0">
                <a:solidFill>
                  <a:schemeClr val="bg1"/>
                </a:solidFill>
                <a:latin typeface="Intel Clear"/>
              </a:rPr>
              <a:t> </a:t>
            </a:r>
            <a:r>
              <a:rPr lang="cs-CZ" sz="1400" dirty="0" err="1">
                <a:solidFill>
                  <a:schemeClr val="bg1"/>
                </a:solidFill>
                <a:latin typeface="Intel Clear"/>
              </a:rPr>
              <a:t>factor</a:t>
            </a:r>
            <a:r>
              <a:rPr lang="cs-CZ" sz="1400" dirty="0">
                <a:solidFill>
                  <a:schemeClr val="bg1"/>
                </a:solidFill>
                <a:latin typeface="Intel Clear"/>
              </a:rPr>
              <a:t> </a:t>
            </a:r>
            <a:r>
              <a:rPr lang="cs-CZ" sz="1400" dirty="0" err="1">
                <a:solidFill>
                  <a:schemeClr val="bg1"/>
                </a:solidFill>
                <a:latin typeface="Intel Clear"/>
              </a:rPr>
              <a:t>PCs</a:t>
            </a:r>
            <a:r>
              <a:rPr lang="cs-CZ" sz="1400" dirty="0">
                <a:solidFill>
                  <a:schemeClr val="bg1"/>
                </a:solidFill>
                <a:latin typeface="Intel Clear"/>
              </a:rPr>
              <a:t> </a:t>
            </a:r>
            <a:br>
              <a:rPr lang="cs-CZ" sz="1400" dirty="0">
                <a:solidFill>
                  <a:schemeClr val="bg1"/>
                </a:solidFill>
                <a:latin typeface="Intel Clear"/>
              </a:rPr>
            </a:br>
            <a:r>
              <a:rPr lang="cs-CZ" sz="1400" dirty="0" err="1">
                <a:solidFill>
                  <a:schemeClr val="bg1"/>
                </a:solidFill>
                <a:latin typeface="Intel Clear"/>
              </a:rPr>
              <a:t>or</a:t>
            </a:r>
            <a:r>
              <a:rPr lang="cs-CZ" sz="1400" dirty="0">
                <a:solidFill>
                  <a:schemeClr val="bg1"/>
                </a:solidFill>
                <a:latin typeface="Intel Clear"/>
              </a:rPr>
              <a:t> NUC</a:t>
            </a:r>
            <a:endParaRPr lang="en-US" sz="1400" dirty="0">
              <a:solidFill>
                <a:schemeClr val="bg1"/>
              </a:solidFill>
              <a:latin typeface="Intel Clear"/>
            </a:endParaRPr>
          </a:p>
        </p:txBody>
      </p:sp>
    </p:spTree>
    <p:extLst>
      <p:ext uri="{BB962C8B-B14F-4D97-AF65-F5344CB8AC3E}">
        <p14:creationId xmlns:p14="http://schemas.microsoft.com/office/powerpoint/2010/main" val="1762667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069352" y="6432516"/>
            <a:ext cx="2844800" cy="365125"/>
          </a:xfrm>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EE2556C5-CE8C-6547-B838-EA80C61A4AF7}" type="slidenum">
              <a:rPr kumimoji="0" lang="en-US" sz="1067" b="0" i="0" u="none" strike="noStrike" kern="1200" cap="none" spc="0" normalizeH="0" baseline="0" noProof="0" smtClean="0">
                <a:ln>
                  <a:noFill/>
                </a:ln>
                <a:solidFill>
                  <a:prstClr val="white"/>
                </a:solidFill>
                <a:effectLst/>
                <a:uLnTx/>
                <a:uFillTx/>
                <a:latin typeface="Intel Clear"/>
                <a:ea typeface="+mn-ea"/>
                <a:cs typeface="Intel Clear"/>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US" sz="1067" b="0" i="0" u="none" strike="noStrike" kern="1200" cap="none" spc="0" normalizeH="0" baseline="0" noProof="0" dirty="0">
              <a:ln>
                <a:noFill/>
              </a:ln>
              <a:solidFill>
                <a:prstClr val="white"/>
              </a:solidFill>
              <a:effectLst/>
              <a:uLnTx/>
              <a:uFillTx/>
              <a:latin typeface="Intel Clear"/>
              <a:ea typeface="+mn-ea"/>
              <a:cs typeface="Intel Clear"/>
            </a:endParaRPr>
          </a:p>
        </p:txBody>
      </p:sp>
      <p:sp>
        <p:nvSpPr>
          <p:cNvPr id="3" name="Title 2"/>
          <p:cNvSpPr>
            <a:spLocks noGrp="1"/>
          </p:cNvSpPr>
          <p:nvPr>
            <p:ph type="title"/>
          </p:nvPr>
        </p:nvSpPr>
        <p:spPr>
          <a:xfrm>
            <a:off x="316523" y="329736"/>
            <a:ext cx="11263761" cy="1191148"/>
          </a:xfrm>
        </p:spPr>
        <p:txBody>
          <a:bodyPr/>
          <a:lstStyle/>
          <a:p>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Gamer</a:t>
            </a:r>
            <a:r>
              <a:rPr lang="cs-CZ"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a:t>
            </a:r>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segments</a:t>
            </a:r>
            <a:r>
              <a:rPr lang="cs-CZ"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 </a:t>
            </a:r>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enthusiast</a:t>
            </a:r>
            <a:endPar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endParaRPr>
          </a:p>
        </p:txBody>
      </p:sp>
      <p:pic>
        <p:nvPicPr>
          <p:cNvPr id="25" name="Picture 6">
            <a:extLst>
              <a:ext uri="{FF2B5EF4-FFF2-40B4-BE49-F238E27FC236}">
                <a16:creationId xmlns:a16="http://schemas.microsoft.com/office/drawing/2014/main" id="{45DFF430-6E3F-441B-9E91-256DC7F07F8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332720" y="3298482"/>
            <a:ext cx="1533103" cy="1624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59">
            <a:extLst>
              <a:ext uri="{FF2B5EF4-FFF2-40B4-BE49-F238E27FC236}">
                <a16:creationId xmlns:a16="http://schemas.microsoft.com/office/drawing/2014/main" id="{30BFB16B-AECF-40BE-8433-152F4FAE5D8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299294" y="2129931"/>
            <a:ext cx="1177841" cy="1274700"/>
          </a:xfrm>
          <a:prstGeom prst="rect">
            <a:avLst/>
          </a:prstGeom>
        </p:spPr>
      </p:pic>
      <p:pic>
        <p:nvPicPr>
          <p:cNvPr id="27" name="Picture 2" descr="Image result for MSI GT73VR">
            <a:extLst>
              <a:ext uri="{FF2B5EF4-FFF2-40B4-BE49-F238E27FC236}">
                <a16:creationId xmlns:a16="http://schemas.microsoft.com/office/drawing/2014/main" id="{94FEC788-67DF-4487-B4D8-DE91F0E8B1F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605558" y="5056085"/>
            <a:ext cx="1708051" cy="136644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a:extLst>
              <a:ext uri="{FF2B5EF4-FFF2-40B4-BE49-F238E27FC236}">
                <a16:creationId xmlns:a16="http://schemas.microsoft.com/office/drawing/2014/main" id="{A55021AE-D428-4456-A0F2-207B6E83D4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53226" y="2249544"/>
            <a:ext cx="2889694" cy="1035474"/>
          </a:xfrm>
          <a:prstGeom prst="rect">
            <a:avLst/>
          </a:prstGeom>
        </p:spPr>
      </p:pic>
      <p:pic>
        <p:nvPicPr>
          <p:cNvPr id="35" name="Picture 68">
            <a:extLst>
              <a:ext uri="{FF2B5EF4-FFF2-40B4-BE49-F238E27FC236}">
                <a16:creationId xmlns:a16="http://schemas.microsoft.com/office/drawing/2014/main" id="{AC1F36C7-BAD8-4805-BBFF-99CE875AF4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93277" y="-107335"/>
            <a:ext cx="4452500" cy="2504532"/>
          </a:xfrm>
          <a:prstGeom prst="rect">
            <a:avLst/>
          </a:prstGeom>
        </p:spPr>
      </p:pic>
      <p:pic>
        <p:nvPicPr>
          <p:cNvPr id="37" name="Picture 83">
            <a:extLst>
              <a:ext uri="{FF2B5EF4-FFF2-40B4-BE49-F238E27FC236}">
                <a16:creationId xmlns:a16="http://schemas.microsoft.com/office/drawing/2014/main" id="{EB4A915D-21B6-458A-A0DA-F763AEFF22DA}"/>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7637382" y="74242"/>
            <a:ext cx="1267000" cy="837065"/>
          </a:xfrm>
          <a:prstGeom prst="rect">
            <a:avLst/>
          </a:prstGeom>
        </p:spPr>
      </p:pic>
      <p:pic>
        <p:nvPicPr>
          <p:cNvPr id="38" name="Picture 87">
            <a:extLst>
              <a:ext uri="{FF2B5EF4-FFF2-40B4-BE49-F238E27FC236}">
                <a16:creationId xmlns:a16="http://schemas.microsoft.com/office/drawing/2014/main" id="{383391DD-6E8B-4A88-AA3F-0F7AFD9D266D}"/>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7637382" y="1125699"/>
            <a:ext cx="1160079" cy="781893"/>
          </a:xfrm>
          <a:prstGeom prst="rect">
            <a:avLst/>
          </a:prstGeom>
        </p:spPr>
      </p:pic>
      <p:sp>
        <p:nvSpPr>
          <p:cNvPr id="39" name="TextBox 3">
            <a:extLst>
              <a:ext uri="{FF2B5EF4-FFF2-40B4-BE49-F238E27FC236}">
                <a16:creationId xmlns:a16="http://schemas.microsoft.com/office/drawing/2014/main" id="{78D013FE-A824-449F-8055-3E72D746DCC0}"/>
              </a:ext>
            </a:extLst>
          </p:cNvPr>
          <p:cNvSpPr txBox="1"/>
          <p:nvPr/>
        </p:nvSpPr>
        <p:spPr>
          <a:xfrm>
            <a:off x="328246" y="1404000"/>
            <a:ext cx="5521569" cy="3323987"/>
          </a:xfrm>
          <a:prstGeom prst="rect">
            <a:avLst/>
          </a:prstGeom>
          <a:noFill/>
        </p:spPr>
        <p:txBody>
          <a:bodyPr vert="horz" wrap="square" lIns="0" tIns="0" rIns="0" bIns="0" rtlCol="0">
            <a:spAutoFit/>
          </a:bodyPr>
          <a:lstStyle/>
          <a:p>
            <a:pPr marL="342900" marR="0" lvl="0" indent="-34290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chemeClr val="tx2"/>
                </a:solidFill>
              </a:rPr>
              <a:t>Gaming is their primary hobby – playing games 6+</a:t>
            </a:r>
            <a:r>
              <a:rPr lang="cs-CZ" dirty="0">
                <a:solidFill>
                  <a:schemeClr val="tx2"/>
                </a:solidFill>
              </a:rPr>
              <a:t> </a:t>
            </a:r>
            <a:r>
              <a:rPr lang="en-US" dirty="0" err="1">
                <a:solidFill>
                  <a:schemeClr val="tx2"/>
                </a:solidFill>
              </a:rPr>
              <a:t>hr</a:t>
            </a:r>
            <a:r>
              <a:rPr lang="cs-CZ" dirty="0">
                <a:solidFill>
                  <a:schemeClr val="tx2"/>
                </a:solidFill>
              </a:rPr>
              <a:t>s</a:t>
            </a:r>
            <a:r>
              <a:rPr lang="en-US" dirty="0">
                <a:solidFill>
                  <a:schemeClr val="tx2"/>
                </a:solidFill>
              </a:rPr>
              <a:t> every day</a:t>
            </a:r>
          </a:p>
          <a:p>
            <a:pPr marL="342900" marR="0" lvl="0" indent="-34290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chemeClr val="tx2"/>
                </a:solidFill>
                <a:effectLst/>
                <a:uLnTx/>
                <a:uFillTx/>
              </a:rPr>
              <a:t>Gaming is their job – working as a streamer</a:t>
            </a:r>
            <a:r>
              <a:rPr lang="en-US" dirty="0">
                <a:solidFill>
                  <a:schemeClr val="tx2"/>
                </a:solidFill>
              </a:rPr>
              <a:t>, professional esport gamer</a:t>
            </a:r>
          </a:p>
          <a:p>
            <a:pPr marL="342900" marR="0" lvl="0" indent="-34290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chemeClr val="tx2"/>
                </a:solidFill>
                <a:effectLst/>
                <a:uLnTx/>
                <a:uFillTx/>
              </a:rPr>
              <a:t>Needs the best of the best – whatever it costs if it brings extra FPS/performance</a:t>
            </a:r>
          </a:p>
          <a:p>
            <a:pPr marL="342900" marR="0" lvl="0" indent="-34290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chemeClr val="tx2"/>
                </a:solidFill>
              </a:rPr>
              <a:t>Keen on trying new trends in gaming like VR, 4K, 8K, RTX – they already have HW that is able to run everything</a:t>
            </a:r>
          </a:p>
          <a:p>
            <a:pPr marL="342900" marR="0" lvl="0" indent="-34290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chemeClr val="tx2"/>
                </a:solidFill>
              </a:rPr>
              <a:t>Updating their HW very often – primary gaming/streaming machine is PC, can have gaming laptop as secondary device  </a:t>
            </a:r>
            <a:endParaRPr kumimoji="0" lang="en-US" b="0" i="0" u="none" strike="noStrike" kern="1200" cap="none" spc="0" normalizeH="0" baseline="0" noProof="0" dirty="0">
              <a:ln>
                <a:noFill/>
              </a:ln>
              <a:solidFill>
                <a:schemeClr val="tx2"/>
              </a:solidFill>
              <a:effectLst/>
              <a:uLnTx/>
              <a:uFillTx/>
            </a:endParaRPr>
          </a:p>
        </p:txBody>
      </p:sp>
      <p:pic>
        <p:nvPicPr>
          <p:cNvPr id="10" name="Obrázek 9">
            <a:extLst>
              <a:ext uri="{FF2B5EF4-FFF2-40B4-BE49-F238E27FC236}">
                <a16:creationId xmlns:a16="http://schemas.microsoft.com/office/drawing/2014/main" id="{FE780790-2316-4A15-8985-A1DE6423CFB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86648" y="4321760"/>
            <a:ext cx="2453356" cy="1944975"/>
          </a:xfrm>
          <a:prstGeom prst="rect">
            <a:avLst/>
          </a:prstGeom>
        </p:spPr>
      </p:pic>
      <p:pic>
        <p:nvPicPr>
          <p:cNvPr id="36" name="Picture 30">
            <a:extLst>
              <a:ext uri="{FF2B5EF4-FFF2-40B4-BE49-F238E27FC236}">
                <a16:creationId xmlns:a16="http://schemas.microsoft.com/office/drawing/2014/main" id="{9EB21BBE-5F8E-43DF-96F0-0471B98EBCEA}"/>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6909035" y="3415670"/>
            <a:ext cx="4764418" cy="2679985"/>
          </a:xfrm>
          <a:prstGeom prst="rect">
            <a:avLst/>
          </a:prstGeom>
        </p:spPr>
      </p:pic>
    </p:spTree>
    <p:extLst>
      <p:ext uri="{BB962C8B-B14F-4D97-AF65-F5344CB8AC3E}">
        <p14:creationId xmlns:p14="http://schemas.microsoft.com/office/powerpoint/2010/main" val="10861162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069352" y="6432516"/>
            <a:ext cx="2844800" cy="365125"/>
          </a:xfrm>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EE2556C5-CE8C-6547-B838-EA80C61A4AF7}" type="slidenum">
              <a:rPr kumimoji="0" lang="en-US" sz="1067" b="0" i="0" u="none" strike="noStrike" kern="1200" cap="none" spc="0" normalizeH="0" baseline="0" noProof="0">
                <a:ln>
                  <a:noFill/>
                </a:ln>
                <a:solidFill>
                  <a:prstClr val="white"/>
                </a:solidFill>
                <a:effectLst/>
                <a:uLnTx/>
                <a:uFillTx/>
                <a:latin typeface="Intel Clear"/>
                <a:ea typeface="+mn-ea"/>
                <a:cs typeface="Intel Clear"/>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US" sz="1067" b="0" i="0" u="none" strike="noStrike" kern="1200" cap="none" spc="0" normalizeH="0" baseline="0" noProof="0" dirty="0">
              <a:ln>
                <a:noFill/>
              </a:ln>
              <a:solidFill>
                <a:prstClr val="white"/>
              </a:solidFill>
              <a:effectLst/>
              <a:uLnTx/>
              <a:uFillTx/>
              <a:latin typeface="Intel Clear"/>
              <a:ea typeface="+mn-ea"/>
              <a:cs typeface="Intel Clear"/>
            </a:endParaRPr>
          </a:p>
        </p:txBody>
      </p:sp>
      <p:sp>
        <p:nvSpPr>
          <p:cNvPr id="3" name="Title 2"/>
          <p:cNvSpPr>
            <a:spLocks noGrp="1"/>
          </p:cNvSpPr>
          <p:nvPr>
            <p:ph type="title"/>
          </p:nvPr>
        </p:nvSpPr>
        <p:spPr>
          <a:xfrm>
            <a:off x="316523" y="343057"/>
            <a:ext cx="11263761" cy="1109087"/>
          </a:xfrm>
        </p:spPr>
        <p:txBody>
          <a:bodyPr/>
          <a:lstStyle/>
          <a:p>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Gamer</a:t>
            </a:r>
            <a:r>
              <a:rPr lang="cs-CZ"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a:t>
            </a:r>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segments</a:t>
            </a:r>
            <a:r>
              <a:rPr lang="cs-CZ"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 hardcore </a:t>
            </a:r>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gamers</a:t>
            </a:r>
            <a:endPar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4" name="TextBox 3"/>
          <p:cNvSpPr txBox="1"/>
          <p:nvPr/>
        </p:nvSpPr>
        <p:spPr>
          <a:xfrm>
            <a:off x="316523" y="1404000"/>
            <a:ext cx="5650523" cy="3046988"/>
          </a:xfrm>
          <a:prstGeom prst="rect">
            <a:avLst/>
          </a:prstGeom>
          <a:noFill/>
        </p:spPr>
        <p:txBody>
          <a:bodyPr vert="horz" wrap="square" lIns="0" tIns="0" rIns="0" bIns="0" rtlCol="0">
            <a:spAutoFit/>
          </a:bodyPr>
          <a:lstStyle/>
          <a:p>
            <a:pPr marL="342900" lvl="0" indent="-342900" defTabSz="609585">
              <a:buFont typeface="Wingdings" panose="05000000000000000000" pitchFamily="2" charset="2"/>
              <a:buChar char="§"/>
              <a:defRPr/>
            </a:pPr>
            <a:r>
              <a:rPr lang="en-US" dirty="0">
                <a:solidFill>
                  <a:schemeClr val="tx2"/>
                </a:solidFill>
              </a:rPr>
              <a:t>Take gaming very seriously – playing games 4-6</a:t>
            </a:r>
            <a:r>
              <a:rPr lang="cs-CZ" dirty="0">
                <a:solidFill>
                  <a:schemeClr val="tx2"/>
                </a:solidFill>
              </a:rPr>
              <a:t> </a:t>
            </a:r>
            <a:r>
              <a:rPr lang="en-US" dirty="0" err="1">
                <a:solidFill>
                  <a:schemeClr val="tx2"/>
                </a:solidFill>
              </a:rPr>
              <a:t>hr</a:t>
            </a:r>
            <a:r>
              <a:rPr lang="cs-CZ" dirty="0">
                <a:solidFill>
                  <a:schemeClr val="tx2"/>
                </a:solidFill>
              </a:rPr>
              <a:t>s</a:t>
            </a:r>
            <a:r>
              <a:rPr lang="en-US" dirty="0">
                <a:solidFill>
                  <a:schemeClr val="tx2"/>
                </a:solidFill>
              </a:rPr>
              <a:t> a day on average</a:t>
            </a:r>
          </a:p>
          <a:p>
            <a:pPr marL="342900" lvl="0" indent="-342900" defTabSz="609585">
              <a:buFont typeface="Wingdings" panose="05000000000000000000" pitchFamily="2" charset="2"/>
              <a:buChar char="§"/>
              <a:defRPr/>
            </a:pPr>
            <a:r>
              <a:rPr lang="en-US" dirty="0">
                <a:solidFill>
                  <a:schemeClr val="tx2"/>
                </a:solidFill>
              </a:rPr>
              <a:t>Gaming is not their job but might be</a:t>
            </a:r>
          </a:p>
          <a:p>
            <a:pPr marL="342900" lvl="0" indent="-342900" defTabSz="609585">
              <a:buFont typeface="Wingdings" panose="05000000000000000000" pitchFamily="2" charset="2"/>
              <a:buChar char="§"/>
              <a:defRPr/>
            </a:pPr>
            <a:r>
              <a:rPr lang="en-US" dirty="0">
                <a:solidFill>
                  <a:schemeClr val="tx2"/>
                </a:solidFill>
              </a:rPr>
              <a:t>Usually plays many different games – FPS, MOBA, racing, strategy... Not focused on single game only. </a:t>
            </a:r>
          </a:p>
          <a:p>
            <a:pPr marL="342900" lvl="0" indent="-342900" defTabSz="609585">
              <a:buFont typeface="Wingdings" panose="05000000000000000000" pitchFamily="2" charset="2"/>
              <a:buChar char="§"/>
              <a:defRPr/>
            </a:pPr>
            <a:r>
              <a:rPr lang="en-US" dirty="0">
                <a:solidFill>
                  <a:schemeClr val="tx2"/>
                </a:solidFill>
              </a:rPr>
              <a:t>Enjoying playing games on high GFX setting </a:t>
            </a:r>
            <a:r>
              <a:rPr lang="cs-CZ" dirty="0" err="1">
                <a:solidFill>
                  <a:schemeClr val="tx2"/>
                </a:solidFill>
              </a:rPr>
              <a:t>that</a:t>
            </a:r>
            <a:r>
              <a:rPr lang="cs-CZ" dirty="0">
                <a:solidFill>
                  <a:schemeClr val="tx2"/>
                </a:solidFill>
              </a:rPr>
              <a:t> </a:t>
            </a:r>
            <a:r>
              <a:rPr lang="cs-CZ" dirty="0" err="1">
                <a:solidFill>
                  <a:schemeClr val="tx2"/>
                </a:solidFill>
              </a:rPr>
              <a:t>looks</a:t>
            </a:r>
            <a:r>
              <a:rPr lang="cs-CZ" dirty="0">
                <a:solidFill>
                  <a:schemeClr val="tx2"/>
                </a:solidFill>
              </a:rPr>
              <a:t> „cool“</a:t>
            </a:r>
            <a:endParaRPr lang="en-US" dirty="0">
              <a:solidFill>
                <a:schemeClr val="tx2"/>
              </a:solidFill>
            </a:endParaRPr>
          </a:p>
          <a:p>
            <a:pPr marL="342900" lvl="0" indent="-342900" defTabSz="609585">
              <a:buFont typeface="Wingdings" panose="05000000000000000000" pitchFamily="2" charset="2"/>
              <a:buChar char="§"/>
              <a:defRPr/>
            </a:pPr>
            <a:r>
              <a:rPr lang="en-US" dirty="0">
                <a:solidFill>
                  <a:schemeClr val="tx2"/>
                </a:solidFill>
              </a:rPr>
              <a:t>Updating their HW according to how game graphics is evolving. Price-performance is important</a:t>
            </a:r>
          </a:p>
          <a:p>
            <a:pPr marL="342900" lvl="0" indent="-342900" defTabSz="609585">
              <a:buFont typeface="Wingdings" panose="05000000000000000000" pitchFamily="2" charset="2"/>
              <a:buChar char="§"/>
              <a:defRPr/>
            </a:pPr>
            <a:r>
              <a:rPr lang="en-US" dirty="0">
                <a:solidFill>
                  <a:schemeClr val="tx2"/>
                </a:solidFill>
              </a:rPr>
              <a:t>Gaming device can be PC or gaming laptop</a:t>
            </a:r>
          </a:p>
        </p:txBody>
      </p:sp>
      <p:pic>
        <p:nvPicPr>
          <p:cNvPr id="5" name="Picture 60">
            <a:extLst>
              <a:ext uri="{FF2B5EF4-FFF2-40B4-BE49-F238E27FC236}">
                <a16:creationId xmlns:a16="http://schemas.microsoft.com/office/drawing/2014/main" id="{263278B5-1064-4E97-9991-9D464E70B4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85458" y="2189439"/>
            <a:ext cx="3844779" cy="2162688"/>
          </a:xfrm>
          <a:prstGeom prst="rect">
            <a:avLst/>
          </a:prstGeom>
        </p:spPr>
      </p:pic>
      <p:pic>
        <p:nvPicPr>
          <p:cNvPr id="6" name="Picture 34">
            <a:extLst>
              <a:ext uri="{FF2B5EF4-FFF2-40B4-BE49-F238E27FC236}">
                <a16:creationId xmlns:a16="http://schemas.microsoft.com/office/drawing/2014/main" id="{9C39B3C1-1DED-47F6-82BE-9BB56115AB9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928388" y="3750730"/>
            <a:ext cx="5453514" cy="3067602"/>
          </a:xfrm>
          <a:prstGeom prst="rect">
            <a:avLst/>
          </a:prstGeom>
        </p:spPr>
      </p:pic>
      <p:grpSp>
        <p:nvGrpSpPr>
          <p:cNvPr id="8" name="Group 27">
            <a:extLst>
              <a:ext uri="{FF2B5EF4-FFF2-40B4-BE49-F238E27FC236}">
                <a16:creationId xmlns:a16="http://schemas.microsoft.com/office/drawing/2014/main" id="{ACDFF11F-21DA-40AC-A6AD-D0AF189C547A}"/>
              </a:ext>
            </a:extLst>
          </p:cNvPr>
          <p:cNvGrpSpPr/>
          <p:nvPr/>
        </p:nvGrpSpPr>
        <p:grpSpPr>
          <a:xfrm>
            <a:off x="7010610" y="457656"/>
            <a:ext cx="1833443" cy="752263"/>
            <a:chOff x="5667106" y="3154909"/>
            <a:chExt cx="3259207" cy="1337254"/>
          </a:xfrm>
          <a:effectLst>
            <a:outerShdw blurRad="25400" dir="18900000" sy="23000" kx="-1200000" algn="bl" rotWithShape="0">
              <a:prstClr val="black">
                <a:alpha val="20000"/>
              </a:prstClr>
            </a:outerShdw>
          </a:effectLst>
        </p:grpSpPr>
        <p:pic>
          <p:nvPicPr>
            <p:cNvPr id="9" name="Picture 28">
              <a:extLst>
                <a:ext uri="{FF2B5EF4-FFF2-40B4-BE49-F238E27FC236}">
                  <a16:creationId xmlns:a16="http://schemas.microsoft.com/office/drawing/2014/main" id="{36D63530-DCFA-4459-857E-749F3C124AE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67106" y="3211526"/>
              <a:ext cx="1227427" cy="1227427"/>
            </a:xfrm>
            <a:prstGeom prst="rect">
              <a:avLst/>
            </a:prstGeom>
          </p:spPr>
        </p:pic>
        <p:pic>
          <p:nvPicPr>
            <p:cNvPr id="10" name="Picture 29">
              <a:extLst>
                <a:ext uri="{FF2B5EF4-FFF2-40B4-BE49-F238E27FC236}">
                  <a16:creationId xmlns:a16="http://schemas.microsoft.com/office/drawing/2014/main" id="{84645A32-C099-4BC3-8944-C08E5A29C0E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98886" y="3209822"/>
              <a:ext cx="1227427" cy="1227427"/>
            </a:xfrm>
            <a:prstGeom prst="rect">
              <a:avLst/>
            </a:prstGeom>
          </p:spPr>
        </p:pic>
        <p:pic>
          <p:nvPicPr>
            <p:cNvPr id="11" name="Picture 30">
              <a:extLst>
                <a:ext uri="{FF2B5EF4-FFF2-40B4-BE49-F238E27FC236}">
                  <a16:creationId xmlns:a16="http://schemas.microsoft.com/office/drawing/2014/main" id="{A2A8EC58-1AF3-4D72-861A-4304396AAF8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656126" y="3154909"/>
              <a:ext cx="1337254" cy="1337254"/>
            </a:xfrm>
            <a:prstGeom prst="rect">
              <a:avLst/>
            </a:prstGeom>
          </p:spPr>
        </p:pic>
      </p:grpSp>
      <p:pic>
        <p:nvPicPr>
          <p:cNvPr id="13" name="Picture 85">
            <a:extLst>
              <a:ext uri="{FF2B5EF4-FFF2-40B4-BE49-F238E27FC236}">
                <a16:creationId xmlns:a16="http://schemas.microsoft.com/office/drawing/2014/main" id="{AE6550CC-E5E0-4721-9F9C-CB4CB1B7ED37}"/>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7091680" y="1582702"/>
            <a:ext cx="2115407" cy="805832"/>
          </a:xfrm>
          <a:prstGeom prst="rect">
            <a:avLst/>
          </a:prstGeom>
        </p:spPr>
      </p:pic>
      <p:pic>
        <p:nvPicPr>
          <p:cNvPr id="15" name="Picture 2" descr="Image result for MSI GS63vr">
            <a:extLst>
              <a:ext uri="{FF2B5EF4-FFF2-40B4-BE49-F238E27FC236}">
                <a16:creationId xmlns:a16="http://schemas.microsoft.com/office/drawing/2014/main" id="{7832BB65-ECB2-4DFA-A202-E7F5C22B9A18}"/>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892518" y="3217472"/>
            <a:ext cx="1496391" cy="149639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 descr="https://media.dustin.eu/image/153457/400/320/asus-rog-g20cb-core-i5-8gb-256gb-ssd.png">
            <a:extLst>
              <a:ext uri="{FF2B5EF4-FFF2-40B4-BE49-F238E27FC236}">
                <a16:creationId xmlns:a16="http://schemas.microsoft.com/office/drawing/2014/main" id="{3F0496E2-AD2B-4B5A-BDF4-F9C14F9E1579}"/>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091680" y="4484056"/>
            <a:ext cx="2302965" cy="1842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19">
            <a:extLst>
              <a:ext uri="{FF2B5EF4-FFF2-40B4-BE49-F238E27FC236}">
                <a16:creationId xmlns:a16="http://schemas.microsoft.com/office/drawing/2014/main" id="{B3D44E1B-9E08-48FB-9F8C-EB80F8BF709F}"/>
              </a:ext>
            </a:extLst>
          </p:cNvPr>
          <p:cNvPicPr>
            <a:picLocks noChangeAspect="1"/>
          </p:cNvPicPr>
          <p:nvPr/>
        </p:nvPicPr>
        <p:blipFill rotWithShape="1">
          <a:blip r:embed="rId11" cstate="print">
            <a:grayscl/>
            <a:extLst>
              <a:ext uri="{28A0092B-C50C-407E-A947-70E740481C1C}">
                <a14:useLocalDpi xmlns:a14="http://schemas.microsoft.com/office/drawing/2010/main" val="0"/>
              </a:ext>
            </a:extLst>
          </a:blip>
          <a:srcRect/>
          <a:stretch/>
        </p:blipFill>
        <p:spPr bwMode="auto">
          <a:xfrm>
            <a:off x="10603849" y="3118338"/>
            <a:ext cx="1134970" cy="120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a:extLst>
              <a:ext uri="{FF2B5EF4-FFF2-40B4-BE49-F238E27FC236}">
                <a16:creationId xmlns:a16="http://schemas.microsoft.com/office/drawing/2014/main" id="{9E1E48C3-AD53-446A-A3BA-AB02C53C952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10203140" y="1572292"/>
            <a:ext cx="1291663" cy="1234294"/>
          </a:xfrm>
          <a:prstGeom prst="rect">
            <a:avLst/>
          </a:prstGeom>
        </p:spPr>
      </p:pic>
      <p:pic>
        <p:nvPicPr>
          <p:cNvPr id="19" name="Picture 6">
            <a:extLst>
              <a:ext uri="{FF2B5EF4-FFF2-40B4-BE49-F238E27FC236}">
                <a16:creationId xmlns:a16="http://schemas.microsoft.com/office/drawing/2014/main" id="{AF895594-ADFF-4C13-83AF-F4AB3FD4A4D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08392" y="496801"/>
            <a:ext cx="1321845" cy="713118"/>
          </a:xfrm>
          <a:prstGeom prst="rect">
            <a:avLst/>
          </a:prstGeom>
        </p:spPr>
      </p:pic>
      <p:pic>
        <p:nvPicPr>
          <p:cNvPr id="21" name="Obrázek 20">
            <a:extLst>
              <a:ext uri="{FF2B5EF4-FFF2-40B4-BE49-F238E27FC236}">
                <a16:creationId xmlns:a16="http://schemas.microsoft.com/office/drawing/2014/main" id="{D0AE7FDD-863F-44F7-8A6B-FB514B8798B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008200" y="4352127"/>
            <a:ext cx="2237139" cy="1864808"/>
          </a:xfrm>
          <a:prstGeom prst="rect">
            <a:avLst/>
          </a:prstGeom>
        </p:spPr>
      </p:pic>
    </p:spTree>
    <p:extLst>
      <p:ext uri="{BB962C8B-B14F-4D97-AF65-F5344CB8AC3E}">
        <p14:creationId xmlns:p14="http://schemas.microsoft.com/office/powerpoint/2010/main" val="974487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081075" y="6432516"/>
            <a:ext cx="2844800" cy="365125"/>
          </a:xfrm>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EE2556C5-CE8C-6547-B838-EA80C61A4AF7}" type="slidenum">
              <a:rPr kumimoji="0" lang="en-US" sz="1067" b="0" i="0" u="none" strike="noStrike" kern="1200" cap="none" spc="0" normalizeH="0" baseline="0" noProof="0">
                <a:ln>
                  <a:noFill/>
                </a:ln>
                <a:solidFill>
                  <a:prstClr val="white"/>
                </a:solidFill>
                <a:effectLst/>
                <a:uLnTx/>
                <a:uFillTx/>
                <a:latin typeface="Intel Clear"/>
                <a:ea typeface="+mn-ea"/>
                <a:cs typeface="Intel Clear"/>
              </a:rPr>
              <a:pPr marL="0" marR="0" lvl="0" indent="0" algn="r" defTabSz="609585" rtl="0" eaLnBrk="1" fontAlgn="auto" latinLnBrk="0" hangingPunct="1">
                <a:lnSpc>
                  <a:spcPct val="100000"/>
                </a:lnSpc>
                <a:spcBef>
                  <a:spcPts val="0"/>
                </a:spcBef>
                <a:spcAft>
                  <a:spcPts val="0"/>
                </a:spcAft>
                <a:buClrTx/>
                <a:buSzTx/>
                <a:buFontTx/>
                <a:buNone/>
                <a:tabLst/>
                <a:defRPr/>
              </a:pPr>
              <a:t>18</a:t>
            </a:fld>
            <a:endParaRPr kumimoji="0" lang="en-US" sz="1067" b="0" i="0" u="none" strike="noStrike" kern="1200" cap="none" spc="0" normalizeH="0" baseline="0" noProof="0" dirty="0">
              <a:ln>
                <a:noFill/>
              </a:ln>
              <a:solidFill>
                <a:prstClr val="white"/>
              </a:solidFill>
              <a:effectLst/>
              <a:uLnTx/>
              <a:uFillTx/>
              <a:latin typeface="Intel Clear"/>
              <a:ea typeface="+mn-ea"/>
              <a:cs typeface="Intel Clear"/>
            </a:endParaRPr>
          </a:p>
        </p:txBody>
      </p:sp>
      <p:sp>
        <p:nvSpPr>
          <p:cNvPr id="3" name="Title 2"/>
          <p:cNvSpPr>
            <a:spLocks noGrp="1"/>
          </p:cNvSpPr>
          <p:nvPr>
            <p:ph type="title"/>
          </p:nvPr>
        </p:nvSpPr>
        <p:spPr>
          <a:xfrm>
            <a:off x="316523" y="329735"/>
            <a:ext cx="11263761" cy="1194549"/>
          </a:xfrm>
        </p:spPr>
        <p:txBody>
          <a:bodyPr/>
          <a:lstStyle/>
          <a:p>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Gamer</a:t>
            </a:r>
            <a:r>
              <a:rPr lang="cs-CZ"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a:t>
            </a:r>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segments</a:t>
            </a:r>
            <a:r>
              <a:rPr lang="cs-CZ"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 </a:t>
            </a:r>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Moba</a:t>
            </a:r>
            <a:r>
              <a:rPr lang="cs-CZ"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a:t>
            </a:r>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Players</a:t>
            </a:r>
            <a:endPar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4" name="TextBox 3"/>
          <p:cNvSpPr txBox="1"/>
          <p:nvPr/>
        </p:nvSpPr>
        <p:spPr>
          <a:xfrm>
            <a:off x="316524" y="1404000"/>
            <a:ext cx="5779476" cy="3600986"/>
          </a:xfrm>
          <a:prstGeom prst="rect">
            <a:avLst/>
          </a:prstGeom>
          <a:noFill/>
        </p:spPr>
        <p:txBody>
          <a:bodyPr vert="horz" wrap="square" lIns="0" tIns="0" rIns="0" bIns="0" rtlCol="0">
            <a:spAutoFit/>
          </a:bodyPr>
          <a:lstStyle/>
          <a:p>
            <a:pPr marL="342900" lvl="0" indent="-342900" defTabSz="609585">
              <a:buFont typeface="Wingdings" panose="05000000000000000000" pitchFamily="2" charset="2"/>
              <a:buChar char="§"/>
              <a:defRPr/>
            </a:pPr>
            <a:r>
              <a:rPr lang="en-US" dirty="0">
                <a:solidFill>
                  <a:schemeClr val="tx2"/>
                </a:solidFill>
              </a:rPr>
              <a:t>Focused solely on playing massive multiplayer competitive games like LOL, WOW, PUBG, Fortnite, CS, WOT etc. </a:t>
            </a:r>
          </a:p>
          <a:p>
            <a:pPr marL="342900" lvl="0" indent="-342900" defTabSz="609585">
              <a:buFont typeface="Wingdings" panose="05000000000000000000" pitchFamily="2" charset="2"/>
              <a:buChar char="§"/>
              <a:defRPr/>
            </a:pPr>
            <a:r>
              <a:rPr lang="en-US" dirty="0">
                <a:solidFill>
                  <a:schemeClr val="tx2"/>
                </a:solidFill>
              </a:rPr>
              <a:t>Time spent by gaming varies – can be 6+ hrs a day</a:t>
            </a:r>
          </a:p>
          <a:p>
            <a:pPr marL="342900" lvl="0" indent="-342900" defTabSz="609585">
              <a:buFont typeface="Wingdings" panose="05000000000000000000" pitchFamily="2" charset="2"/>
              <a:buChar char="§"/>
              <a:defRPr/>
            </a:pPr>
            <a:r>
              <a:rPr lang="en-US" dirty="0">
                <a:solidFill>
                  <a:schemeClr val="tx2"/>
                </a:solidFill>
              </a:rPr>
              <a:t>Usually focused on one single game but can move from one game to another over time</a:t>
            </a:r>
          </a:p>
          <a:p>
            <a:pPr marL="342900" lvl="0" indent="-342900" defTabSz="609585">
              <a:buFont typeface="Wingdings" panose="05000000000000000000" pitchFamily="2" charset="2"/>
              <a:buChar char="§"/>
              <a:defRPr/>
            </a:pPr>
            <a:r>
              <a:rPr lang="en-US" dirty="0">
                <a:solidFill>
                  <a:schemeClr val="tx2"/>
                </a:solidFill>
              </a:rPr>
              <a:t>Higher spending's on ingame content</a:t>
            </a:r>
          </a:p>
          <a:p>
            <a:pPr marL="342900" lvl="0" indent="-342900" defTabSz="609585">
              <a:buFont typeface="Wingdings" panose="05000000000000000000" pitchFamily="2" charset="2"/>
              <a:buChar char="§"/>
              <a:defRPr/>
            </a:pPr>
            <a:r>
              <a:rPr lang="en-US" dirty="0">
                <a:solidFill>
                  <a:schemeClr val="tx2"/>
                </a:solidFill>
              </a:rPr>
              <a:t>GFX setting not so important – seamless playing 100+ FPS is the most important</a:t>
            </a:r>
          </a:p>
          <a:p>
            <a:pPr marL="342900" lvl="0" indent="-342900" defTabSz="609585">
              <a:buFont typeface="Wingdings" panose="05000000000000000000" pitchFamily="2" charset="2"/>
              <a:buChar char="§"/>
              <a:defRPr/>
            </a:pPr>
            <a:r>
              <a:rPr lang="en-US" dirty="0">
                <a:solidFill>
                  <a:schemeClr val="tx2"/>
                </a:solidFill>
              </a:rPr>
              <a:t>These games are mostly less demanding for HW to be playable on the most PCs/NTBs</a:t>
            </a:r>
          </a:p>
          <a:p>
            <a:pPr marL="342900" lvl="0" indent="-342900" defTabSz="609585">
              <a:buFont typeface="Wingdings" panose="05000000000000000000" pitchFamily="2" charset="2"/>
              <a:buChar char="§"/>
              <a:defRPr/>
            </a:pPr>
            <a:r>
              <a:rPr lang="en-US" dirty="0">
                <a:solidFill>
                  <a:schemeClr val="tx2"/>
                </a:solidFill>
              </a:rPr>
              <a:t>More preferable is NTB so they can play anywhere, anytime – thin portable design is valued</a:t>
            </a:r>
          </a:p>
        </p:txBody>
      </p:sp>
      <p:pic>
        <p:nvPicPr>
          <p:cNvPr id="5" name="Picture 62">
            <a:extLst>
              <a:ext uri="{FF2B5EF4-FFF2-40B4-BE49-F238E27FC236}">
                <a16:creationId xmlns:a16="http://schemas.microsoft.com/office/drawing/2014/main" id="{279F44B7-4D8A-4B42-9D27-F81AA9C09B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14089" y="1585338"/>
            <a:ext cx="4245367" cy="2388018"/>
          </a:xfrm>
          <a:prstGeom prst="rect">
            <a:avLst/>
          </a:prstGeom>
        </p:spPr>
      </p:pic>
      <p:pic>
        <p:nvPicPr>
          <p:cNvPr id="8" name="Picture 6">
            <a:extLst>
              <a:ext uri="{FF2B5EF4-FFF2-40B4-BE49-F238E27FC236}">
                <a16:creationId xmlns:a16="http://schemas.microsoft.com/office/drawing/2014/main" id="{62206E3F-5FEF-4B3F-8780-296B9F44A41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511702" y="4688757"/>
            <a:ext cx="3411370" cy="1458906"/>
          </a:xfrm>
          <a:prstGeom prst="rect">
            <a:avLst/>
          </a:prstGeom>
        </p:spPr>
      </p:pic>
      <p:pic>
        <p:nvPicPr>
          <p:cNvPr id="9" name="Picture 42">
            <a:extLst>
              <a:ext uri="{FF2B5EF4-FFF2-40B4-BE49-F238E27FC236}">
                <a16:creationId xmlns:a16="http://schemas.microsoft.com/office/drawing/2014/main" id="{1595A93B-2C7D-4044-B10B-8D5565690F7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043246" y="2056165"/>
            <a:ext cx="1879826" cy="1372835"/>
          </a:xfrm>
          <a:prstGeom prst="rect">
            <a:avLst/>
          </a:prstGeom>
        </p:spPr>
      </p:pic>
      <p:pic>
        <p:nvPicPr>
          <p:cNvPr id="11" name="Picture 7">
            <a:extLst>
              <a:ext uri="{FF2B5EF4-FFF2-40B4-BE49-F238E27FC236}">
                <a16:creationId xmlns:a16="http://schemas.microsoft.com/office/drawing/2014/main" id="{4242442B-9102-49DD-B176-1131CE09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61523" y="549070"/>
            <a:ext cx="759599" cy="759599"/>
          </a:xfrm>
          <a:prstGeom prst="rect">
            <a:avLst/>
          </a:prstGeom>
        </p:spPr>
      </p:pic>
      <p:pic>
        <p:nvPicPr>
          <p:cNvPr id="12" name="Picture 8">
            <a:extLst>
              <a:ext uri="{FF2B5EF4-FFF2-40B4-BE49-F238E27FC236}">
                <a16:creationId xmlns:a16="http://schemas.microsoft.com/office/drawing/2014/main" id="{505ECD4D-A830-4A62-9418-748DE5BEF2F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1846" y="549070"/>
            <a:ext cx="752815" cy="752815"/>
          </a:xfrm>
          <a:prstGeom prst="rect">
            <a:avLst/>
          </a:prstGeom>
        </p:spPr>
      </p:pic>
      <p:pic>
        <p:nvPicPr>
          <p:cNvPr id="13" name="Picture 25">
            <a:extLst>
              <a:ext uri="{FF2B5EF4-FFF2-40B4-BE49-F238E27FC236}">
                <a16:creationId xmlns:a16="http://schemas.microsoft.com/office/drawing/2014/main" id="{8579DB32-B76B-46A6-8318-62737083707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9221122" y="3593582"/>
            <a:ext cx="1574781" cy="759547"/>
          </a:xfrm>
          <a:prstGeom prst="rect">
            <a:avLst/>
          </a:prstGeom>
        </p:spPr>
      </p:pic>
      <p:pic>
        <p:nvPicPr>
          <p:cNvPr id="14" name="Picture 27">
            <a:extLst>
              <a:ext uri="{FF2B5EF4-FFF2-40B4-BE49-F238E27FC236}">
                <a16:creationId xmlns:a16="http://schemas.microsoft.com/office/drawing/2014/main" id="{B3780432-3334-4AAE-866B-E33C0A525A4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50" t="80052" r="63762" b="247"/>
          <a:stretch/>
        </p:blipFill>
        <p:spPr>
          <a:xfrm>
            <a:off x="8750390" y="1777117"/>
            <a:ext cx="1117863" cy="435181"/>
          </a:xfrm>
          <a:prstGeom prst="rect">
            <a:avLst/>
          </a:prstGeom>
        </p:spPr>
      </p:pic>
      <p:pic>
        <p:nvPicPr>
          <p:cNvPr id="16" name="Obrázek 15">
            <a:extLst>
              <a:ext uri="{FF2B5EF4-FFF2-40B4-BE49-F238E27FC236}">
                <a16:creationId xmlns:a16="http://schemas.microsoft.com/office/drawing/2014/main" id="{E5B6E80D-E1CD-4155-8EBB-DC333D38746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50762" y="4056185"/>
            <a:ext cx="2659567" cy="2278573"/>
          </a:xfrm>
          <a:prstGeom prst="rect">
            <a:avLst/>
          </a:prstGeom>
        </p:spPr>
      </p:pic>
    </p:spTree>
    <p:extLst>
      <p:ext uri="{BB962C8B-B14F-4D97-AF65-F5344CB8AC3E}">
        <p14:creationId xmlns:p14="http://schemas.microsoft.com/office/powerpoint/2010/main" val="41119381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7388" t="16904" r="7388" b="11170"/>
          <a:stretch/>
        </p:blipFill>
        <p:spPr>
          <a:xfrm>
            <a:off x="0" y="0"/>
            <a:ext cx="12192000" cy="6858000"/>
          </a:xfrm>
          <a:prstGeom prst="rect">
            <a:avLst/>
          </a:prstGeom>
        </p:spPr>
      </p:pic>
      <p:pic>
        <p:nvPicPr>
          <p:cNvPr id="5" name="Picture 4"/>
          <p:cNvPicPr>
            <a:picLocks noChangeAspect="1"/>
          </p:cNvPicPr>
          <p:nvPr/>
        </p:nvPicPr>
        <p:blipFill rotWithShape="1">
          <a:blip r:embed="rId4" cstate="print">
            <a:alphaModFix amt="50000"/>
            <a:extLst>
              <a:ext uri="{28A0092B-C50C-407E-A947-70E740481C1C}">
                <a14:useLocalDpi xmlns:a14="http://schemas.microsoft.com/office/drawing/2010/main" val="0"/>
              </a:ext>
            </a:extLst>
          </a:blip>
          <a:srcRect t="2716" b="41034"/>
          <a:stretch/>
        </p:blipFill>
        <p:spPr>
          <a:xfrm>
            <a:off x="0" y="-1"/>
            <a:ext cx="12192000" cy="6858001"/>
          </a:xfrm>
          <a:prstGeom prst="rect">
            <a:avLst/>
          </a:prstGeom>
        </p:spPr>
      </p:pic>
      <p:sp>
        <p:nvSpPr>
          <p:cNvPr id="8" name="Content Placeholder 2"/>
          <p:cNvSpPr>
            <a:spLocks noGrp="1"/>
          </p:cNvSpPr>
          <p:nvPr>
            <p:ph sz="quarter" idx="10"/>
          </p:nvPr>
        </p:nvSpPr>
        <p:spPr>
          <a:xfrm>
            <a:off x="351694" y="428707"/>
            <a:ext cx="9777046" cy="5643847"/>
          </a:xfrm>
        </p:spPr>
        <p:txBody>
          <a:bodyPr anchor="t" anchorCtr="0"/>
          <a:lstStyle/>
          <a:p>
            <a:pPr lvl="5">
              <a:lnSpc>
                <a:spcPts val="12000"/>
              </a:lnSpc>
              <a:spcBef>
                <a:spcPts val="0"/>
              </a:spcBef>
            </a:pPr>
            <a:r>
              <a:rPr lang="en-US" sz="13333" dirty="0">
                <a:solidFill>
                  <a:schemeClr val="bg1"/>
                </a:solidFill>
              </a:rPr>
              <a:t>Why Does </a:t>
            </a:r>
            <a:br>
              <a:rPr lang="en-US" sz="13333" dirty="0">
                <a:solidFill>
                  <a:schemeClr val="bg1"/>
                </a:solidFill>
              </a:rPr>
            </a:br>
            <a:r>
              <a:rPr lang="en-US" sz="13333" dirty="0">
                <a:solidFill>
                  <a:schemeClr val="bg1"/>
                </a:solidFill>
              </a:rPr>
              <a:t>Hardware </a:t>
            </a:r>
            <a:br>
              <a:rPr lang="en-US" sz="13333" dirty="0">
                <a:solidFill>
                  <a:schemeClr val="bg1"/>
                </a:solidFill>
              </a:rPr>
            </a:br>
            <a:r>
              <a:rPr lang="en-US" sz="13333" dirty="0">
                <a:solidFill>
                  <a:schemeClr val="bg1"/>
                </a:solidFill>
              </a:rPr>
              <a:t>Matter? </a:t>
            </a:r>
          </a:p>
        </p:txBody>
      </p:sp>
      <p:sp>
        <p:nvSpPr>
          <p:cNvPr id="11" name="TextBox 10"/>
          <p:cNvSpPr txBox="1"/>
          <p:nvPr/>
        </p:nvSpPr>
        <p:spPr>
          <a:xfrm>
            <a:off x="346437" y="6533919"/>
            <a:ext cx="3573517" cy="138499"/>
          </a:xfrm>
          <a:prstGeom prst="rect">
            <a:avLst/>
          </a:prstGeom>
          <a:noFill/>
        </p:spPr>
        <p:txBody>
          <a:bodyPr vert="horz" wrap="square" lIns="0" tIns="0" rIns="0" bIns="0" rtlCol="0">
            <a:spAutoFit/>
          </a:bodyPr>
          <a:lstStyle/>
          <a:p>
            <a:pPr defTabSz="609585"/>
            <a:r>
              <a:rPr lang="en-US" sz="900" dirty="0">
                <a:solidFill>
                  <a:schemeClr val="bg1"/>
                </a:solidFill>
                <a:latin typeface="Intel Clear"/>
              </a:rPr>
              <a:t>Intel Confidential – Shared Under NDA</a:t>
            </a:r>
          </a:p>
        </p:txBody>
      </p:sp>
    </p:spTree>
    <p:extLst>
      <p:ext uri="{BB962C8B-B14F-4D97-AF65-F5344CB8AC3E}">
        <p14:creationId xmlns:p14="http://schemas.microsoft.com/office/powerpoint/2010/main" val="12260337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5" name="Group 4"/>
          <p:cNvGrpSpPr/>
          <p:nvPr/>
        </p:nvGrpSpPr>
        <p:grpSpPr>
          <a:xfrm>
            <a:off x="603046" y="1856509"/>
            <a:ext cx="3465188" cy="4315691"/>
            <a:chOff x="452284" y="1392382"/>
            <a:chExt cx="2598891" cy="3236768"/>
          </a:xfrm>
        </p:grpSpPr>
        <p:sp>
          <p:nvSpPr>
            <p:cNvPr id="12" name="Rectangle 11"/>
            <p:cNvSpPr/>
            <p:nvPr/>
          </p:nvSpPr>
          <p:spPr>
            <a:xfrm>
              <a:off x="452285" y="1392382"/>
              <a:ext cx="2598890" cy="3236768"/>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361" r="13432" b="24649"/>
            <a:stretch/>
          </p:blipFill>
          <p:spPr>
            <a:xfrm>
              <a:off x="452284" y="3041662"/>
              <a:ext cx="2598891" cy="1587488"/>
            </a:xfrm>
            <a:prstGeom prst="rect">
              <a:avLst/>
            </a:prstGeom>
          </p:spPr>
        </p:pic>
        <p:pic>
          <p:nvPicPr>
            <p:cNvPr id="24" name="Picture 2" descr="Image result for old pc"/>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320166" y="1528526"/>
              <a:ext cx="1314450" cy="903685"/>
            </a:xfrm>
            <a:prstGeom prst="rect">
              <a:avLst/>
            </a:prstGeom>
            <a:noFill/>
            <a:extLst>
              <a:ext uri="{909E8E84-426E-40DD-AFC4-6F175D3DCCD1}">
                <a14:hiddenFill xmlns:a14="http://schemas.microsoft.com/office/drawing/2010/main">
                  <a:solidFill>
                    <a:srgbClr val="FFFFFF"/>
                  </a:solidFill>
                </a14:hiddenFill>
              </a:ext>
            </a:extLst>
          </p:spPr>
        </p:pic>
        <p:sp>
          <p:nvSpPr>
            <p:cNvPr id="51" name="Content Placeholder 2"/>
            <p:cNvSpPr txBox="1">
              <a:spLocks/>
            </p:cNvSpPr>
            <p:nvPr/>
          </p:nvSpPr>
          <p:spPr>
            <a:xfrm>
              <a:off x="594659" y="2198824"/>
              <a:ext cx="830426" cy="263620"/>
            </a:xfrm>
            <a:prstGeom prst="rect">
              <a:avLst/>
            </a:prstGeom>
          </p:spPr>
          <p:txBody>
            <a:bodyPr vert="horz" lIns="0" tIns="0" rIns="0" bIns="0" rtlCol="0" anchor="b" anchorCtr="0">
              <a:noAutofit/>
            </a:bodyPr>
            <a:lstStyle>
              <a:lvl1pPr marL="0" indent="0" algn="l" defTabSz="457200" rtl="0" eaLnBrk="1" latinLnBrk="0" hangingPunct="1">
                <a:spcBef>
                  <a:spcPts val="1200"/>
                </a:spcBef>
                <a:spcAft>
                  <a:spcPts val="0"/>
                </a:spcAft>
                <a:buFont typeface="Wingdings" panose="05000000000000000000" pitchFamily="2" charset="2"/>
                <a:buNone/>
                <a:defRPr sz="1800" b="0" kern="1200">
                  <a:solidFill>
                    <a:schemeClr val="bg1"/>
                  </a:solidFill>
                  <a:latin typeface="+mn-lt"/>
                  <a:ea typeface="+mn-ea"/>
                  <a:cs typeface="Intel Clear" panose="020B0604020203020204" pitchFamily="34" charset="0"/>
                </a:defRPr>
              </a:lvl1pPr>
              <a:lvl2pPr marL="225425" indent="-225425" algn="l" defTabSz="457200" rtl="0" eaLnBrk="1" latinLnBrk="0" hangingPunct="1">
                <a:spcBef>
                  <a:spcPts val="1200"/>
                </a:spcBef>
                <a:buFont typeface="Wingdings" charset="2"/>
                <a:buChar char="§"/>
                <a:defRPr sz="1600" kern="1200" baseline="0">
                  <a:solidFill>
                    <a:schemeClr val="bg1"/>
                  </a:solidFill>
                  <a:latin typeface="+mn-lt"/>
                  <a:ea typeface="+mn-ea"/>
                  <a:cs typeface="Intel Clear" panose="020B0604020203020204" pitchFamily="34" charset="0"/>
                </a:defRPr>
              </a:lvl2pPr>
              <a:lvl3pPr marL="571500" indent="-228600" algn="l" defTabSz="457200" rtl="0" eaLnBrk="1" latinLnBrk="0" hangingPunct="1">
                <a:spcBef>
                  <a:spcPts val="800"/>
                </a:spcBef>
                <a:buFont typeface="Intel Clear" panose="020B0604020203020204" pitchFamily="34" charset="0"/>
                <a:buChar char="–"/>
                <a:defRPr sz="1600" kern="1200">
                  <a:solidFill>
                    <a:schemeClr val="bg1"/>
                  </a:solidFill>
                  <a:latin typeface="+mn-lt"/>
                  <a:ea typeface="+mn-ea"/>
                  <a:cs typeface="Intel Clear" panose="020B0604020203020204" pitchFamily="34" charset="0"/>
                </a:defRPr>
              </a:lvl3pPr>
              <a:lvl4pPr marL="969963" indent="-228600" algn="l" defTabSz="457200" rtl="0" eaLnBrk="1" latinLnBrk="0" hangingPunct="1">
                <a:spcBef>
                  <a:spcPct val="20000"/>
                </a:spcBef>
                <a:buFont typeface="Arial"/>
                <a:buChar char="–"/>
                <a:defRPr sz="1400" kern="1200">
                  <a:solidFill>
                    <a:schemeClr val="bg1"/>
                  </a:solidFill>
                  <a:latin typeface="+mn-lt"/>
                  <a:ea typeface="+mn-ea"/>
                  <a:cs typeface="Intel Clear" panose="020B0604020203020204" pitchFamily="34" charset="0"/>
                </a:defRPr>
              </a:lvl4pPr>
              <a:lvl5pPr marL="1319213" indent="-228600" algn="l" defTabSz="457200" rtl="0" eaLnBrk="1" latinLnBrk="0" hangingPunct="1">
                <a:spcBef>
                  <a:spcPct val="20000"/>
                </a:spcBef>
                <a:buFont typeface="Intel Clear" panose="020B0604020203020204" pitchFamily="34" charset="0"/>
                <a:buChar char="–"/>
                <a:defRPr sz="1400" kern="1200">
                  <a:solidFill>
                    <a:schemeClr val="bg1"/>
                  </a:solidFill>
                  <a:latin typeface="+mn-lt"/>
                  <a:ea typeface="+mn-ea"/>
                  <a:cs typeface="Intel Clear" panose="020B0604020203020204" pitchFamily="34" charset="0"/>
                </a:defRPr>
              </a:lvl5pPr>
              <a:lvl6pPr marL="0" indent="0" algn="l" defTabSz="457200" rtl="0" eaLnBrk="1" latinLnBrk="0" hangingPunct="1">
                <a:lnSpc>
                  <a:spcPct val="80000"/>
                </a:lnSpc>
                <a:spcBef>
                  <a:spcPts val="1600"/>
                </a:spcBef>
                <a:buFont typeface="Arial"/>
                <a:buNone/>
                <a:tabLst/>
                <a:defRPr sz="6500" kern="1200">
                  <a:solidFill>
                    <a:schemeClr val="bg1">
                      <a:alpha val="90000"/>
                    </a:schemeClr>
                  </a:solidFill>
                  <a:latin typeface="Intel Clear Pro" charset="0"/>
                  <a:ea typeface="Intel Clear Pro" charset="0"/>
                  <a:cs typeface="Intel Clear Pro" charset="0"/>
                </a:defRPr>
              </a:lvl6pPr>
              <a:lvl7pPr marL="0" indent="0" algn="l" defTabSz="457200" rtl="0" eaLnBrk="1" latinLnBrk="0" hangingPunct="1">
                <a:lnSpc>
                  <a:spcPct val="80000"/>
                </a:lnSpc>
                <a:spcBef>
                  <a:spcPts val="800"/>
                </a:spcBef>
                <a:buFont typeface="Arial"/>
                <a:buNone/>
                <a:tabLst/>
                <a:defRPr sz="3600" kern="1200">
                  <a:solidFill>
                    <a:schemeClr val="bg1"/>
                  </a:solidFill>
                  <a:latin typeface="Intel Clear Pro" charset="0"/>
                  <a:ea typeface="Intel Clear Pro" charset="0"/>
                  <a:cs typeface="Intel Clear Pro" charset="0"/>
                </a:defRPr>
              </a:lvl7pPr>
              <a:lvl8pPr marL="0" indent="0" algn="l" defTabSz="457200" rtl="0" eaLnBrk="1" latinLnBrk="0" hangingPunct="1">
                <a:lnSpc>
                  <a:spcPct val="80000"/>
                </a:lnSpc>
                <a:spcBef>
                  <a:spcPts val="800"/>
                </a:spcBef>
                <a:buFont typeface="Arial"/>
                <a:buNone/>
                <a:tabLst/>
                <a:defRPr sz="3200" kern="1200">
                  <a:solidFill>
                    <a:schemeClr val="accent2"/>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609585">
                <a:lnSpc>
                  <a:spcPts val="2933"/>
                </a:lnSpc>
                <a:spcBef>
                  <a:spcPts val="0"/>
                </a:spcBef>
              </a:pPr>
              <a:r>
                <a:rPr lang="en-US" sz="2133" spc="67" dirty="0">
                  <a:solidFill>
                    <a:srgbClr val="00AEEF"/>
                  </a:solidFill>
                  <a:latin typeface="Intel Clear Pro" charset="0"/>
                  <a:ea typeface="Intel Clear Pro" charset="0"/>
                  <a:cs typeface="Intel Clear Pro" charset="0"/>
                </a:rPr>
                <a:t>1990’s</a:t>
              </a:r>
            </a:p>
          </p:txBody>
        </p:sp>
      </p:grpSp>
      <p:grpSp>
        <p:nvGrpSpPr>
          <p:cNvPr id="4" name="Group 3"/>
          <p:cNvGrpSpPr/>
          <p:nvPr/>
        </p:nvGrpSpPr>
        <p:grpSpPr>
          <a:xfrm>
            <a:off x="4360333" y="1856510"/>
            <a:ext cx="3462867" cy="4315692"/>
            <a:chOff x="3270250" y="1392382"/>
            <a:chExt cx="2597150" cy="3236769"/>
          </a:xfrm>
        </p:grpSpPr>
        <p:sp>
          <p:nvSpPr>
            <p:cNvPr id="13" name="Rectangle 12"/>
            <p:cNvSpPr/>
            <p:nvPr/>
          </p:nvSpPr>
          <p:spPr>
            <a:xfrm>
              <a:off x="3270250" y="1392382"/>
              <a:ext cx="2597150" cy="3236768"/>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pic>
          <p:nvPicPr>
            <p:cNvPr id="59" name="Picture 58"/>
            <p:cNvPicPr>
              <a:picLocks noChangeAspect="1"/>
            </p:cNvPicPr>
            <p:nvPr/>
          </p:nvPicPr>
          <p:blipFill rotWithShape="1">
            <a:blip r:embed="rId6" cstate="print">
              <a:extLst>
                <a:ext uri="{28A0092B-C50C-407E-A947-70E740481C1C}">
                  <a14:useLocalDpi xmlns:a14="http://schemas.microsoft.com/office/drawing/2010/main" val="0"/>
                </a:ext>
              </a:extLst>
            </a:blip>
            <a:srcRect t="704" b="10762"/>
            <a:stretch/>
          </p:blipFill>
          <p:spPr>
            <a:xfrm>
              <a:off x="3270251" y="3048001"/>
              <a:ext cx="2587013" cy="1581150"/>
            </a:xfrm>
            <a:prstGeom prst="rect">
              <a:avLst/>
            </a:prstGeom>
          </p:spPr>
        </p:pic>
        <p:pic>
          <p:nvPicPr>
            <p:cNvPr id="25" name="Picture 4" descr="Image result for computer 2005"/>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b="-8261"/>
            <a:stretch/>
          </p:blipFill>
          <p:spPr bwMode="auto">
            <a:xfrm>
              <a:off x="3937635" y="1514475"/>
              <a:ext cx="1629447" cy="991999"/>
            </a:xfrm>
            <a:prstGeom prst="rect">
              <a:avLst/>
            </a:prstGeom>
            <a:noFill/>
            <a:extLst>
              <a:ext uri="{909E8E84-426E-40DD-AFC4-6F175D3DCCD1}">
                <a14:hiddenFill xmlns:a14="http://schemas.microsoft.com/office/drawing/2010/main">
                  <a:solidFill>
                    <a:srgbClr val="FFFFFF"/>
                  </a:solidFill>
                </a14:hiddenFill>
              </a:ext>
            </a:extLst>
          </p:spPr>
        </p:pic>
        <p:sp>
          <p:nvSpPr>
            <p:cNvPr id="49" name="Content Placeholder 2"/>
            <p:cNvSpPr txBox="1">
              <a:spLocks/>
            </p:cNvSpPr>
            <p:nvPr/>
          </p:nvSpPr>
          <p:spPr>
            <a:xfrm>
              <a:off x="3437474" y="2198824"/>
              <a:ext cx="830426" cy="263620"/>
            </a:xfrm>
            <a:prstGeom prst="rect">
              <a:avLst/>
            </a:prstGeom>
          </p:spPr>
          <p:txBody>
            <a:bodyPr vert="horz" lIns="0" tIns="0" rIns="0" bIns="0" rtlCol="0" anchor="b" anchorCtr="0">
              <a:noAutofit/>
            </a:bodyPr>
            <a:lstStyle>
              <a:lvl1pPr marL="0" indent="0" algn="l" defTabSz="457200" rtl="0" eaLnBrk="1" latinLnBrk="0" hangingPunct="1">
                <a:spcBef>
                  <a:spcPts val="1200"/>
                </a:spcBef>
                <a:spcAft>
                  <a:spcPts val="0"/>
                </a:spcAft>
                <a:buFont typeface="Wingdings" panose="05000000000000000000" pitchFamily="2" charset="2"/>
                <a:buNone/>
                <a:defRPr sz="1800" b="0" kern="1200">
                  <a:solidFill>
                    <a:schemeClr val="bg1"/>
                  </a:solidFill>
                  <a:latin typeface="+mn-lt"/>
                  <a:ea typeface="+mn-ea"/>
                  <a:cs typeface="Intel Clear" panose="020B0604020203020204" pitchFamily="34" charset="0"/>
                </a:defRPr>
              </a:lvl1pPr>
              <a:lvl2pPr marL="225425" indent="-225425" algn="l" defTabSz="457200" rtl="0" eaLnBrk="1" latinLnBrk="0" hangingPunct="1">
                <a:spcBef>
                  <a:spcPts val="1200"/>
                </a:spcBef>
                <a:buFont typeface="Wingdings" charset="2"/>
                <a:buChar char="§"/>
                <a:defRPr sz="1600" kern="1200" baseline="0">
                  <a:solidFill>
                    <a:schemeClr val="bg1"/>
                  </a:solidFill>
                  <a:latin typeface="+mn-lt"/>
                  <a:ea typeface="+mn-ea"/>
                  <a:cs typeface="Intel Clear" panose="020B0604020203020204" pitchFamily="34" charset="0"/>
                </a:defRPr>
              </a:lvl2pPr>
              <a:lvl3pPr marL="571500" indent="-228600" algn="l" defTabSz="457200" rtl="0" eaLnBrk="1" latinLnBrk="0" hangingPunct="1">
                <a:spcBef>
                  <a:spcPts val="800"/>
                </a:spcBef>
                <a:buFont typeface="Intel Clear" panose="020B0604020203020204" pitchFamily="34" charset="0"/>
                <a:buChar char="–"/>
                <a:defRPr sz="1600" kern="1200">
                  <a:solidFill>
                    <a:schemeClr val="bg1"/>
                  </a:solidFill>
                  <a:latin typeface="+mn-lt"/>
                  <a:ea typeface="+mn-ea"/>
                  <a:cs typeface="Intel Clear" panose="020B0604020203020204" pitchFamily="34" charset="0"/>
                </a:defRPr>
              </a:lvl3pPr>
              <a:lvl4pPr marL="969963" indent="-228600" algn="l" defTabSz="457200" rtl="0" eaLnBrk="1" latinLnBrk="0" hangingPunct="1">
                <a:spcBef>
                  <a:spcPct val="20000"/>
                </a:spcBef>
                <a:buFont typeface="Arial"/>
                <a:buChar char="–"/>
                <a:defRPr sz="1400" kern="1200">
                  <a:solidFill>
                    <a:schemeClr val="bg1"/>
                  </a:solidFill>
                  <a:latin typeface="+mn-lt"/>
                  <a:ea typeface="+mn-ea"/>
                  <a:cs typeface="Intel Clear" panose="020B0604020203020204" pitchFamily="34" charset="0"/>
                </a:defRPr>
              </a:lvl4pPr>
              <a:lvl5pPr marL="1319213" indent="-228600" algn="l" defTabSz="457200" rtl="0" eaLnBrk="1" latinLnBrk="0" hangingPunct="1">
                <a:spcBef>
                  <a:spcPct val="20000"/>
                </a:spcBef>
                <a:buFont typeface="Intel Clear" panose="020B0604020203020204" pitchFamily="34" charset="0"/>
                <a:buChar char="–"/>
                <a:defRPr sz="1400" kern="1200">
                  <a:solidFill>
                    <a:schemeClr val="bg1"/>
                  </a:solidFill>
                  <a:latin typeface="+mn-lt"/>
                  <a:ea typeface="+mn-ea"/>
                  <a:cs typeface="Intel Clear" panose="020B0604020203020204" pitchFamily="34" charset="0"/>
                </a:defRPr>
              </a:lvl5pPr>
              <a:lvl6pPr marL="0" indent="0" algn="l" defTabSz="457200" rtl="0" eaLnBrk="1" latinLnBrk="0" hangingPunct="1">
                <a:lnSpc>
                  <a:spcPct val="80000"/>
                </a:lnSpc>
                <a:spcBef>
                  <a:spcPts val="1600"/>
                </a:spcBef>
                <a:buFont typeface="Arial"/>
                <a:buNone/>
                <a:tabLst/>
                <a:defRPr sz="6500" kern="1200">
                  <a:solidFill>
                    <a:schemeClr val="bg1">
                      <a:alpha val="90000"/>
                    </a:schemeClr>
                  </a:solidFill>
                  <a:latin typeface="Intel Clear Pro" charset="0"/>
                  <a:ea typeface="Intel Clear Pro" charset="0"/>
                  <a:cs typeface="Intel Clear Pro" charset="0"/>
                </a:defRPr>
              </a:lvl6pPr>
              <a:lvl7pPr marL="0" indent="0" algn="l" defTabSz="457200" rtl="0" eaLnBrk="1" latinLnBrk="0" hangingPunct="1">
                <a:lnSpc>
                  <a:spcPct val="80000"/>
                </a:lnSpc>
                <a:spcBef>
                  <a:spcPts val="800"/>
                </a:spcBef>
                <a:buFont typeface="Arial"/>
                <a:buNone/>
                <a:tabLst/>
                <a:defRPr sz="3600" kern="1200">
                  <a:solidFill>
                    <a:schemeClr val="bg1"/>
                  </a:solidFill>
                  <a:latin typeface="Intel Clear Pro" charset="0"/>
                  <a:ea typeface="Intel Clear Pro" charset="0"/>
                  <a:cs typeface="Intel Clear Pro" charset="0"/>
                </a:defRPr>
              </a:lvl7pPr>
              <a:lvl8pPr marL="0" indent="0" algn="l" defTabSz="457200" rtl="0" eaLnBrk="1" latinLnBrk="0" hangingPunct="1">
                <a:lnSpc>
                  <a:spcPct val="80000"/>
                </a:lnSpc>
                <a:spcBef>
                  <a:spcPts val="800"/>
                </a:spcBef>
                <a:buFont typeface="Arial"/>
                <a:buNone/>
                <a:tabLst/>
                <a:defRPr sz="3200" kern="1200">
                  <a:solidFill>
                    <a:schemeClr val="accent2"/>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609585">
                <a:lnSpc>
                  <a:spcPts val="2933"/>
                </a:lnSpc>
                <a:spcBef>
                  <a:spcPts val="0"/>
                </a:spcBef>
              </a:pPr>
              <a:r>
                <a:rPr lang="en-US" sz="2133" spc="67" dirty="0">
                  <a:solidFill>
                    <a:srgbClr val="00AEEF"/>
                  </a:solidFill>
                  <a:latin typeface="Intel Clear Pro" charset="0"/>
                  <a:ea typeface="Intel Clear Pro" charset="0"/>
                  <a:cs typeface="Intel Clear Pro" charset="0"/>
                </a:rPr>
                <a:t>2000’s</a:t>
              </a:r>
            </a:p>
          </p:txBody>
        </p:sp>
      </p:grpSp>
      <p:sp>
        <p:nvSpPr>
          <p:cNvPr id="6" name="Title 1"/>
          <p:cNvSpPr txBox="1">
            <a:spLocks/>
          </p:cNvSpPr>
          <p:nvPr/>
        </p:nvSpPr>
        <p:spPr>
          <a:xfrm>
            <a:off x="609602" y="413507"/>
            <a:ext cx="10972799" cy="1158240"/>
          </a:xfrm>
          <a:prstGeom prst="rect">
            <a:avLst/>
          </a:prstGeom>
        </p:spPr>
        <p:txBody>
          <a:bodyPr vert="horz" lIns="0" tIns="0" rIns="0" bIns="0" rtlCol="0" anchor="t" anchorCtr="0">
            <a:noAutofit/>
          </a:bodyPr>
          <a:lstStyle>
            <a:lvl1pPr algn="l" defTabSz="457200" rtl="0" eaLnBrk="1" latinLnBrk="0" hangingPunct="1">
              <a:lnSpc>
                <a:spcPts val="2600"/>
              </a:lnSpc>
              <a:spcBef>
                <a:spcPct val="0"/>
              </a:spcBef>
              <a:buNone/>
              <a:defRPr sz="2400" b="0" i="0" kern="1200" spc="50" baseline="0">
                <a:solidFill>
                  <a:schemeClr val="bg1"/>
                </a:solidFill>
                <a:latin typeface="Intel Clear Pro" charset="0"/>
                <a:ea typeface="Intel Clear Pro" charset="0"/>
                <a:cs typeface="Intel Clear Pro" charset="0"/>
              </a:defRPr>
            </a:lvl1pPr>
          </a:lstStyle>
          <a:p>
            <a:pPr algn="ctr" defTabSz="609585">
              <a:lnSpc>
                <a:spcPts val="4800"/>
              </a:lnSpc>
            </a:pPr>
            <a:r>
              <a:rPr lang="en-US" sz="5067" spc="67" dirty="0">
                <a:solidFill>
                  <a:srgbClr val="FFFFFF"/>
                </a:solidFill>
              </a:rPr>
              <a:t>When Hardware Improves -</a:t>
            </a:r>
          </a:p>
          <a:p>
            <a:pPr algn="ctr" defTabSz="609585">
              <a:lnSpc>
                <a:spcPts val="4800"/>
              </a:lnSpc>
            </a:pPr>
            <a:r>
              <a:rPr lang="en-US" sz="5067" spc="67" dirty="0">
                <a:solidFill>
                  <a:srgbClr val="FFFFFF"/>
                </a:solidFill>
              </a:rPr>
              <a:t>Software, Content &amp; Experiences are transformed</a:t>
            </a:r>
          </a:p>
        </p:txBody>
      </p:sp>
      <p:grpSp>
        <p:nvGrpSpPr>
          <p:cNvPr id="3" name="Group 2"/>
          <p:cNvGrpSpPr/>
          <p:nvPr/>
        </p:nvGrpSpPr>
        <p:grpSpPr>
          <a:xfrm>
            <a:off x="8119533" y="1856509"/>
            <a:ext cx="3536123" cy="4315691"/>
            <a:chOff x="6089650" y="1392382"/>
            <a:chExt cx="2652092" cy="3236768"/>
          </a:xfrm>
        </p:grpSpPr>
        <p:sp>
          <p:nvSpPr>
            <p:cNvPr id="40" name="Rectangle 39"/>
            <p:cNvSpPr/>
            <p:nvPr/>
          </p:nvSpPr>
          <p:spPr>
            <a:xfrm>
              <a:off x="6089650" y="1392382"/>
              <a:ext cx="2598738" cy="3236768"/>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pic>
          <p:nvPicPr>
            <p:cNvPr id="64" name="Picture 63"/>
            <p:cNvPicPr>
              <a:picLocks noChangeAspect="1"/>
            </p:cNvPicPr>
            <p:nvPr/>
          </p:nvPicPr>
          <p:blipFill rotWithShape="1">
            <a:blip r:embed="rId8" cstate="print">
              <a:extLst>
                <a:ext uri="{28A0092B-C50C-407E-A947-70E740481C1C}">
                  <a14:useLocalDpi xmlns:a14="http://schemas.microsoft.com/office/drawing/2010/main" val="0"/>
                </a:ext>
              </a:extLst>
            </a:blip>
            <a:srcRect b="12276"/>
            <a:stretch/>
          </p:blipFill>
          <p:spPr>
            <a:xfrm>
              <a:off x="6089651" y="3053591"/>
              <a:ext cx="2597150" cy="1575559"/>
            </a:xfrm>
            <a:prstGeom prst="rect">
              <a:avLst/>
            </a:prstGeom>
          </p:spPr>
        </p:pic>
        <p:pic>
          <p:nvPicPr>
            <p:cNvPr id="65" name="Picture 6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86501" y="4123148"/>
              <a:ext cx="1004891" cy="334964"/>
            </a:xfrm>
            <a:prstGeom prst="rect">
              <a:avLst/>
            </a:prstGeom>
          </p:spPr>
        </p:pic>
        <p:pic>
          <p:nvPicPr>
            <p:cNvPr id="56" name="Picture 14" descr="Related image"/>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699336" y="1412171"/>
              <a:ext cx="1215714" cy="120173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2" descr="Image result for gaming notebook pc"/>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804231" y="1720499"/>
              <a:ext cx="937511" cy="740140"/>
            </a:xfrm>
            <a:prstGeom prst="rect">
              <a:avLst/>
            </a:prstGeom>
            <a:noFill/>
            <a:extLst>
              <a:ext uri="{909E8E84-426E-40DD-AFC4-6F175D3DCCD1}">
                <a14:hiddenFill xmlns:a14="http://schemas.microsoft.com/office/drawing/2010/main">
                  <a:solidFill>
                    <a:srgbClr val="FFFFFF"/>
                  </a:solidFill>
                </a14:hiddenFill>
              </a:ext>
            </a:extLst>
          </p:spPr>
        </p:pic>
        <p:sp>
          <p:nvSpPr>
            <p:cNvPr id="23" name="Content Placeholder 2"/>
            <p:cNvSpPr txBox="1">
              <a:spLocks/>
            </p:cNvSpPr>
            <p:nvPr/>
          </p:nvSpPr>
          <p:spPr>
            <a:xfrm>
              <a:off x="6263260" y="2198824"/>
              <a:ext cx="830426" cy="263620"/>
            </a:xfrm>
            <a:prstGeom prst="rect">
              <a:avLst/>
            </a:prstGeom>
          </p:spPr>
          <p:txBody>
            <a:bodyPr vert="horz" lIns="0" tIns="0" rIns="0" bIns="0" rtlCol="0" anchor="b" anchorCtr="0">
              <a:noAutofit/>
            </a:bodyPr>
            <a:lstStyle>
              <a:lvl1pPr marL="0" indent="0" algn="l" defTabSz="457200" rtl="0" eaLnBrk="1" latinLnBrk="0" hangingPunct="1">
                <a:spcBef>
                  <a:spcPts val="1200"/>
                </a:spcBef>
                <a:spcAft>
                  <a:spcPts val="0"/>
                </a:spcAft>
                <a:buFont typeface="Wingdings" panose="05000000000000000000" pitchFamily="2" charset="2"/>
                <a:buNone/>
                <a:defRPr sz="1800" b="0" kern="1200">
                  <a:solidFill>
                    <a:schemeClr val="bg1"/>
                  </a:solidFill>
                  <a:latin typeface="+mn-lt"/>
                  <a:ea typeface="+mn-ea"/>
                  <a:cs typeface="Intel Clear" panose="020B0604020203020204" pitchFamily="34" charset="0"/>
                </a:defRPr>
              </a:lvl1pPr>
              <a:lvl2pPr marL="225425" indent="-225425" algn="l" defTabSz="457200" rtl="0" eaLnBrk="1" latinLnBrk="0" hangingPunct="1">
                <a:spcBef>
                  <a:spcPts val="1200"/>
                </a:spcBef>
                <a:buFont typeface="Wingdings" charset="2"/>
                <a:buChar char="§"/>
                <a:defRPr sz="1600" kern="1200" baseline="0">
                  <a:solidFill>
                    <a:schemeClr val="bg1"/>
                  </a:solidFill>
                  <a:latin typeface="+mn-lt"/>
                  <a:ea typeface="+mn-ea"/>
                  <a:cs typeface="Intel Clear" panose="020B0604020203020204" pitchFamily="34" charset="0"/>
                </a:defRPr>
              </a:lvl2pPr>
              <a:lvl3pPr marL="571500" indent="-228600" algn="l" defTabSz="457200" rtl="0" eaLnBrk="1" latinLnBrk="0" hangingPunct="1">
                <a:spcBef>
                  <a:spcPts val="800"/>
                </a:spcBef>
                <a:buFont typeface="Intel Clear" panose="020B0604020203020204" pitchFamily="34" charset="0"/>
                <a:buChar char="–"/>
                <a:defRPr sz="1600" kern="1200">
                  <a:solidFill>
                    <a:schemeClr val="bg1"/>
                  </a:solidFill>
                  <a:latin typeface="+mn-lt"/>
                  <a:ea typeface="+mn-ea"/>
                  <a:cs typeface="Intel Clear" panose="020B0604020203020204" pitchFamily="34" charset="0"/>
                </a:defRPr>
              </a:lvl3pPr>
              <a:lvl4pPr marL="969963" indent="-228600" algn="l" defTabSz="457200" rtl="0" eaLnBrk="1" latinLnBrk="0" hangingPunct="1">
                <a:spcBef>
                  <a:spcPct val="20000"/>
                </a:spcBef>
                <a:buFont typeface="Arial"/>
                <a:buChar char="–"/>
                <a:defRPr sz="1400" kern="1200">
                  <a:solidFill>
                    <a:schemeClr val="bg1"/>
                  </a:solidFill>
                  <a:latin typeface="+mn-lt"/>
                  <a:ea typeface="+mn-ea"/>
                  <a:cs typeface="Intel Clear" panose="020B0604020203020204" pitchFamily="34" charset="0"/>
                </a:defRPr>
              </a:lvl4pPr>
              <a:lvl5pPr marL="1319213" indent="-228600" algn="l" defTabSz="457200" rtl="0" eaLnBrk="1" latinLnBrk="0" hangingPunct="1">
                <a:spcBef>
                  <a:spcPct val="20000"/>
                </a:spcBef>
                <a:buFont typeface="Intel Clear" panose="020B0604020203020204" pitchFamily="34" charset="0"/>
                <a:buChar char="–"/>
                <a:defRPr sz="1400" kern="1200">
                  <a:solidFill>
                    <a:schemeClr val="bg1"/>
                  </a:solidFill>
                  <a:latin typeface="+mn-lt"/>
                  <a:ea typeface="+mn-ea"/>
                  <a:cs typeface="Intel Clear" panose="020B0604020203020204" pitchFamily="34" charset="0"/>
                </a:defRPr>
              </a:lvl5pPr>
              <a:lvl6pPr marL="0" indent="0" algn="l" defTabSz="457200" rtl="0" eaLnBrk="1" latinLnBrk="0" hangingPunct="1">
                <a:lnSpc>
                  <a:spcPct val="80000"/>
                </a:lnSpc>
                <a:spcBef>
                  <a:spcPts val="1600"/>
                </a:spcBef>
                <a:buFont typeface="Arial"/>
                <a:buNone/>
                <a:tabLst/>
                <a:defRPr sz="6500" kern="1200">
                  <a:solidFill>
                    <a:schemeClr val="bg1">
                      <a:alpha val="90000"/>
                    </a:schemeClr>
                  </a:solidFill>
                  <a:latin typeface="Intel Clear Pro" charset="0"/>
                  <a:ea typeface="Intel Clear Pro" charset="0"/>
                  <a:cs typeface="Intel Clear Pro" charset="0"/>
                </a:defRPr>
              </a:lvl6pPr>
              <a:lvl7pPr marL="0" indent="0" algn="l" defTabSz="457200" rtl="0" eaLnBrk="1" latinLnBrk="0" hangingPunct="1">
                <a:lnSpc>
                  <a:spcPct val="80000"/>
                </a:lnSpc>
                <a:spcBef>
                  <a:spcPts val="800"/>
                </a:spcBef>
                <a:buFont typeface="Arial"/>
                <a:buNone/>
                <a:tabLst/>
                <a:defRPr sz="3600" kern="1200">
                  <a:solidFill>
                    <a:schemeClr val="bg1"/>
                  </a:solidFill>
                  <a:latin typeface="Intel Clear Pro" charset="0"/>
                  <a:ea typeface="Intel Clear Pro" charset="0"/>
                  <a:cs typeface="Intel Clear Pro" charset="0"/>
                </a:defRPr>
              </a:lvl7pPr>
              <a:lvl8pPr marL="0" indent="0" algn="l" defTabSz="457200" rtl="0" eaLnBrk="1" latinLnBrk="0" hangingPunct="1">
                <a:lnSpc>
                  <a:spcPct val="80000"/>
                </a:lnSpc>
                <a:spcBef>
                  <a:spcPts val="800"/>
                </a:spcBef>
                <a:buFont typeface="Arial"/>
                <a:buNone/>
                <a:tabLst/>
                <a:defRPr sz="3200" kern="1200">
                  <a:solidFill>
                    <a:schemeClr val="accent2"/>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609585">
                <a:lnSpc>
                  <a:spcPts val="2933"/>
                </a:lnSpc>
                <a:spcBef>
                  <a:spcPts val="0"/>
                </a:spcBef>
              </a:pPr>
              <a:r>
                <a:rPr lang="en-US" sz="2133" spc="67" dirty="0">
                  <a:solidFill>
                    <a:srgbClr val="00AEEF"/>
                  </a:solidFill>
                  <a:latin typeface="Intel Clear Pro" charset="0"/>
                  <a:ea typeface="Intel Clear Pro" charset="0"/>
                  <a:cs typeface="Intel Clear Pro" charset="0"/>
                </a:rPr>
                <a:t>2010’s</a:t>
              </a:r>
            </a:p>
          </p:txBody>
        </p:sp>
      </p:grpSp>
      <p:sp>
        <p:nvSpPr>
          <p:cNvPr id="15" name="Content Placeholder 2"/>
          <p:cNvSpPr txBox="1">
            <a:spLocks/>
          </p:cNvSpPr>
          <p:nvPr/>
        </p:nvSpPr>
        <p:spPr>
          <a:xfrm>
            <a:off x="4360335" y="3495597"/>
            <a:ext cx="3462867" cy="568404"/>
          </a:xfrm>
          <a:prstGeom prst="rect">
            <a:avLst/>
          </a:prstGeom>
        </p:spPr>
        <p:txBody>
          <a:bodyPr vert="horz" lIns="0" tIns="0" rIns="0" bIns="0" rtlCol="0" anchor="ctr" anchorCtr="0">
            <a:noAutofit/>
          </a:bodyPr>
          <a:lstStyle>
            <a:lvl1pPr marL="0" indent="0" algn="l" defTabSz="457200" rtl="0" eaLnBrk="1" latinLnBrk="0" hangingPunct="1">
              <a:spcBef>
                <a:spcPts val="1200"/>
              </a:spcBef>
              <a:spcAft>
                <a:spcPts val="0"/>
              </a:spcAft>
              <a:buFont typeface="Wingdings" panose="05000000000000000000" pitchFamily="2" charset="2"/>
              <a:buNone/>
              <a:defRPr sz="1800" b="0" kern="1200">
                <a:solidFill>
                  <a:schemeClr val="bg1"/>
                </a:solidFill>
                <a:latin typeface="+mn-lt"/>
                <a:ea typeface="+mn-ea"/>
                <a:cs typeface="Intel Clear" panose="020B0604020203020204" pitchFamily="34" charset="0"/>
              </a:defRPr>
            </a:lvl1pPr>
            <a:lvl2pPr marL="225425" indent="-225425" algn="l" defTabSz="457200" rtl="0" eaLnBrk="1" latinLnBrk="0" hangingPunct="1">
              <a:spcBef>
                <a:spcPts val="1200"/>
              </a:spcBef>
              <a:buFont typeface="Wingdings" charset="2"/>
              <a:buChar char="§"/>
              <a:defRPr sz="1600" kern="1200" baseline="0">
                <a:solidFill>
                  <a:schemeClr val="bg1"/>
                </a:solidFill>
                <a:latin typeface="+mn-lt"/>
                <a:ea typeface="+mn-ea"/>
                <a:cs typeface="Intel Clear" panose="020B0604020203020204" pitchFamily="34" charset="0"/>
              </a:defRPr>
            </a:lvl2pPr>
            <a:lvl3pPr marL="571500" indent="-228600" algn="l" defTabSz="457200" rtl="0" eaLnBrk="1" latinLnBrk="0" hangingPunct="1">
              <a:spcBef>
                <a:spcPts val="800"/>
              </a:spcBef>
              <a:buFont typeface="Intel Clear" panose="020B0604020203020204" pitchFamily="34" charset="0"/>
              <a:buChar char="–"/>
              <a:defRPr sz="1600" kern="1200">
                <a:solidFill>
                  <a:schemeClr val="bg1"/>
                </a:solidFill>
                <a:latin typeface="+mn-lt"/>
                <a:ea typeface="+mn-ea"/>
                <a:cs typeface="Intel Clear" panose="020B0604020203020204" pitchFamily="34" charset="0"/>
              </a:defRPr>
            </a:lvl3pPr>
            <a:lvl4pPr marL="969963" indent="-228600" algn="l" defTabSz="457200" rtl="0" eaLnBrk="1" latinLnBrk="0" hangingPunct="1">
              <a:spcBef>
                <a:spcPct val="20000"/>
              </a:spcBef>
              <a:buFont typeface="Arial"/>
              <a:buChar char="–"/>
              <a:defRPr sz="1400" kern="1200">
                <a:solidFill>
                  <a:schemeClr val="bg1"/>
                </a:solidFill>
                <a:latin typeface="+mn-lt"/>
                <a:ea typeface="+mn-ea"/>
                <a:cs typeface="Intel Clear" panose="020B0604020203020204" pitchFamily="34" charset="0"/>
              </a:defRPr>
            </a:lvl4pPr>
            <a:lvl5pPr marL="1319213" indent="-228600" algn="l" defTabSz="457200" rtl="0" eaLnBrk="1" latinLnBrk="0" hangingPunct="1">
              <a:spcBef>
                <a:spcPct val="20000"/>
              </a:spcBef>
              <a:buFont typeface="Intel Clear" panose="020B0604020203020204" pitchFamily="34" charset="0"/>
              <a:buChar char="–"/>
              <a:defRPr sz="1400" kern="1200">
                <a:solidFill>
                  <a:schemeClr val="bg1"/>
                </a:solidFill>
                <a:latin typeface="+mn-lt"/>
                <a:ea typeface="+mn-ea"/>
                <a:cs typeface="Intel Clear" panose="020B0604020203020204" pitchFamily="34" charset="0"/>
              </a:defRPr>
            </a:lvl5pPr>
            <a:lvl6pPr marL="0" indent="0" algn="l" defTabSz="457200" rtl="0" eaLnBrk="1" latinLnBrk="0" hangingPunct="1">
              <a:lnSpc>
                <a:spcPct val="80000"/>
              </a:lnSpc>
              <a:spcBef>
                <a:spcPts val="1600"/>
              </a:spcBef>
              <a:buFont typeface="Arial"/>
              <a:buNone/>
              <a:tabLst/>
              <a:defRPr sz="6500" kern="1200">
                <a:solidFill>
                  <a:schemeClr val="bg1">
                    <a:alpha val="90000"/>
                  </a:schemeClr>
                </a:solidFill>
                <a:latin typeface="Intel Clear Pro" charset="0"/>
                <a:ea typeface="Intel Clear Pro" charset="0"/>
                <a:cs typeface="Intel Clear Pro" charset="0"/>
              </a:defRPr>
            </a:lvl6pPr>
            <a:lvl7pPr marL="0" indent="0" algn="l" defTabSz="457200" rtl="0" eaLnBrk="1" latinLnBrk="0" hangingPunct="1">
              <a:lnSpc>
                <a:spcPct val="80000"/>
              </a:lnSpc>
              <a:spcBef>
                <a:spcPts val="800"/>
              </a:spcBef>
              <a:buFont typeface="Arial"/>
              <a:buNone/>
              <a:tabLst/>
              <a:defRPr sz="3600" kern="1200">
                <a:solidFill>
                  <a:schemeClr val="bg1"/>
                </a:solidFill>
                <a:latin typeface="Intel Clear Pro" charset="0"/>
                <a:ea typeface="Intel Clear Pro" charset="0"/>
                <a:cs typeface="Intel Clear Pro" charset="0"/>
              </a:defRPr>
            </a:lvl7pPr>
            <a:lvl8pPr marL="0" indent="0" algn="l" defTabSz="457200" rtl="0" eaLnBrk="1" latinLnBrk="0" hangingPunct="1">
              <a:lnSpc>
                <a:spcPct val="80000"/>
              </a:lnSpc>
              <a:spcBef>
                <a:spcPts val="800"/>
              </a:spcBef>
              <a:buFont typeface="Arial"/>
              <a:buNone/>
              <a:tabLst/>
              <a:defRPr sz="3200" kern="1200">
                <a:solidFill>
                  <a:schemeClr val="accent2"/>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609585">
              <a:lnSpc>
                <a:spcPts val="2800"/>
              </a:lnSpc>
              <a:spcBef>
                <a:spcPts val="0"/>
              </a:spcBef>
              <a:spcAft>
                <a:spcPts val="1600"/>
              </a:spcAft>
            </a:pPr>
            <a:r>
              <a:rPr lang="en-US" sz="2933" spc="27" dirty="0">
                <a:solidFill>
                  <a:srgbClr val="FFFFFF"/>
                </a:solidFill>
                <a:latin typeface="Intel Clear Pro" charset="0"/>
                <a:ea typeface="Intel Clear Pro" charset="0"/>
                <a:cs typeface="Intel Clear Pro" charset="0"/>
              </a:rPr>
              <a:t>INTERNET BOOM</a:t>
            </a:r>
          </a:p>
        </p:txBody>
      </p:sp>
      <p:cxnSp>
        <p:nvCxnSpPr>
          <p:cNvPr id="8" name="Straight Arrow Connector 7"/>
          <p:cNvCxnSpPr/>
          <p:nvPr/>
        </p:nvCxnSpPr>
        <p:spPr>
          <a:xfrm>
            <a:off x="796211" y="3429000"/>
            <a:ext cx="10617264" cy="136"/>
          </a:xfrm>
          <a:prstGeom prst="straightConnector1">
            <a:avLst/>
          </a:prstGeom>
          <a:ln>
            <a:gradFill>
              <a:gsLst>
                <a:gs pos="0">
                  <a:schemeClr val="accent2">
                    <a:alpha val="50000"/>
                  </a:schemeClr>
                </a:gs>
                <a:gs pos="100000">
                  <a:schemeClr val="bg1"/>
                </a:gs>
              </a:gsLst>
              <a:lin ang="0" scaled="0"/>
            </a:gradFill>
            <a:tailEnd type="arrow"/>
          </a:ln>
          <a:effectLst/>
        </p:spPr>
        <p:style>
          <a:lnRef idx="2">
            <a:schemeClr val="accent1"/>
          </a:lnRef>
          <a:fillRef idx="0">
            <a:schemeClr val="accent1"/>
          </a:fillRef>
          <a:effectRef idx="1">
            <a:schemeClr val="accent1"/>
          </a:effectRef>
          <a:fontRef idx="minor">
            <a:schemeClr val="tx1"/>
          </a:fontRef>
        </p:style>
      </p:cxnSp>
      <p:grpSp>
        <p:nvGrpSpPr>
          <p:cNvPr id="19" name="Group 18"/>
          <p:cNvGrpSpPr/>
          <p:nvPr/>
        </p:nvGrpSpPr>
        <p:grpSpPr>
          <a:xfrm>
            <a:off x="2278594" y="3344648"/>
            <a:ext cx="7605255" cy="156477"/>
            <a:chOff x="1708945" y="2508486"/>
            <a:chExt cx="5703941" cy="117358"/>
          </a:xfrm>
        </p:grpSpPr>
        <p:sp>
          <p:nvSpPr>
            <p:cNvPr id="32" name="Oval 31"/>
            <p:cNvSpPr/>
            <p:nvPr/>
          </p:nvSpPr>
          <p:spPr>
            <a:xfrm>
              <a:off x="4518553" y="2508486"/>
              <a:ext cx="117358" cy="11735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srgbClr val="FFFFFF"/>
                </a:solidFill>
                <a:latin typeface="Intel Clear"/>
              </a:endParaRPr>
            </a:p>
          </p:txBody>
        </p:sp>
        <p:sp>
          <p:nvSpPr>
            <p:cNvPr id="33" name="Oval 32"/>
            <p:cNvSpPr/>
            <p:nvPr/>
          </p:nvSpPr>
          <p:spPr>
            <a:xfrm>
              <a:off x="7295528" y="2508486"/>
              <a:ext cx="117358" cy="11735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srgbClr val="FFFFFF"/>
                </a:solidFill>
                <a:latin typeface="Intel Clear"/>
              </a:endParaRPr>
            </a:p>
          </p:txBody>
        </p:sp>
        <p:sp>
          <p:nvSpPr>
            <p:cNvPr id="52" name="Oval 51"/>
            <p:cNvSpPr/>
            <p:nvPr/>
          </p:nvSpPr>
          <p:spPr>
            <a:xfrm>
              <a:off x="1708945" y="2508486"/>
              <a:ext cx="117358" cy="11735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srgbClr val="FFFFFF"/>
                </a:solidFill>
                <a:latin typeface="Intel Clear"/>
              </a:endParaRPr>
            </a:p>
          </p:txBody>
        </p:sp>
      </p:grpSp>
      <p:sp>
        <p:nvSpPr>
          <p:cNvPr id="42" name="Content Placeholder 2"/>
          <p:cNvSpPr txBox="1">
            <a:spLocks/>
          </p:cNvSpPr>
          <p:nvPr/>
        </p:nvSpPr>
        <p:spPr>
          <a:xfrm>
            <a:off x="603046" y="3495597"/>
            <a:ext cx="3465188" cy="568404"/>
          </a:xfrm>
          <a:prstGeom prst="rect">
            <a:avLst/>
          </a:prstGeom>
        </p:spPr>
        <p:txBody>
          <a:bodyPr vert="horz" lIns="0" tIns="0" rIns="0" bIns="0" rtlCol="0" anchor="ctr" anchorCtr="0">
            <a:noAutofit/>
          </a:bodyPr>
          <a:lstStyle>
            <a:lvl1pPr marL="0" indent="0" algn="l" defTabSz="457200" rtl="0" eaLnBrk="1" latinLnBrk="0" hangingPunct="1">
              <a:spcBef>
                <a:spcPts val="1200"/>
              </a:spcBef>
              <a:spcAft>
                <a:spcPts val="0"/>
              </a:spcAft>
              <a:buFont typeface="Wingdings" panose="05000000000000000000" pitchFamily="2" charset="2"/>
              <a:buNone/>
              <a:defRPr sz="1800" b="0" kern="1200">
                <a:solidFill>
                  <a:schemeClr val="bg1"/>
                </a:solidFill>
                <a:latin typeface="+mn-lt"/>
                <a:ea typeface="+mn-ea"/>
                <a:cs typeface="Intel Clear" panose="020B0604020203020204" pitchFamily="34" charset="0"/>
              </a:defRPr>
            </a:lvl1pPr>
            <a:lvl2pPr marL="225425" indent="-225425" algn="l" defTabSz="457200" rtl="0" eaLnBrk="1" latinLnBrk="0" hangingPunct="1">
              <a:spcBef>
                <a:spcPts val="1200"/>
              </a:spcBef>
              <a:buFont typeface="Wingdings" charset="2"/>
              <a:buChar char="§"/>
              <a:defRPr sz="1600" kern="1200" baseline="0">
                <a:solidFill>
                  <a:schemeClr val="bg1"/>
                </a:solidFill>
                <a:latin typeface="+mn-lt"/>
                <a:ea typeface="+mn-ea"/>
                <a:cs typeface="Intel Clear" panose="020B0604020203020204" pitchFamily="34" charset="0"/>
              </a:defRPr>
            </a:lvl2pPr>
            <a:lvl3pPr marL="571500" indent="-228600" algn="l" defTabSz="457200" rtl="0" eaLnBrk="1" latinLnBrk="0" hangingPunct="1">
              <a:spcBef>
                <a:spcPts val="800"/>
              </a:spcBef>
              <a:buFont typeface="Intel Clear" panose="020B0604020203020204" pitchFamily="34" charset="0"/>
              <a:buChar char="–"/>
              <a:defRPr sz="1600" kern="1200">
                <a:solidFill>
                  <a:schemeClr val="bg1"/>
                </a:solidFill>
                <a:latin typeface="+mn-lt"/>
                <a:ea typeface="+mn-ea"/>
                <a:cs typeface="Intel Clear" panose="020B0604020203020204" pitchFamily="34" charset="0"/>
              </a:defRPr>
            </a:lvl3pPr>
            <a:lvl4pPr marL="969963" indent="-228600" algn="l" defTabSz="457200" rtl="0" eaLnBrk="1" latinLnBrk="0" hangingPunct="1">
              <a:spcBef>
                <a:spcPct val="20000"/>
              </a:spcBef>
              <a:buFont typeface="Arial"/>
              <a:buChar char="–"/>
              <a:defRPr sz="1400" kern="1200">
                <a:solidFill>
                  <a:schemeClr val="bg1"/>
                </a:solidFill>
                <a:latin typeface="+mn-lt"/>
                <a:ea typeface="+mn-ea"/>
                <a:cs typeface="Intel Clear" panose="020B0604020203020204" pitchFamily="34" charset="0"/>
              </a:defRPr>
            </a:lvl4pPr>
            <a:lvl5pPr marL="1319213" indent="-228600" algn="l" defTabSz="457200" rtl="0" eaLnBrk="1" latinLnBrk="0" hangingPunct="1">
              <a:spcBef>
                <a:spcPct val="20000"/>
              </a:spcBef>
              <a:buFont typeface="Intel Clear" panose="020B0604020203020204" pitchFamily="34" charset="0"/>
              <a:buChar char="–"/>
              <a:defRPr sz="1400" kern="1200">
                <a:solidFill>
                  <a:schemeClr val="bg1"/>
                </a:solidFill>
                <a:latin typeface="+mn-lt"/>
                <a:ea typeface="+mn-ea"/>
                <a:cs typeface="Intel Clear" panose="020B0604020203020204" pitchFamily="34" charset="0"/>
              </a:defRPr>
            </a:lvl5pPr>
            <a:lvl6pPr marL="0" indent="0" algn="l" defTabSz="457200" rtl="0" eaLnBrk="1" latinLnBrk="0" hangingPunct="1">
              <a:lnSpc>
                <a:spcPct val="80000"/>
              </a:lnSpc>
              <a:spcBef>
                <a:spcPts val="1600"/>
              </a:spcBef>
              <a:buFont typeface="Arial"/>
              <a:buNone/>
              <a:tabLst/>
              <a:defRPr sz="6500" kern="1200">
                <a:solidFill>
                  <a:schemeClr val="bg1">
                    <a:alpha val="90000"/>
                  </a:schemeClr>
                </a:solidFill>
                <a:latin typeface="Intel Clear Pro" charset="0"/>
                <a:ea typeface="Intel Clear Pro" charset="0"/>
                <a:cs typeface="Intel Clear Pro" charset="0"/>
              </a:defRPr>
            </a:lvl6pPr>
            <a:lvl7pPr marL="0" indent="0" algn="l" defTabSz="457200" rtl="0" eaLnBrk="1" latinLnBrk="0" hangingPunct="1">
              <a:lnSpc>
                <a:spcPct val="80000"/>
              </a:lnSpc>
              <a:spcBef>
                <a:spcPts val="800"/>
              </a:spcBef>
              <a:buFont typeface="Arial"/>
              <a:buNone/>
              <a:tabLst/>
              <a:defRPr sz="3600" kern="1200">
                <a:solidFill>
                  <a:schemeClr val="bg1"/>
                </a:solidFill>
                <a:latin typeface="Intel Clear Pro" charset="0"/>
                <a:ea typeface="Intel Clear Pro" charset="0"/>
                <a:cs typeface="Intel Clear Pro" charset="0"/>
              </a:defRPr>
            </a:lvl7pPr>
            <a:lvl8pPr marL="0" indent="0" algn="l" defTabSz="457200" rtl="0" eaLnBrk="1" latinLnBrk="0" hangingPunct="1">
              <a:lnSpc>
                <a:spcPct val="80000"/>
              </a:lnSpc>
              <a:spcBef>
                <a:spcPts val="800"/>
              </a:spcBef>
              <a:buFont typeface="Arial"/>
              <a:buNone/>
              <a:tabLst/>
              <a:defRPr sz="3200" kern="1200">
                <a:solidFill>
                  <a:schemeClr val="accent2"/>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609585">
              <a:lnSpc>
                <a:spcPts val="2800"/>
              </a:lnSpc>
              <a:spcBef>
                <a:spcPts val="0"/>
              </a:spcBef>
              <a:spcAft>
                <a:spcPts val="1600"/>
              </a:spcAft>
            </a:pPr>
            <a:r>
              <a:rPr lang="en-US" sz="2933" spc="27" dirty="0">
                <a:solidFill>
                  <a:srgbClr val="FFFFFF"/>
                </a:solidFill>
                <a:latin typeface="Intel Clear Pro" charset="0"/>
                <a:ea typeface="Intel Clear Pro" charset="0"/>
                <a:cs typeface="Intel Clear Pro" charset="0"/>
              </a:rPr>
              <a:t>LAN PARTIES</a:t>
            </a:r>
          </a:p>
        </p:txBody>
      </p:sp>
      <p:sp>
        <p:nvSpPr>
          <p:cNvPr id="16" name="Content Placeholder 2"/>
          <p:cNvSpPr txBox="1">
            <a:spLocks/>
          </p:cNvSpPr>
          <p:nvPr/>
        </p:nvSpPr>
        <p:spPr>
          <a:xfrm>
            <a:off x="8119535" y="3495597"/>
            <a:ext cx="3458632" cy="568591"/>
          </a:xfrm>
          <a:prstGeom prst="rect">
            <a:avLst/>
          </a:prstGeom>
        </p:spPr>
        <p:txBody>
          <a:bodyPr vert="horz" lIns="0" tIns="0" rIns="0" bIns="0" rtlCol="0" anchor="ctr" anchorCtr="0">
            <a:noAutofit/>
          </a:bodyPr>
          <a:lstStyle>
            <a:lvl1pPr marL="0" indent="0" algn="l" defTabSz="457200" rtl="0" eaLnBrk="1" latinLnBrk="0" hangingPunct="1">
              <a:spcBef>
                <a:spcPts val="1200"/>
              </a:spcBef>
              <a:spcAft>
                <a:spcPts val="0"/>
              </a:spcAft>
              <a:buFont typeface="Wingdings" panose="05000000000000000000" pitchFamily="2" charset="2"/>
              <a:buNone/>
              <a:defRPr sz="1800" b="0" kern="1200">
                <a:solidFill>
                  <a:schemeClr val="bg1"/>
                </a:solidFill>
                <a:latin typeface="+mn-lt"/>
                <a:ea typeface="+mn-ea"/>
                <a:cs typeface="Intel Clear" panose="020B0604020203020204" pitchFamily="34" charset="0"/>
              </a:defRPr>
            </a:lvl1pPr>
            <a:lvl2pPr marL="225425" indent="-225425" algn="l" defTabSz="457200" rtl="0" eaLnBrk="1" latinLnBrk="0" hangingPunct="1">
              <a:spcBef>
                <a:spcPts val="1200"/>
              </a:spcBef>
              <a:buFont typeface="Wingdings" charset="2"/>
              <a:buChar char="§"/>
              <a:defRPr sz="1600" kern="1200" baseline="0">
                <a:solidFill>
                  <a:schemeClr val="bg1"/>
                </a:solidFill>
                <a:latin typeface="+mn-lt"/>
                <a:ea typeface="+mn-ea"/>
                <a:cs typeface="Intel Clear" panose="020B0604020203020204" pitchFamily="34" charset="0"/>
              </a:defRPr>
            </a:lvl2pPr>
            <a:lvl3pPr marL="571500" indent="-228600" algn="l" defTabSz="457200" rtl="0" eaLnBrk="1" latinLnBrk="0" hangingPunct="1">
              <a:spcBef>
                <a:spcPts val="800"/>
              </a:spcBef>
              <a:buFont typeface="Intel Clear" panose="020B0604020203020204" pitchFamily="34" charset="0"/>
              <a:buChar char="–"/>
              <a:defRPr sz="1600" kern="1200">
                <a:solidFill>
                  <a:schemeClr val="bg1"/>
                </a:solidFill>
                <a:latin typeface="+mn-lt"/>
                <a:ea typeface="+mn-ea"/>
                <a:cs typeface="Intel Clear" panose="020B0604020203020204" pitchFamily="34" charset="0"/>
              </a:defRPr>
            </a:lvl3pPr>
            <a:lvl4pPr marL="969963" indent="-228600" algn="l" defTabSz="457200" rtl="0" eaLnBrk="1" latinLnBrk="0" hangingPunct="1">
              <a:spcBef>
                <a:spcPct val="20000"/>
              </a:spcBef>
              <a:buFont typeface="Arial"/>
              <a:buChar char="–"/>
              <a:defRPr sz="1400" kern="1200">
                <a:solidFill>
                  <a:schemeClr val="bg1"/>
                </a:solidFill>
                <a:latin typeface="+mn-lt"/>
                <a:ea typeface="+mn-ea"/>
                <a:cs typeface="Intel Clear" panose="020B0604020203020204" pitchFamily="34" charset="0"/>
              </a:defRPr>
            </a:lvl4pPr>
            <a:lvl5pPr marL="1319213" indent="-228600" algn="l" defTabSz="457200" rtl="0" eaLnBrk="1" latinLnBrk="0" hangingPunct="1">
              <a:spcBef>
                <a:spcPct val="20000"/>
              </a:spcBef>
              <a:buFont typeface="Intel Clear" panose="020B0604020203020204" pitchFamily="34" charset="0"/>
              <a:buChar char="–"/>
              <a:defRPr sz="1400" kern="1200">
                <a:solidFill>
                  <a:schemeClr val="bg1"/>
                </a:solidFill>
                <a:latin typeface="+mn-lt"/>
                <a:ea typeface="+mn-ea"/>
                <a:cs typeface="Intel Clear" panose="020B0604020203020204" pitchFamily="34" charset="0"/>
              </a:defRPr>
            </a:lvl5pPr>
            <a:lvl6pPr marL="0" indent="0" algn="l" defTabSz="457200" rtl="0" eaLnBrk="1" latinLnBrk="0" hangingPunct="1">
              <a:lnSpc>
                <a:spcPct val="80000"/>
              </a:lnSpc>
              <a:spcBef>
                <a:spcPts val="1600"/>
              </a:spcBef>
              <a:buFont typeface="Arial"/>
              <a:buNone/>
              <a:tabLst/>
              <a:defRPr sz="6500" kern="1200">
                <a:solidFill>
                  <a:schemeClr val="bg1">
                    <a:alpha val="90000"/>
                  </a:schemeClr>
                </a:solidFill>
                <a:latin typeface="Intel Clear Pro" charset="0"/>
                <a:ea typeface="Intel Clear Pro" charset="0"/>
                <a:cs typeface="Intel Clear Pro" charset="0"/>
              </a:defRPr>
            </a:lvl6pPr>
            <a:lvl7pPr marL="0" indent="0" algn="l" defTabSz="457200" rtl="0" eaLnBrk="1" latinLnBrk="0" hangingPunct="1">
              <a:lnSpc>
                <a:spcPct val="80000"/>
              </a:lnSpc>
              <a:spcBef>
                <a:spcPts val="800"/>
              </a:spcBef>
              <a:buFont typeface="Arial"/>
              <a:buNone/>
              <a:tabLst/>
              <a:defRPr sz="3600" kern="1200">
                <a:solidFill>
                  <a:schemeClr val="bg1"/>
                </a:solidFill>
                <a:latin typeface="Intel Clear Pro" charset="0"/>
                <a:ea typeface="Intel Clear Pro" charset="0"/>
                <a:cs typeface="Intel Clear Pro" charset="0"/>
              </a:defRPr>
            </a:lvl7pPr>
            <a:lvl8pPr marL="0" indent="0" algn="l" defTabSz="457200" rtl="0" eaLnBrk="1" latinLnBrk="0" hangingPunct="1">
              <a:lnSpc>
                <a:spcPct val="80000"/>
              </a:lnSpc>
              <a:spcBef>
                <a:spcPts val="800"/>
              </a:spcBef>
              <a:buFont typeface="Arial"/>
              <a:buNone/>
              <a:tabLst/>
              <a:defRPr sz="3200" kern="1200">
                <a:solidFill>
                  <a:schemeClr val="accent2"/>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609585">
              <a:lnSpc>
                <a:spcPts val="2800"/>
              </a:lnSpc>
              <a:spcBef>
                <a:spcPts val="0"/>
              </a:spcBef>
              <a:spcAft>
                <a:spcPts val="1600"/>
              </a:spcAft>
            </a:pPr>
            <a:r>
              <a:rPr lang="en-US" sz="2933" spc="27" dirty="0">
                <a:solidFill>
                  <a:srgbClr val="FFFFFF"/>
                </a:solidFill>
                <a:latin typeface="Intel Clear Pro" charset="0"/>
                <a:ea typeface="Intel Clear Pro" charset="0"/>
                <a:cs typeface="Intel Clear Pro" charset="0"/>
              </a:rPr>
              <a:t>Esports/LIVE STREAMING</a:t>
            </a:r>
          </a:p>
        </p:txBody>
      </p:sp>
      <p:sp>
        <p:nvSpPr>
          <p:cNvPr id="28" name="TextBox 12"/>
          <p:cNvSpPr txBox="1"/>
          <p:nvPr/>
        </p:nvSpPr>
        <p:spPr>
          <a:xfrm>
            <a:off x="330728" y="6509385"/>
            <a:ext cx="3573517" cy="138499"/>
          </a:xfrm>
          <a:prstGeom prst="rect">
            <a:avLst/>
          </a:prstGeom>
          <a:noFill/>
        </p:spPr>
        <p:txBody>
          <a:bodyPr vert="horz" wrap="square" lIns="0" tIns="0" rIns="0" bIns="0" rtlCol="0">
            <a:spAutoFit/>
          </a:bodyPr>
          <a:lstStyle/>
          <a:p>
            <a:pPr defTabSz="609585"/>
            <a:r>
              <a:rPr lang="en-US" sz="900" dirty="0">
                <a:solidFill>
                  <a:schemeClr val="bg1"/>
                </a:solidFill>
                <a:latin typeface="Intel Clear"/>
              </a:rPr>
              <a:t>Intel Confidential – Shared Under NDA</a:t>
            </a:r>
          </a:p>
        </p:txBody>
      </p:sp>
      <p:sp>
        <p:nvSpPr>
          <p:cNvPr id="29" name="Slide Number Placeholder 1"/>
          <p:cNvSpPr>
            <a:spLocks noGrp="1"/>
          </p:cNvSpPr>
          <p:nvPr>
            <p:ph type="sldNum" sz="quarter" idx="12"/>
          </p:nvPr>
        </p:nvSpPr>
        <p:spPr>
          <a:xfrm>
            <a:off x="9069352" y="6432516"/>
            <a:ext cx="2844800" cy="365125"/>
          </a:xfrm>
        </p:spPr>
        <p:txBody>
          <a:bodyPr/>
          <a:lstStyle/>
          <a:p>
            <a:pPr defTabSz="609585"/>
            <a:fld id="{EE2556C5-CE8C-6547-B838-EA80C61A4AF7}" type="slidenum">
              <a:rPr lang="en-US">
                <a:solidFill>
                  <a:prstClr val="white"/>
                </a:solidFill>
                <a:latin typeface="Intel Clear"/>
              </a:rPr>
              <a:pPr defTabSz="609585"/>
              <a:t>20</a:t>
            </a:fld>
            <a:endParaRPr lang="en-US" dirty="0">
              <a:solidFill>
                <a:prstClr val="white"/>
              </a:solidFill>
              <a:latin typeface="Intel Clear"/>
            </a:endParaRPr>
          </a:p>
        </p:txBody>
      </p:sp>
    </p:spTree>
    <p:extLst>
      <p:ext uri="{BB962C8B-B14F-4D97-AF65-F5344CB8AC3E}">
        <p14:creationId xmlns:p14="http://schemas.microsoft.com/office/powerpoint/2010/main" val="75120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2"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6555" t="24082" r="16555" b="9029"/>
          <a:stretch/>
        </p:blipFill>
        <p:spPr>
          <a:xfrm>
            <a:off x="0" y="0"/>
            <a:ext cx="12192000" cy="6858000"/>
          </a:xfrm>
          <a:prstGeom prst="rect">
            <a:avLst/>
          </a:prstGeom>
        </p:spPr>
      </p:pic>
      <p:sp>
        <p:nvSpPr>
          <p:cNvPr id="12" name="Rectangle 11"/>
          <p:cNvSpPr/>
          <p:nvPr/>
        </p:nvSpPr>
        <p:spPr>
          <a:xfrm>
            <a:off x="0" y="0"/>
            <a:ext cx="12192000" cy="6858000"/>
          </a:xfrm>
          <a:prstGeom prst="rect">
            <a:avLst/>
          </a:prstGeom>
          <a:gradFill flip="none" rotWithShape="1">
            <a:gsLst>
              <a:gs pos="0">
                <a:schemeClr val="tx2">
                  <a:lumMod val="95000"/>
                </a:schemeClr>
              </a:gs>
              <a:gs pos="54000">
                <a:srgbClr val="00569B">
                  <a:alpha val="89000"/>
                  <a:lumMod val="95000"/>
                  <a:lumOff val="5000"/>
                </a:srgbClr>
              </a:gs>
              <a:gs pos="100000">
                <a:schemeClr val="accent1">
                  <a:lumMod val="100000"/>
                  <a:alpha val="75000"/>
                </a:schemeClr>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sp>
        <p:nvSpPr>
          <p:cNvPr id="4" name="Title 3"/>
          <p:cNvSpPr>
            <a:spLocks noGrp="1"/>
          </p:cNvSpPr>
          <p:nvPr>
            <p:ph type="title"/>
          </p:nvPr>
        </p:nvSpPr>
        <p:spPr>
          <a:xfrm>
            <a:off x="327843" y="5321825"/>
            <a:ext cx="8429297" cy="855352"/>
          </a:xfrm>
        </p:spPr>
        <p:txBody>
          <a:bodyPr/>
          <a:lstStyle/>
          <a:p>
            <a:pPr algn="l">
              <a:lnSpc>
                <a:spcPts val="2600"/>
              </a:lnSpc>
            </a:pPr>
            <a:r>
              <a:rPr lang="en-US" sz="2000" b="1" dirty="0">
                <a:solidFill>
                  <a:schemeClr val="accent3"/>
                </a:solidFill>
                <a:latin typeface="+mj-lt"/>
              </a:rPr>
              <a:t>Maximize gaming with 9th Gen Intel® Core™ Desktop Processors</a:t>
            </a:r>
          </a:p>
        </p:txBody>
      </p:sp>
      <p:grpSp>
        <p:nvGrpSpPr>
          <p:cNvPr id="2" name="Group 1">
            <a:extLst>
              <a:ext uri="{FF2B5EF4-FFF2-40B4-BE49-F238E27FC236}">
                <a16:creationId xmlns:a16="http://schemas.microsoft.com/office/drawing/2014/main" id="{BDF8B2C3-FF6D-6245-B3E8-B10A2501F153}"/>
              </a:ext>
            </a:extLst>
          </p:cNvPr>
          <p:cNvGrpSpPr/>
          <p:nvPr/>
        </p:nvGrpSpPr>
        <p:grpSpPr>
          <a:xfrm>
            <a:off x="272113" y="550986"/>
            <a:ext cx="8485026" cy="2778368"/>
            <a:chOff x="6026" y="489060"/>
            <a:chExt cx="7926941" cy="4211166"/>
          </a:xfrm>
        </p:grpSpPr>
        <p:sp>
          <p:nvSpPr>
            <p:cNvPr id="14" name="Title 1">
              <a:extLst>
                <a:ext uri="{FF2B5EF4-FFF2-40B4-BE49-F238E27FC236}">
                  <a16:creationId xmlns:a16="http://schemas.microsoft.com/office/drawing/2014/main" id="{CA461721-E35B-6E43-A857-7119F5570A70}"/>
                </a:ext>
              </a:extLst>
            </p:cNvPr>
            <p:cNvSpPr txBox="1">
              <a:spLocks/>
            </p:cNvSpPr>
            <p:nvPr/>
          </p:nvSpPr>
          <p:spPr>
            <a:xfrm>
              <a:off x="6026" y="489060"/>
              <a:ext cx="7926941" cy="4211166"/>
            </a:xfrm>
            <a:prstGeom prst="rect">
              <a:avLst/>
            </a:prstGeom>
          </p:spPr>
          <p:txBody>
            <a:bodyPr lIns="0" tIns="0" rIns="0" bIns="0" anchor="t" anchorCtr="0"/>
            <a:lstStyle>
              <a:lvl1pPr algn="ctr" rtl="0" eaLnBrk="1" fontAlgn="base" hangingPunct="1">
                <a:lnSpc>
                  <a:spcPct val="90000"/>
                </a:lnSpc>
                <a:spcBef>
                  <a:spcPct val="0"/>
                </a:spcBef>
                <a:spcAft>
                  <a:spcPct val="0"/>
                </a:spcAft>
                <a:defRPr sz="5333">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5pPr>
              <a:lvl6pPr marL="334080"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6pPr>
              <a:lvl7pPr marL="66815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7pPr>
              <a:lvl8pPr marL="100223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8pPr>
              <a:lvl9pPr marL="1336315"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9pPr>
            </a:lstStyle>
            <a:p>
              <a:pPr defTabSz="914377">
                <a:lnSpc>
                  <a:spcPts val="5800"/>
                </a:lnSpc>
              </a:pPr>
              <a:r>
                <a:rPr lang="en-US" sz="6933" spc="67" dirty="0">
                  <a:solidFill>
                    <a:schemeClr val="bg1"/>
                  </a:solidFill>
                  <a:latin typeface="Intel Clear Pro" charset="0"/>
                  <a:ea typeface="Intel Clear Pro" charset="0"/>
                  <a:cs typeface="Intel Clear Pro" charset="0"/>
                </a:rPr>
                <a:t>The most powerful generation of        Intel® Core™ desktop processors</a:t>
              </a:r>
            </a:p>
          </p:txBody>
        </p:sp>
        <p:sp>
          <p:nvSpPr>
            <p:cNvPr id="15" name="TextBox 14">
              <a:extLst>
                <a:ext uri="{FF2B5EF4-FFF2-40B4-BE49-F238E27FC236}">
                  <a16:creationId xmlns:a16="http://schemas.microsoft.com/office/drawing/2014/main" id="{36E860B2-21B6-D747-89A1-76026E2321F4}"/>
                </a:ext>
              </a:extLst>
            </p:cNvPr>
            <p:cNvSpPr txBox="1"/>
            <p:nvPr/>
          </p:nvSpPr>
          <p:spPr>
            <a:xfrm>
              <a:off x="115545" y="2594643"/>
              <a:ext cx="7795160" cy="653094"/>
            </a:xfrm>
            <a:prstGeom prst="rect">
              <a:avLst/>
            </a:prstGeom>
            <a:noFill/>
          </p:spPr>
          <p:txBody>
            <a:bodyPr vert="horz" wrap="square" lIns="0" tIns="0" rIns="0" bIns="0" rtlCol="0">
              <a:spAutoFit/>
            </a:bodyPr>
            <a:lstStyle/>
            <a:p>
              <a:pPr defTabSz="609585"/>
              <a:r>
                <a:rPr lang="en-US" sz="2800" spc="67" dirty="0">
                  <a:solidFill>
                    <a:schemeClr val="bg1"/>
                  </a:solidFill>
                  <a:latin typeface="Intel Clear Pro" charset="0"/>
                  <a:ea typeface="Intel Clear Pro" charset="0"/>
                  <a:cs typeface="Intel Clear Pro" charset="0"/>
                </a:rPr>
                <a:t>Up to 8 cores, 16 threads, 5.0 GHz, 16 MB cache, and 40 platform PCIe lanes</a:t>
              </a:r>
              <a:endParaRPr lang="en-US" sz="2800" dirty="0">
                <a:solidFill>
                  <a:schemeClr val="bg1"/>
                </a:solidFill>
                <a:latin typeface="Intel Clear"/>
              </a:endParaRPr>
            </a:p>
          </p:txBody>
        </p:sp>
      </p:grpSp>
      <p:sp>
        <p:nvSpPr>
          <p:cNvPr id="13" name="TextBox 12"/>
          <p:cNvSpPr txBox="1"/>
          <p:nvPr/>
        </p:nvSpPr>
        <p:spPr>
          <a:xfrm>
            <a:off x="330728" y="6509385"/>
            <a:ext cx="3573517" cy="138499"/>
          </a:xfrm>
          <a:prstGeom prst="rect">
            <a:avLst/>
          </a:prstGeom>
          <a:noFill/>
        </p:spPr>
        <p:txBody>
          <a:bodyPr vert="horz" wrap="square" lIns="0" tIns="0" rIns="0" bIns="0" rtlCol="0">
            <a:spAutoFit/>
          </a:bodyPr>
          <a:lstStyle/>
          <a:p>
            <a:pPr defTabSz="609585"/>
            <a:r>
              <a:rPr lang="en-US" sz="900" dirty="0">
                <a:solidFill>
                  <a:schemeClr val="bg1"/>
                </a:solidFill>
                <a:latin typeface="Intel Clear"/>
              </a:rPr>
              <a:t>Intel Confidential – Shared Under NDA</a:t>
            </a:r>
          </a:p>
        </p:txBody>
      </p:sp>
    </p:spTree>
    <p:extLst>
      <p:ext uri="{BB962C8B-B14F-4D97-AF65-F5344CB8AC3E}">
        <p14:creationId xmlns:p14="http://schemas.microsoft.com/office/powerpoint/2010/main" val="34709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grpId="0" nodeType="after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1" name="Picture 50"/>
          <p:cNvPicPr>
            <a:picLocks noChangeAspect="1"/>
          </p:cNvPicPr>
          <p:nvPr/>
        </p:nvPicPr>
        <p:blipFill rotWithShape="1">
          <a:blip r:embed="rId4" cstate="print">
            <a:extLst>
              <a:ext uri="{28A0092B-C50C-407E-A947-70E740481C1C}">
                <a14:useLocalDpi xmlns:a14="http://schemas.microsoft.com/office/drawing/2010/main" val="0"/>
              </a:ext>
            </a:extLst>
          </a:blip>
          <a:srcRect l="1972"/>
          <a:stretch/>
        </p:blipFill>
        <p:spPr>
          <a:xfrm>
            <a:off x="9061451" y="1260877"/>
            <a:ext cx="2520949" cy="1630487"/>
          </a:xfrm>
          <a:prstGeom prst="rect">
            <a:avLst/>
          </a:prstGeom>
        </p:spPr>
      </p:pic>
      <p:sp>
        <p:nvSpPr>
          <p:cNvPr id="2" name="Title 1">
            <a:extLst>
              <a:ext uri="{FF2B5EF4-FFF2-40B4-BE49-F238E27FC236}">
                <a16:creationId xmlns:a16="http://schemas.microsoft.com/office/drawing/2014/main" id="{90C8845E-6E8B-46F5-8B21-77C775B1E50F}"/>
              </a:ext>
            </a:extLst>
          </p:cNvPr>
          <p:cNvSpPr>
            <a:spLocks noGrp="1"/>
          </p:cNvSpPr>
          <p:nvPr>
            <p:ph type="title" idx="4294967295"/>
          </p:nvPr>
        </p:nvSpPr>
        <p:spPr>
          <a:xfrm>
            <a:off x="331414" y="371632"/>
            <a:ext cx="10972800" cy="1158875"/>
          </a:xfrm>
        </p:spPr>
        <p:txBody>
          <a:bodyPr/>
          <a:lstStyle/>
          <a:p>
            <a:pPr algn="ctr">
              <a:lnSpc>
                <a:spcPts val="6400"/>
              </a:lnSpc>
            </a:pPr>
            <a:r>
              <a:rPr lang="en-US" sz="4800" dirty="0">
                <a:solidFill>
                  <a:schemeClr val="bg1"/>
                </a:solidFill>
                <a:latin typeface="Intel Clear Pro" panose="020B0804020202060201" pitchFamily="34" charset="-18"/>
                <a:ea typeface="Intel Clear Pro" panose="020B0804020202060201" pitchFamily="34" charset="-18"/>
                <a:cs typeface="Intel Clear Pro" panose="020B0804020202060201" pitchFamily="34" charset="-18"/>
              </a:rPr>
              <a:t>Providing BREAKTHROUGH PERFORMANCE</a:t>
            </a:r>
          </a:p>
        </p:txBody>
      </p:sp>
      <p:pic>
        <p:nvPicPr>
          <p:cNvPr id="63" name="Picture 2" descr="hitman 2 key art official log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147"/>
          <a:stretch/>
        </p:blipFill>
        <p:spPr bwMode="auto">
          <a:xfrm>
            <a:off x="3422651" y="1260878"/>
            <a:ext cx="2523067" cy="1606309"/>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1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1" y="1260878"/>
            <a:ext cx="2518705" cy="1815544"/>
          </a:xfrm>
          <a:prstGeom prst="rect">
            <a:avLst/>
          </a:prstGeom>
        </p:spPr>
      </p:pic>
      <p:pic>
        <p:nvPicPr>
          <p:cNvPr id="5" name="Picture 4">
            <a:extLst>
              <a:ext uri="{FF2B5EF4-FFF2-40B4-BE49-F238E27FC236}">
                <a16:creationId xmlns:a16="http://schemas.microsoft.com/office/drawing/2014/main" id="{DA10EE87-1159-4662-BCC7-CEB81CDEB40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248272" y="1260877"/>
            <a:ext cx="2521080" cy="1647833"/>
          </a:xfrm>
          <a:prstGeom prst="rect">
            <a:avLst/>
          </a:prstGeom>
        </p:spPr>
      </p:pic>
      <p:sp>
        <p:nvSpPr>
          <p:cNvPr id="50" name="Rectangle 49">
            <a:extLst>
              <a:ext uri="{FF2B5EF4-FFF2-40B4-BE49-F238E27FC236}">
                <a16:creationId xmlns:a16="http://schemas.microsoft.com/office/drawing/2014/main" id="{72A38862-8BFE-403D-B273-477B37D88366}"/>
              </a:ext>
            </a:extLst>
          </p:cNvPr>
          <p:cNvSpPr/>
          <p:nvPr/>
        </p:nvSpPr>
        <p:spPr>
          <a:xfrm>
            <a:off x="609600" y="3098051"/>
            <a:ext cx="2521731" cy="2494725"/>
          </a:xfrm>
          <a:prstGeom prst="rect">
            <a:avLst/>
          </a:prstGeom>
          <a:solidFill>
            <a:schemeClr val="tx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1333" b="1" dirty="0">
              <a:solidFill>
                <a:prstClr val="white"/>
              </a:solidFill>
              <a:latin typeface="Intel Clear"/>
            </a:endParaRPr>
          </a:p>
        </p:txBody>
      </p:sp>
      <p:sp>
        <p:nvSpPr>
          <p:cNvPr id="49" name="Rectangle 48">
            <a:extLst>
              <a:ext uri="{FF2B5EF4-FFF2-40B4-BE49-F238E27FC236}">
                <a16:creationId xmlns:a16="http://schemas.microsoft.com/office/drawing/2014/main" id="{63EB4C69-C760-4324-91DE-8B058EA4CD47}"/>
              </a:ext>
            </a:extLst>
          </p:cNvPr>
          <p:cNvSpPr/>
          <p:nvPr/>
        </p:nvSpPr>
        <p:spPr>
          <a:xfrm>
            <a:off x="6246284" y="3083304"/>
            <a:ext cx="2523067" cy="2514280"/>
          </a:xfrm>
          <a:prstGeom prst="rect">
            <a:avLst/>
          </a:prstGeom>
          <a:solidFill>
            <a:schemeClr val="tx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1333" b="1" dirty="0">
              <a:solidFill>
                <a:prstClr val="white"/>
              </a:solidFill>
              <a:latin typeface="Intel Clear"/>
            </a:endParaRPr>
          </a:p>
        </p:txBody>
      </p:sp>
      <p:sp>
        <p:nvSpPr>
          <p:cNvPr id="48" name="Rectangle 47">
            <a:extLst>
              <a:ext uri="{FF2B5EF4-FFF2-40B4-BE49-F238E27FC236}">
                <a16:creationId xmlns:a16="http://schemas.microsoft.com/office/drawing/2014/main" id="{16586F1A-A3B3-4D7F-A309-A7DFE3BE9BC0}"/>
              </a:ext>
            </a:extLst>
          </p:cNvPr>
          <p:cNvSpPr/>
          <p:nvPr/>
        </p:nvSpPr>
        <p:spPr>
          <a:xfrm>
            <a:off x="3422651" y="3071583"/>
            <a:ext cx="2523067" cy="2514280"/>
          </a:xfrm>
          <a:prstGeom prst="rect">
            <a:avLst/>
          </a:prstGeom>
          <a:solidFill>
            <a:schemeClr val="tx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1333" b="1" dirty="0">
              <a:solidFill>
                <a:prstClr val="white"/>
              </a:solidFill>
              <a:latin typeface="Intel Clear"/>
            </a:endParaRPr>
          </a:p>
        </p:txBody>
      </p:sp>
      <p:sp>
        <p:nvSpPr>
          <p:cNvPr id="13" name="Rectangle 12">
            <a:extLst>
              <a:ext uri="{FF2B5EF4-FFF2-40B4-BE49-F238E27FC236}">
                <a16:creationId xmlns:a16="http://schemas.microsoft.com/office/drawing/2014/main" id="{50FFEF21-9A6D-432F-ADD1-FE85EBBC21E3}"/>
              </a:ext>
            </a:extLst>
          </p:cNvPr>
          <p:cNvSpPr/>
          <p:nvPr/>
        </p:nvSpPr>
        <p:spPr>
          <a:xfrm>
            <a:off x="609600" y="2869723"/>
            <a:ext cx="2521731" cy="36670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09585"/>
            <a:r>
              <a:rPr lang="en-US" sz="1333" b="1" dirty="0">
                <a:solidFill>
                  <a:prstClr val="white"/>
                </a:solidFill>
                <a:latin typeface="Intel Clear"/>
              </a:rPr>
              <a:t>WORLD OF TANKS ENCORE</a:t>
            </a:r>
          </a:p>
        </p:txBody>
      </p:sp>
      <p:sp>
        <p:nvSpPr>
          <p:cNvPr id="14" name="Rectangle 13">
            <a:extLst>
              <a:ext uri="{FF2B5EF4-FFF2-40B4-BE49-F238E27FC236}">
                <a16:creationId xmlns:a16="http://schemas.microsoft.com/office/drawing/2014/main" id="{582EE464-DBF8-458B-8E8E-7F2E1EA11EC1}"/>
              </a:ext>
            </a:extLst>
          </p:cNvPr>
          <p:cNvSpPr/>
          <p:nvPr/>
        </p:nvSpPr>
        <p:spPr>
          <a:xfrm>
            <a:off x="3422904" y="2869723"/>
            <a:ext cx="2525867" cy="36670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09585"/>
            <a:r>
              <a:rPr lang="en-US" sz="1333" b="1" dirty="0">
                <a:solidFill>
                  <a:prstClr val="white"/>
                </a:solidFill>
                <a:latin typeface="Intel Clear"/>
              </a:rPr>
              <a:t>HITMAN 2</a:t>
            </a:r>
          </a:p>
        </p:txBody>
      </p:sp>
      <p:sp>
        <p:nvSpPr>
          <p:cNvPr id="15" name="Rectangle 14">
            <a:extLst>
              <a:ext uri="{FF2B5EF4-FFF2-40B4-BE49-F238E27FC236}">
                <a16:creationId xmlns:a16="http://schemas.microsoft.com/office/drawing/2014/main" id="{42850248-A39E-4451-852D-1BBFD9577916}"/>
              </a:ext>
            </a:extLst>
          </p:cNvPr>
          <p:cNvSpPr/>
          <p:nvPr/>
        </p:nvSpPr>
        <p:spPr>
          <a:xfrm>
            <a:off x="6246284" y="2869723"/>
            <a:ext cx="2523067" cy="36670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09585"/>
            <a:r>
              <a:rPr lang="en-US" sz="1333" b="1" dirty="0">
                <a:solidFill>
                  <a:prstClr val="white"/>
                </a:solidFill>
                <a:latin typeface="Intel Clear"/>
              </a:rPr>
              <a:t>TOTAL WAR:  WARHAMMER II</a:t>
            </a:r>
          </a:p>
        </p:txBody>
      </p:sp>
      <p:sp>
        <p:nvSpPr>
          <p:cNvPr id="53" name="Rectangle 52">
            <a:extLst>
              <a:ext uri="{FF2B5EF4-FFF2-40B4-BE49-F238E27FC236}">
                <a16:creationId xmlns:a16="http://schemas.microsoft.com/office/drawing/2014/main" id="{63EB4C69-C760-4324-91DE-8B058EA4CD47}"/>
              </a:ext>
            </a:extLst>
          </p:cNvPr>
          <p:cNvSpPr/>
          <p:nvPr/>
        </p:nvSpPr>
        <p:spPr>
          <a:xfrm>
            <a:off x="9061451" y="3091539"/>
            <a:ext cx="2520949" cy="2514280"/>
          </a:xfrm>
          <a:prstGeom prst="rect">
            <a:avLst/>
          </a:prstGeom>
          <a:solidFill>
            <a:schemeClr val="tx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1333" b="1" dirty="0">
              <a:solidFill>
                <a:prstClr val="white"/>
              </a:solidFill>
              <a:latin typeface="Intel Clear"/>
            </a:endParaRPr>
          </a:p>
        </p:txBody>
      </p:sp>
      <p:sp>
        <p:nvSpPr>
          <p:cNvPr id="54" name="Rectangle 53">
            <a:extLst>
              <a:ext uri="{FF2B5EF4-FFF2-40B4-BE49-F238E27FC236}">
                <a16:creationId xmlns:a16="http://schemas.microsoft.com/office/drawing/2014/main" id="{42850248-A39E-4451-852D-1BBFD9577916}"/>
              </a:ext>
            </a:extLst>
          </p:cNvPr>
          <p:cNvSpPr/>
          <p:nvPr/>
        </p:nvSpPr>
        <p:spPr>
          <a:xfrm>
            <a:off x="9061451" y="2869723"/>
            <a:ext cx="2520949" cy="36670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09585"/>
            <a:r>
              <a:rPr lang="en-US" sz="1333" b="1" dirty="0">
                <a:solidFill>
                  <a:prstClr val="white"/>
                </a:solidFill>
                <a:latin typeface="Intel Clear"/>
              </a:rPr>
              <a:t>CONQUEROR’S BLADE</a:t>
            </a:r>
          </a:p>
        </p:txBody>
      </p:sp>
      <p:pic>
        <p:nvPicPr>
          <p:cNvPr id="1026" name="Picture 2" descr="Image result for world of tanks encore log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9044" y="1734413"/>
            <a:ext cx="1689267" cy="591243"/>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p:cNvSpPr txBox="1"/>
          <p:nvPr/>
        </p:nvSpPr>
        <p:spPr>
          <a:xfrm>
            <a:off x="610324" y="6087411"/>
            <a:ext cx="10972077" cy="188546"/>
          </a:xfrm>
          <a:prstGeom prst="rect">
            <a:avLst/>
          </a:prstGeom>
          <a:noFill/>
        </p:spPr>
        <p:txBody>
          <a:bodyPr vert="horz" wrap="square" lIns="0" tIns="0" rIns="0" bIns="0" rtlCol="0" anchor="b" anchorCtr="0">
            <a:noAutofit/>
          </a:bodyPr>
          <a:lstStyle/>
          <a:p>
            <a:pPr defTabSz="609585">
              <a:lnSpc>
                <a:spcPts val="800"/>
              </a:lnSpc>
              <a:spcAft>
                <a:spcPts val="400"/>
              </a:spcAft>
            </a:pPr>
            <a:r>
              <a:rPr lang="en-US" sz="667" dirty="0">
                <a:solidFill>
                  <a:schemeClr val="bg1"/>
                </a:solidFill>
                <a:latin typeface="Intel Clear" charset="0"/>
                <a:ea typeface="Intel Clear" charset="0"/>
                <a:cs typeface="Intel Clear" charset="0"/>
              </a:rPr>
              <a:t>Performance results are based on testing as of October 2, 2018 and may not reflect all publicly available security updates. See configuration disclosure for details. No product can be absolutely secure.</a:t>
            </a:r>
          </a:p>
          <a:p>
            <a:pPr defTabSz="609585">
              <a:lnSpc>
                <a:spcPts val="800"/>
              </a:lnSpc>
              <a:spcAft>
                <a:spcPts val="400"/>
              </a:spcAft>
            </a:pPr>
            <a:r>
              <a:rPr lang="en-US" sz="667" dirty="0">
                <a:solidFill>
                  <a:schemeClr val="bg1"/>
                </a:solidFill>
                <a:latin typeface="Intel Clear" charset="0"/>
                <a:ea typeface="Intel Clear" charset="0"/>
                <a:cs typeface="Intel Clear" charset="0"/>
              </a:rPr>
              <a:t>Software and workloads used in performance tests may have been optimized for performance only on Intel microprocessors.  Performance tests, such as </a:t>
            </a:r>
            <a:r>
              <a:rPr lang="en-US" sz="667" dirty="0" err="1">
                <a:solidFill>
                  <a:schemeClr val="bg1"/>
                </a:solidFill>
                <a:latin typeface="Intel Clear" charset="0"/>
                <a:ea typeface="Intel Clear" charset="0"/>
                <a:cs typeface="Intel Clear" charset="0"/>
              </a:rPr>
              <a:t>SYSmark</a:t>
            </a:r>
            <a:r>
              <a:rPr lang="en-US" sz="667" dirty="0">
                <a:solidFill>
                  <a:schemeClr val="bg1"/>
                </a:solidFill>
                <a:latin typeface="Intel Clear" charset="0"/>
                <a:ea typeface="Intel Clear" charset="0"/>
                <a:cs typeface="Intel Clear" charset="0"/>
              </a:rPr>
              <a:t> and </a:t>
            </a:r>
            <a:r>
              <a:rPr lang="en-US" sz="667" dirty="0" err="1">
                <a:solidFill>
                  <a:schemeClr val="bg1"/>
                </a:solidFill>
                <a:latin typeface="Intel Clear" charset="0"/>
                <a:ea typeface="Intel Clear" charset="0"/>
                <a:cs typeface="Intel Clear" charset="0"/>
              </a:rPr>
              <a:t>MobileMark</a:t>
            </a:r>
            <a:r>
              <a:rPr lang="en-US" sz="667" dirty="0">
                <a:solidFill>
                  <a:schemeClr val="bg1"/>
                </a:solidFill>
                <a:latin typeface="Intel Clear" charset="0"/>
                <a:ea typeface="Intel Clear" charset="0"/>
                <a:cs typeface="Intel Clear" charset="0"/>
              </a:rPr>
              <a:t>, are measured using specific computer systems, components, software, operations and functions. Any change to any of those factors may cause the results to vary. You should consult other information and performance tests to assist you in fully evaluating your contemplated purchases, including the performance of that product when combined with other products. For more complete information about performance and benchmark results, visit http://www.intel.com/benchmarks.</a:t>
            </a:r>
          </a:p>
          <a:p>
            <a:pPr defTabSz="609585">
              <a:lnSpc>
                <a:spcPts val="800"/>
              </a:lnSpc>
              <a:spcAft>
                <a:spcPts val="400"/>
              </a:spcAft>
            </a:pPr>
            <a:r>
              <a:rPr lang="en-US" sz="667" dirty="0">
                <a:solidFill>
                  <a:schemeClr val="bg1"/>
                </a:solidFill>
                <a:latin typeface="Intel Clear" charset="0"/>
                <a:ea typeface="Intel Clear" charset="0"/>
                <a:cs typeface="Intel Clear" charset="0"/>
              </a:rPr>
              <a:t>*Other names and brands may be claimed as the property of others.</a:t>
            </a:r>
          </a:p>
        </p:txBody>
      </p:sp>
      <p:grpSp>
        <p:nvGrpSpPr>
          <p:cNvPr id="7" name="Group 6"/>
          <p:cNvGrpSpPr/>
          <p:nvPr/>
        </p:nvGrpSpPr>
        <p:grpSpPr>
          <a:xfrm>
            <a:off x="758443" y="3529413"/>
            <a:ext cx="2259653" cy="1922764"/>
            <a:chOff x="568832" y="2647049"/>
            <a:chExt cx="1694740" cy="1442068"/>
          </a:xfrm>
        </p:grpSpPr>
        <p:sp>
          <p:nvSpPr>
            <p:cNvPr id="26" name="TextBox 25">
              <a:extLst>
                <a:ext uri="{FF2B5EF4-FFF2-40B4-BE49-F238E27FC236}">
                  <a16:creationId xmlns:a16="http://schemas.microsoft.com/office/drawing/2014/main" id="{A248799F-CFA2-4744-95C7-D8F11BE82188}"/>
                </a:ext>
              </a:extLst>
            </p:cNvPr>
            <p:cNvSpPr txBox="1"/>
            <p:nvPr/>
          </p:nvSpPr>
          <p:spPr>
            <a:xfrm>
              <a:off x="568832" y="2745014"/>
              <a:ext cx="947827" cy="530915"/>
            </a:xfrm>
            <a:prstGeom prst="rect">
              <a:avLst/>
            </a:prstGeom>
            <a:noFill/>
          </p:spPr>
          <p:txBody>
            <a:bodyPr vert="horz" wrap="square" lIns="0" tIns="0" rIns="0" bIns="0" rtlCol="0">
              <a:noAutofit/>
            </a:bodyPr>
            <a:lstStyle/>
            <a:p>
              <a:pPr defTabSz="609585">
                <a:lnSpc>
                  <a:spcPct val="75000"/>
                </a:lnSpc>
              </a:pPr>
              <a:r>
                <a:rPr lang="en-US" sz="6133" dirty="0">
                  <a:solidFill>
                    <a:srgbClr val="00AEEF"/>
                  </a:solidFill>
                  <a:latin typeface="Intel Clear Pro" panose="020B0804020202060201" pitchFamily="34" charset="0"/>
                  <a:ea typeface="Intel Clear Pro" panose="020B0804020202060201" pitchFamily="34" charset="0"/>
                  <a:cs typeface="Intel Clear Pro" panose="020B0804020202060201" pitchFamily="34" charset="0"/>
                </a:rPr>
                <a:t>10%</a:t>
              </a:r>
            </a:p>
          </p:txBody>
        </p:sp>
        <p:sp>
          <p:nvSpPr>
            <p:cNvPr id="27" name="TextBox 26">
              <a:extLst>
                <a:ext uri="{FF2B5EF4-FFF2-40B4-BE49-F238E27FC236}">
                  <a16:creationId xmlns:a16="http://schemas.microsoft.com/office/drawing/2014/main" id="{60EC62BA-2064-4FDF-ACF3-04CA7D7747B4}"/>
                </a:ext>
              </a:extLst>
            </p:cNvPr>
            <p:cNvSpPr txBox="1"/>
            <p:nvPr/>
          </p:nvSpPr>
          <p:spPr>
            <a:xfrm>
              <a:off x="578496" y="2647049"/>
              <a:ext cx="439721" cy="133459"/>
            </a:xfrm>
            <a:prstGeom prst="rect">
              <a:avLst/>
            </a:prstGeom>
            <a:noFill/>
          </p:spPr>
          <p:txBody>
            <a:bodyPr vert="horz" wrap="square" lIns="0" tIns="0" rIns="0" bIns="0" rtlCol="0">
              <a:noAutofit/>
            </a:bodyPr>
            <a:lstStyle/>
            <a:p>
              <a:pPr defTabSz="609585"/>
              <a:r>
                <a:rPr lang="en-US" sz="933" b="1" dirty="0">
                  <a:solidFill>
                    <a:srgbClr val="00AEEF"/>
                  </a:solidFill>
                  <a:latin typeface="Intel Clear"/>
                </a:rPr>
                <a:t>UP TO</a:t>
              </a:r>
            </a:p>
          </p:txBody>
        </p:sp>
        <p:sp>
          <p:nvSpPr>
            <p:cNvPr id="28" name="TextBox 27">
              <a:extLst>
                <a:ext uri="{FF2B5EF4-FFF2-40B4-BE49-F238E27FC236}">
                  <a16:creationId xmlns:a16="http://schemas.microsoft.com/office/drawing/2014/main" id="{9FF26727-9779-46AB-92FB-F3273EC912D3}"/>
                </a:ext>
              </a:extLst>
            </p:cNvPr>
            <p:cNvSpPr txBox="1"/>
            <p:nvPr/>
          </p:nvSpPr>
          <p:spPr>
            <a:xfrm>
              <a:off x="1381527" y="2757047"/>
              <a:ext cx="882045" cy="461664"/>
            </a:xfrm>
            <a:prstGeom prst="rect">
              <a:avLst/>
            </a:prstGeom>
            <a:noFill/>
          </p:spPr>
          <p:txBody>
            <a:bodyPr vert="horz" wrap="square" lIns="0" tIns="0" rIns="0" bIns="0" rtlCol="0">
              <a:noAutofit/>
            </a:bodyPr>
            <a:lstStyle/>
            <a:p>
              <a:pPr defTabSz="609585">
                <a:lnSpc>
                  <a:spcPts val="2400"/>
                </a:lnSpc>
              </a:pPr>
              <a:r>
                <a:rPr lang="en-US" sz="2400" b="1" dirty="0">
                  <a:solidFill>
                    <a:srgbClr val="00AEEF"/>
                  </a:solidFill>
                  <a:latin typeface="Intel Clear Pro" charset="0"/>
                  <a:ea typeface="Intel Clear Pro" charset="0"/>
                  <a:cs typeface="Intel Clear Pro" charset="0"/>
                </a:rPr>
                <a:t>BETTER</a:t>
              </a:r>
            </a:p>
            <a:p>
              <a:pPr defTabSz="609585">
                <a:lnSpc>
                  <a:spcPts val="2400"/>
                </a:lnSpc>
              </a:pPr>
              <a:r>
                <a:rPr lang="en-US" sz="2400" b="1" dirty="0">
                  <a:solidFill>
                    <a:srgbClr val="00AEEF"/>
                  </a:solidFill>
                  <a:latin typeface="Intel Clear Pro" charset="0"/>
                  <a:ea typeface="Intel Clear Pro" charset="0"/>
                  <a:cs typeface="Intel Clear Pro" charset="0"/>
                </a:rPr>
                <a:t>PERFORMANCE</a:t>
              </a:r>
            </a:p>
          </p:txBody>
        </p:sp>
        <p:sp>
          <p:nvSpPr>
            <p:cNvPr id="65" name="TextBox 64">
              <a:extLst>
                <a:ext uri="{FF2B5EF4-FFF2-40B4-BE49-F238E27FC236}">
                  <a16:creationId xmlns:a16="http://schemas.microsoft.com/office/drawing/2014/main" id="{9FF26727-9779-46AB-92FB-F3273EC912D3}"/>
                </a:ext>
              </a:extLst>
            </p:cNvPr>
            <p:cNvSpPr txBox="1"/>
            <p:nvPr/>
          </p:nvSpPr>
          <p:spPr>
            <a:xfrm>
              <a:off x="1381527" y="3224717"/>
              <a:ext cx="882045" cy="97399"/>
            </a:xfrm>
            <a:prstGeom prst="rect">
              <a:avLst/>
            </a:prstGeom>
            <a:noFill/>
          </p:spPr>
          <p:txBody>
            <a:bodyPr vert="horz" wrap="square" lIns="0" tIns="0" rIns="0" bIns="0" rtlCol="0">
              <a:noAutofit/>
            </a:bodyPr>
            <a:lstStyle/>
            <a:p>
              <a:pPr defTabSz="609585">
                <a:lnSpc>
                  <a:spcPts val="1333"/>
                </a:lnSpc>
              </a:pPr>
              <a:r>
                <a:rPr lang="en-US" sz="1067" dirty="0">
                  <a:solidFill>
                    <a:prstClr val="white"/>
                  </a:solidFill>
                  <a:latin typeface="Intel Clear"/>
                </a:rPr>
                <a:t>vs. previous gen</a:t>
              </a:r>
              <a:r>
                <a:rPr lang="en-US" sz="1067" baseline="30000" dirty="0">
                  <a:solidFill>
                    <a:prstClr val="white"/>
                  </a:solidFill>
                  <a:latin typeface="Intel Clear"/>
                </a:rPr>
                <a:t>8</a:t>
              </a:r>
            </a:p>
          </p:txBody>
        </p:sp>
        <p:sp>
          <p:nvSpPr>
            <p:cNvPr id="66" name="TextBox 65">
              <a:extLst>
                <a:ext uri="{FF2B5EF4-FFF2-40B4-BE49-F238E27FC236}">
                  <a16:creationId xmlns:a16="http://schemas.microsoft.com/office/drawing/2014/main" id="{A248799F-CFA2-4744-95C7-D8F11BE82188}"/>
                </a:ext>
              </a:extLst>
            </p:cNvPr>
            <p:cNvSpPr txBox="1"/>
            <p:nvPr/>
          </p:nvSpPr>
          <p:spPr>
            <a:xfrm>
              <a:off x="568832" y="3512009"/>
              <a:ext cx="947827" cy="530915"/>
            </a:xfrm>
            <a:prstGeom prst="rect">
              <a:avLst/>
            </a:prstGeom>
            <a:noFill/>
          </p:spPr>
          <p:txBody>
            <a:bodyPr vert="horz" wrap="square" lIns="0" tIns="0" rIns="0" bIns="0" rtlCol="0">
              <a:noAutofit/>
            </a:bodyPr>
            <a:lstStyle/>
            <a:p>
              <a:pPr defTabSz="609585">
                <a:lnSpc>
                  <a:spcPct val="75000"/>
                </a:lnSpc>
              </a:pPr>
              <a:r>
                <a:rPr lang="en-US" sz="6133" dirty="0">
                  <a:solidFill>
                    <a:srgbClr val="00AEEF"/>
                  </a:solidFill>
                  <a:latin typeface="Intel Clear Pro" panose="020B0804020202060201" pitchFamily="34" charset="0"/>
                  <a:ea typeface="Intel Clear Pro" panose="020B0804020202060201" pitchFamily="34" charset="0"/>
                  <a:cs typeface="Intel Clear Pro" panose="020B0804020202060201" pitchFamily="34" charset="0"/>
                </a:rPr>
                <a:t>37%</a:t>
              </a:r>
            </a:p>
          </p:txBody>
        </p:sp>
        <p:sp>
          <p:nvSpPr>
            <p:cNvPr id="67" name="TextBox 66">
              <a:extLst>
                <a:ext uri="{FF2B5EF4-FFF2-40B4-BE49-F238E27FC236}">
                  <a16:creationId xmlns:a16="http://schemas.microsoft.com/office/drawing/2014/main" id="{60EC62BA-2064-4FDF-ACF3-04CA7D7747B4}"/>
                </a:ext>
              </a:extLst>
            </p:cNvPr>
            <p:cNvSpPr txBox="1"/>
            <p:nvPr/>
          </p:nvSpPr>
          <p:spPr>
            <a:xfrm>
              <a:off x="578496" y="3414043"/>
              <a:ext cx="439721" cy="133458"/>
            </a:xfrm>
            <a:prstGeom prst="rect">
              <a:avLst/>
            </a:prstGeom>
            <a:noFill/>
          </p:spPr>
          <p:txBody>
            <a:bodyPr vert="horz" wrap="square" lIns="0" tIns="0" rIns="0" bIns="0" rtlCol="0">
              <a:noAutofit/>
            </a:bodyPr>
            <a:lstStyle/>
            <a:p>
              <a:pPr defTabSz="609585"/>
              <a:r>
                <a:rPr lang="en-US" sz="933" b="1" dirty="0">
                  <a:solidFill>
                    <a:srgbClr val="00AEEF"/>
                  </a:solidFill>
                  <a:latin typeface="Intel Clear"/>
                </a:rPr>
                <a:t>UP TO</a:t>
              </a:r>
            </a:p>
          </p:txBody>
        </p:sp>
        <p:sp>
          <p:nvSpPr>
            <p:cNvPr id="68" name="TextBox 67">
              <a:extLst>
                <a:ext uri="{FF2B5EF4-FFF2-40B4-BE49-F238E27FC236}">
                  <a16:creationId xmlns:a16="http://schemas.microsoft.com/office/drawing/2014/main" id="{9FF26727-9779-46AB-92FB-F3273EC912D3}"/>
                </a:ext>
              </a:extLst>
            </p:cNvPr>
            <p:cNvSpPr txBox="1"/>
            <p:nvPr/>
          </p:nvSpPr>
          <p:spPr>
            <a:xfrm>
              <a:off x="1381527" y="3524042"/>
              <a:ext cx="882045" cy="461665"/>
            </a:xfrm>
            <a:prstGeom prst="rect">
              <a:avLst/>
            </a:prstGeom>
            <a:noFill/>
          </p:spPr>
          <p:txBody>
            <a:bodyPr vert="horz" wrap="square" lIns="0" tIns="0" rIns="0" bIns="0" rtlCol="0">
              <a:noAutofit/>
            </a:bodyPr>
            <a:lstStyle/>
            <a:p>
              <a:pPr defTabSz="609585">
                <a:lnSpc>
                  <a:spcPts val="2400"/>
                </a:lnSpc>
              </a:pPr>
              <a:r>
                <a:rPr lang="en-US" sz="2400" b="1" dirty="0">
                  <a:solidFill>
                    <a:srgbClr val="00AEEF"/>
                  </a:solidFill>
                  <a:latin typeface="Intel Clear Pro" charset="0"/>
                  <a:ea typeface="Intel Clear Pro" charset="0"/>
                  <a:cs typeface="Intel Clear Pro" charset="0"/>
                </a:rPr>
                <a:t>BETTER</a:t>
              </a:r>
            </a:p>
            <a:p>
              <a:pPr defTabSz="609585">
                <a:lnSpc>
                  <a:spcPts val="2400"/>
                </a:lnSpc>
              </a:pPr>
              <a:r>
                <a:rPr lang="en-US" sz="2400" b="1" dirty="0">
                  <a:solidFill>
                    <a:srgbClr val="00AEEF"/>
                  </a:solidFill>
                  <a:latin typeface="Intel Clear Pro" charset="0"/>
                  <a:ea typeface="Intel Clear Pro" charset="0"/>
                  <a:cs typeface="Intel Clear Pro" charset="0"/>
                </a:rPr>
                <a:t>PERFORMANCE</a:t>
              </a:r>
            </a:p>
          </p:txBody>
        </p:sp>
        <p:sp>
          <p:nvSpPr>
            <p:cNvPr id="69" name="TextBox 68">
              <a:extLst>
                <a:ext uri="{FF2B5EF4-FFF2-40B4-BE49-F238E27FC236}">
                  <a16:creationId xmlns:a16="http://schemas.microsoft.com/office/drawing/2014/main" id="{9FF26727-9779-46AB-92FB-F3273EC912D3}"/>
                </a:ext>
              </a:extLst>
            </p:cNvPr>
            <p:cNvSpPr txBox="1"/>
            <p:nvPr/>
          </p:nvSpPr>
          <p:spPr>
            <a:xfrm>
              <a:off x="1381527" y="3991718"/>
              <a:ext cx="882045" cy="97399"/>
            </a:xfrm>
            <a:prstGeom prst="rect">
              <a:avLst/>
            </a:prstGeom>
            <a:noFill/>
          </p:spPr>
          <p:txBody>
            <a:bodyPr vert="horz" wrap="square" lIns="0" tIns="0" rIns="0" bIns="0" rtlCol="0">
              <a:noAutofit/>
            </a:bodyPr>
            <a:lstStyle/>
            <a:p>
              <a:pPr defTabSz="609585">
                <a:lnSpc>
                  <a:spcPts val="1333"/>
                </a:lnSpc>
              </a:pPr>
              <a:r>
                <a:rPr lang="en-US" sz="1067" dirty="0">
                  <a:solidFill>
                    <a:prstClr val="white"/>
                  </a:solidFill>
                  <a:latin typeface="Intel Clear"/>
                </a:rPr>
                <a:t>vs. 3-year old PC</a:t>
              </a:r>
              <a:r>
                <a:rPr lang="en-US" sz="1067" baseline="30000" dirty="0">
                  <a:solidFill>
                    <a:prstClr val="white"/>
                  </a:solidFill>
                  <a:latin typeface="Intel Clear"/>
                </a:rPr>
                <a:t>9</a:t>
              </a:r>
            </a:p>
          </p:txBody>
        </p:sp>
      </p:grpSp>
      <p:grpSp>
        <p:nvGrpSpPr>
          <p:cNvPr id="8" name="Group 7"/>
          <p:cNvGrpSpPr/>
          <p:nvPr/>
        </p:nvGrpSpPr>
        <p:grpSpPr>
          <a:xfrm>
            <a:off x="3593330" y="3517692"/>
            <a:ext cx="2352388" cy="1981539"/>
            <a:chOff x="2694997" y="2638257"/>
            <a:chExt cx="1764291" cy="1486149"/>
          </a:xfrm>
        </p:grpSpPr>
        <p:sp>
          <p:nvSpPr>
            <p:cNvPr id="70" name="TextBox 69">
              <a:extLst>
                <a:ext uri="{FF2B5EF4-FFF2-40B4-BE49-F238E27FC236}">
                  <a16:creationId xmlns:a16="http://schemas.microsoft.com/office/drawing/2014/main" id="{A248799F-CFA2-4744-95C7-D8F11BE82188}"/>
                </a:ext>
              </a:extLst>
            </p:cNvPr>
            <p:cNvSpPr txBox="1"/>
            <p:nvPr/>
          </p:nvSpPr>
          <p:spPr>
            <a:xfrm>
              <a:off x="2694997" y="2736222"/>
              <a:ext cx="947827" cy="530915"/>
            </a:xfrm>
            <a:prstGeom prst="rect">
              <a:avLst/>
            </a:prstGeom>
            <a:noFill/>
          </p:spPr>
          <p:txBody>
            <a:bodyPr vert="horz" wrap="square" lIns="0" tIns="0" rIns="0" bIns="0" rtlCol="0">
              <a:noAutofit/>
            </a:bodyPr>
            <a:lstStyle/>
            <a:p>
              <a:pPr defTabSz="609585">
                <a:lnSpc>
                  <a:spcPct val="75000"/>
                </a:lnSpc>
              </a:pPr>
              <a:r>
                <a:rPr lang="en-US" sz="6133" dirty="0">
                  <a:solidFill>
                    <a:srgbClr val="00AEEF"/>
                  </a:solidFill>
                  <a:latin typeface="Intel Clear Pro" panose="020B0804020202060201" pitchFamily="34" charset="0"/>
                  <a:ea typeface="Intel Clear Pro" panose="020B0804020202060201" pitchFamily="34" charset="0"/>
                  <a:cs typeface="Intel Clear Pro" panose="020B0804020202060201" pitchFamily="34" charset="0"/>
                </a:rPr>
                <a:t>10%</a:t>
              </a:r>
            </a:p>
          </p:txBody>
        </p:sp>
        <p:sp>
          <p:nvSpPr>
            <p:cNvPr id="71" name="TextBox 70">
              <a:extLst>
                <a:ext uri="{FF2B5EF4-FFF2-40B4-BE49-F238E27FC236}">
                  <a16:creationId xmlns:a16="http://schemas.microsoft.com/office/drawing/2014/main" id="{60EC62BA-2064-4FDF-ACF3-04CA7D7747B4}"/>
                </a:ext>
              </a:extLst>
            </p:cNvPr>
            <p:cNvSpPr txBox="1"/>
            <p:nvPr/>
          </p:nvSpPr>
          <p:spPr>
            <a:xfrm>
              <a:off x="2704661" y="2638257"/>
              <a:ext cx="439721" cy="133458"/>
            </a:xfrm>
            <a:prstGeom prst="rect">
              <a:avLst/>
            </a:prstGeom>
            <a:noFill/>
          </p:spPr>
          <p:txBody>
            <a:bodyPr vert="horz" wrap="square" lIns="0" tIns="0" rIns="0" bIns="0" rtlCol="0">
              <a:noAutofit/>
            </a:bodyPr>
            <a:lstStyle/>
            <a:p>
              <a:pPr defTabSz="609585"/>
              <a:r>
                <a:rPr lang="en-US" sz="933" b="1" dirty="0">
                  <a:solidFill>
                    <a:srgbClr val="00AEEF"/>
                  </a:solidFill>
                  <a:latin typeface="Intel Clear"/>
                </a:rPr>
                <a:t>UP TO</a:t>
              </a:r>
            </a:p>
          </p:txBody>
        </p:sp>
        <p:sp>
          <p:nvSpPr>
            <p:cNvPr id="72" name="TextBox 71">
              <a:extLst>
                <a:ext uri="{FF2B5EF4-FFF2-40B4-BE49-F238E27FC236}">
                  <a16:creationId xmlns:a16="http://schemas.microsoft.com/office/drawing/2014/main" id="{9FF26727-9779-46AB-92FB-F3273EC912D3}"/>
                </a:ext>
              </a:extLst>
            </p:cNvPr>
            <p:cNvSpPr txBox="1"/>
            <p:nvPr/>
          </p:nvSpPr>
          <p:spPr>
            <a:xfrm>
              <a:off x="3507692" y="2748255"/>
              <a:ext cx="882045" cy="461665"/>
            </a:xfrm>
            <a:prstGeom prst="rect">
              <a:avLst/>
            </a:prstGeom>
            <a:noFill/>
          </p:spPr>
          <p:txBody>
            <a:bodyPr vert="horz" wrap="square" lIns="0" tIns="0" rIns="0" bIns="0" rtlCol="0">
              <a:noAutofit/>
            </a:bodyPr>
            <a:lstStyle/>
            <a:p>
              <a:pPr defTabSz="609585">
                <a:lnSpc>
                  <a:spcPts val="2400"/>
                </a:lnSpc>
              </a:pPr>
              <a:r>
                <a:rPr lang="en-US" sz="2400" b="1" dirty="0">
                  <a:solidFill>
                    <a:srgbClr val="00AEEF"/>
                  </a:solidFill>
                  <a:latin typeface="Intel Clear Pro" charset="0"/>
                  <a:ea typeface="Intel Clear Pro" charset="0"/>
                  <a:cs typeface="Intel Clear Pro" charset="0"/>
                </a:rPr>
                <a:t>MORE</a:t>
              </a:r>
              <a:br>
                <a:rPr lang="en-US" sz="2400" b="1" dirty="0">
                  <a:solidFill>
                    <a:srgbClr val="00AEEF"/>
                  </a:solidFill>
                  <a:latin typeface="Intel Clear Pro" charset="0"/>
                  <a:ea typeface="Intel Clear Pro" charset="0"/>
                  <a:cs typeface="Intel Clear Pro" charset="0"/>
                </a:rPr>
              </a:br>
              <a:r>
                <a:rPr lang="en-US" sz="2400" b="1" dirty="0">
                  <a:solidFill>
                    <a:srgbClr val="00AEEF"/>
                  </a:solidFill>
                  <a:latin typeface="Intel Clear Pro" charset="0"/>
                  <a:ea typeface="Intel Clear Pro" charset="0"/>
                  <a:cs typeface="Intel Clear Pro" charset="0"/>
                </a:rPr>
                <a:t> FPS</a:t>
              </a:r>
            </a:p>
          </p:txBody>
        </p:sp>
        <p:sp>
          <p:nvSpPr>
            <p:cNvPr id="73" name="TextBox 72">
              <a:extLst>
                <a:ext uri="{FF2B5EF4-FFF2-40B4-BE49-F238E27FC236}">
                  <a16:creationId xmlns:a16="http://schemas.microsoft.com/office/drawing/2014/main" id="{9FF26727-9779-46AB-92FB-F3273EC912D3}"/>
                </a:ext>
              </a:extLst>
            </p:cNvPr>
            <p:cNvSpPr txBox="1"/>
            <p:nvPr/>
          </p:nvSpPr>
          <p:spPr>
            <a:xfrm>
              <a:off x="3507692" y="3215925"/>
              <a:ext cx="882045" cy="97399"/>
            </a:xfrm>
            <a:prstGeom prst="rect">
              <a:avLst/>
            </a:prstGeom>
            <a:noFill/>
          </p:spPr>
          <p:txBody>
            <a:bodyPr vert="horz" wrap="square" lIns="0" tIns="0" rIns="0" bIns="0" rtlCol="0">
              <a:noAutofit/>
            </a:bodyPr>
            <a:lstStyle/>
            <a:p>
              <a:pPr defTabSz="609585">
                <a:lnSpc>
                  <a:spcPts val="1333"/>
                </a:lnSpc>
              </a:pPr>
              <a:r>
                <a:rPr lang="en-US" sz="1067" dirty="0">
                  <a:solidFill>
                    <a:prstClr val="white"/>
                  </a:solidFill>
                  <a:latin typeface="Intel Clear"/>
                </a:rPr>
                <a:t>vs. previous gen</a:t>
              </a:r>
              <a:r>
                <a:rPr lang="en-US" sz="1067" baseline="30000" dirty="0">
                  <a:solidFill>
                    <a:prstClr val="white"/>
                  </a:solidFill>
                  <a:latin typeface="Intel Clear"/>
                </a:rPr>
                <a:t>10</a:t>
              </a:r>
            </a:p>
          </p:txBody>
        </p:sp>
        <p:sp>
          <p:nvSpPr>
            <p:cNvPr id="74" name="TextBox 73">
              <a:extLst>
                <a:ext uri="{FF2B5EF4-FFF2-40B4-BE49-F238E27FC236}">
                  <a16:creationId xmlns:a16="http://schemas.microsoft.com/office/drawing/2014/main" id="{A248799F-CFA2-4744-95C7-D8F11BE82188}"/>
                </a:ext>
              </a:extLst>
            </p:cNvPr>
            <p:cNvSpPr txBox="1"/>
            <p:nvPr/>
          </p:nvSpPr>
          <p:spPr>
            <a:xfrm>
              <a:off x="2694997" y="3512009"/>
              <a:ext cx="947827" cy="530915"/>
            </a:xfrm>
            <a:prstGeom prst="rect">
              <a:avLst/>
            </a:prstGeom>
            <a:noFill/>
          </p:spPr>
          <p:txBody>
            <a:bodyPr vert="horz" wrap="square" lIns="0" tIns="0" rIns="0" bIns="0" rtlCol="0">
              <a:noAutofit/>
            </a:bodyPr>
            <a:lstStyle/>
            <a:p>
              <a:pPr defTabSz="609585">
                <a:lnSpc>
                  <a:spcPct val="75000"/>
                </a:lnSpc>
              </a:pPr>
              <a:r>
                <a:rPr lang="en-US" sz="6133" dirty="0">
                  <a:solidFill>
                    <a:srgbClr val="00AEEF"/>
                  </a:solidFill>
                  <a:latin typeface="Intel Clear Pro" panose="020B0804020202060201" pitchFamily="34" charset="0"/>
                  <a:ea typeface="Intel Clear Pro" panose="020B0804020202060201" pitchFamily="34" charset="0"/>
                  <a:cs typeface="Intel Clear Pro" panose="020B0804020202060201" pitchFamily="34" charset="0"/>
                </a:rPr>
                <a:t>38%</a:t>
              </a:r>
            </a:p>
          </p:txBody>
        </p:sp>
        <p:sp>
          <p:nvSpPr>
            <p:cNvPr id="75" name="TextBox 74">
              <a:extLst>
                <a:ext uri="{FF2B5EF4-FFF2-40B4-BE49-F238E27FC236}">
                  <a16:creationId xmlns:a16="http://schemas.microsoft.com/office/drawing/2014/main" id="{60EC62BA-2064-4FDF-ACF3-04CA7D7747B4}"/>
                </a:ext>
              </a:extLst>
            </p:cNvPr>
            <p:cNvSpPr txBox="1"/>
            <p:nvPr/>
          </p:nvSpPr>
          <p:spPr>
            <a:xfrm>
              <a:off x="2704661" y="3414043"/>
              <a:ext cx="439721" cy="133458"/>
            </a:xfrm>
            <a:prstGeom prst="rect">
              <a:avLst/>
            </a:prstGeom>
            <a:noFill/>
          </p:spPr>
          <p:txBody>
            <a:bodyPr vert="horz" wrap="square" lIns="0" tIns="0" rIns="0" bIns="0" rtlCol="0">
              <a:noAutofit/>
            </a:bodyPr>
            <a:lstStyle/>
            <a:p>
              <a:pPr defTabSz="609585"/>
              <a:r>
                <a:rPr lang="en-US" sz="933" b="1" dirty="0">
                  <a:solidFill>
                    <a:srgbClr val="00AEEF"/>
                  </a:solidFill>
                  <a:latin typeface="Intel Clear"/>
                </a:rPr>
                <a:t>UP TO</a:t>
              </a:r>
            </a:p>
          </p:txBody>
        </p:sp>
        <p:sp>
          <p:nvSpPr>
            <p:cNvPr id="76" name="TextBox 75">
              <a:extLst>
                <a:ext uri="{FF2B5EF4-FFF2-40B4-BE49-F238E27FC236}">
                  <a16:creationId xmlns:a16="http://schemas.microsoft.com/office/drawing/2014/main" id="{9FF26727-9779-46AB-92FB-F3273EC912D3}"/>
                </a:ext>
              </a:extLst>
            </p:cNvPr>
            <p:cNvSpPr txBox="1"/>
            <p:nvPr/>
          </p:nvSpPr>
          <p:spPr>
            <a:xfrm>
              <a:off x="3507692" y="3524042"/>
              <a:ext cx="882045" cy="461665"/>
            </a:xfrm>
            <a:prstGeom prst="rect">
              <a:avLst/>
            </a:prstGeom>
            <a:noFill/>
          </p:spPr>
          <p:txBody>
            <a:bodyPr vert="horz" wrap="square" lIns="0" tIns="0" rIns="0" bIns="0" rtlCol="0">
              <a:noAutofit/>
            </a:bodyPr>
            <a:lstStyle/>
            <a:p>
              <a:pPr defTabSz="609585">
                <a:lnSpc>
                  <a:spcPts val="2400"/>
                </a:lnSpc>
              </a:pPr>
              <a:r>
                <a:rPr lang="en-US" sz="2400" b="1" dirty="0">
                  <a:solidFill>
                    <a:srgbClr val="00AEEF"/>
                  </a:solidFill>
                  <a:latin typeface="Intel Clear Pro" charset="0"/>
                  <a:ea typeface="Intel Clear Pro" charset="0"/>
                  <a:cs typeface="Intel Clear Pro" charset="0"/>
                </a:rPr>
                <a:t>MORE</a:t>
              </a:r>
              <a:br>
                <a:rPr lang="en-US" sz="2400" b="1" dirty="0">
                  <a:solidFill>
                    <a:srgbClr val="00AEEF"/>
                  </a:solidFill>
                  <a:latin typeface="Intel Clear Pro" charset="0"/>
                  <a:ea typeface="Intel Clear Pro" charset="0"/>
                  <a:cs typeface="Intel Clear Pro" charset="0"/>
                </a:rPr>
              </a:br>
              <a:r>
                <a:rPr lang="en-US" sz="2400" b="1" dirty="0">
                  <a:solidFill>
                    <a:srgbClr val="00AEEF"/>
                  </a:solidFill>
                  <a:latin typeface="Intel Clear Pro" charset="0"/>
                  <a:ea typeface="Intel Clear Pro" charset="0"/>
                  <a:cs typeface="Intel Clear Pro" charset="0"/>
                </a:rPr>
                <a:t> FPS</a:t>
              </a:r>
            </a:p>
          </p:txBody>
        </p:sp>
        <p:sp>
          <p:nvSpPr>
            <p:cNvPr id="77" name="TextBox 76">
              <a:extLst>
                <a:ext uri="{FF2B5EF4-FFF2-40B4-BE49-F238E27FC236}">
                  <a16:creationId xmlns:a16="http://schemas.microsoft.com/office/drawing/2014/main" id="{9FF26727-9779-46AB-92FB-F3273EC912D3}"/>
                </a:ext>
              </a:extLst>
            </p:cNvPr>
            <p:cNvSpPr txBox="1"/>
            <p:nvPr/>
          </p:nvSpPr>
          <p:spPr>
            <a:xfrm>
              <a:off x="3507692" y="3991718"/>
              <a:ext cx="951596" cy="132688"/>
            </a:xfrm>
            <a:prstGeom prst="rect">
              <a:avLst/>
            </a:prstGeom>
            <a:noFill/>
          </p:spPr>
          <p:txBody>
            <a:bodyPr vert="horz" wrap="square" lIns="0" tIns="0" rIns="0" bIns="0" rtlCol="0">
              <a:noAutofit/>
            </a:bodyPr>
            <a:lstStyle/>
            <a:p>
              <a:pPr defTabSz="609585">
                <a:lnSpc>
                  <a:spcPts val="1333"/>
                </a:lnSpc>
              </a:pPr>
              <a:r>
                <a:rPr lang="en-US" sz="1067" dirty="0">
                  <a:solidFill>
                    <a:prstClr val="white"/>
                  </a:solidFill>
                  <a:latin typeface="Intel Clear"/>
                </a:rPr>
                <a:t>vs. 3-year old PC</a:t>
              </a:r>
              <a:r>
                <a:rPr lang="en-US" sz="1067" baseline="30000" dirty="0">
                  <a:solidFill>
                    <a:prstClr val="white"/>
                  </a:solidFill>
                  <a:latin typeface="Intel Clear"/>
                </a:rPr>
                <a:t>11</a:t>
              </a:r>
            </a:p>
          </p:txBody>
        </p:sp>
      </p:grpSp>
      <p:grpSp>
        <p:nvGrpSpPr>
          <p:cNvPr id="9" name="Group 8"/>
          <p:cNvGrpSpPr/>
          <p:nvPr/>
        </p:nvGrpSpPr>
        <p:grpSpPr>
          <a:xfrm>
            <a:off x="6388568" y="3510871"/>
            <a:ext cx="2380781" cy="2119316"/>
            <a:chOff x="4791426" y="2633153"/>
            <a:chExt cx="1785586" cy="1589487"/>
          </a:xfrm>
        </p:grpSpPr>
        <p:sp>
          <p:nvSpPr>
            <p:cNvPr id="78" name="TextBox 77">
              <a:extLst>
                <a:ext uri="{FF2B5EF4-FFF2-40B4-BE49-F238E27FC236}">
                  <a16:creationId xmlns:a16="http://schemas.microsoft.com/office/drawing/2014/main" id="{A248799F-CFA2-4744-95C7-D8F11BE82188}"/>
                </a:ext>
              </a:extLst>
            </p:cNvPr>
            <p:cNvSpPr txBox="1"/>
            <p:nvPr/>
          </p:nvSpPr>
          <p:spPr>
            <a:xfrm>
              <a:off x="4791426" y="2731119"/>
              <a:ext cx="947827" cy="530915"/>
            </a:xfrm>
            <a:prstGeom prst="rect">
              <a:avLst/>
            </a:prstGeom>
            <a:noFill/>
          </p:spPr>
          <p:txBody>
            <a:bodyPr vert="horz" wrap="square" lIns="0" tIns="0" rIns="0" bIns="0" rtlCol="0">
              <a:noAutofit/>
            </a:bodyPr>
            <a:lstStyle/>
            <a:p>
              <a:pPr defTabSz="609585">
                <a:lnSpc>
                  <a:spcPct val="75000"/>
                </a:lnSpc>
              </a:pPr>
              <a:r>
                <a:rPr lang="en-US" sz="6133" dirty="0">
                  <a:solidFill>
                    <a:srgbClr val="00AEEF"/>
                  </a:solidFill>
                  <a:latin typeface="Intel Clear Pro" panose="020B0804020202060201" pitchFamily="34" charset="0"/>
                  <a:ea typeface="Intel Clear Pro" panose="020B0804020202060201" pitchFamily="34" charset="0"/>
                  <a:cs typeface="Intel Clear Pro" panose="020B0804020202060201" pitchFamily="34" charset="0"/>
                </a:rPr>
                <a:t>11%</a:t>
              </a:r>
            </a:p>
          </p:txBody>
        </p:sp>
        <p:sp>
          <p:nvSpPr>
            <p:cNvPr id="79" name="TextBox 78">
              <a:extLst>
                <a:ext uri="{FF2B5EF4-FFF2-40B4-BE49-F238E27FC236}">
                  <a16:creationId xmlns:a16="http://schemas.microsoft.com/office/drawing/2014/main" id="{60EC62BA-2064-4FDF-ACF3-04CA7D7747B4}"/>
                </a:ext>
              </a:extLst>
            </p:cNvPr>
            <p:cNvSpPr txBox="1"/>
            <p:nvPr/>
          </p:nvSpPr>
          <p:spPr>
            <a:xfrm>
              <a:off x="4801090" y="2633153"/>
              <a:ext cx="439721" cy="133458"/>
            </a:xfrm>
            <a:prstGeom prst="rect">
              <a:avLst/>
            </a:prstGeom>
            <a:noFill/>
          </p:spPr>
          <p:txBody>
            <a:bodyPr vert="horz" wrap="square" lIns="0" tIns="0" rIns="0" bIns="0" rtlCol="0">
              <a:noAutofit/>
            </a:bodyPr>
            <a:lstStyle/>
            <a:p>
              <a:pPr defTabSz="609585"/>
              <a:r>
                <a:rPr lang="en-US" sz="933" b="1" dirty="0">
                  <a:solidFill>
                    <a:srgbClr val="00AEEF"/>
                  </a:solidFill>
                  <a:latin typeface="Intel Clear"/>
                </a:rPr>
                <a:t>UP TO</a:t>
              </a:r>
            </a:p>
          </p:txBody>
        </p:sp>
        <p:sp>
          <p:nvSpPr>
            <p:cNvPr id="80" name="TextBox 79">
              <a:extLst>
                <a:ext uri="{FF2B5EF4-FFF2-40B4-BE49-F238E27FC236}">
                  <a16:creationId xmlns:a16="http://schemas.microsoft.com/office/drawing/2014/main" id="{9FF26727-9779-46AB-92FB-F3273EC912D3}"/>
                </a:ext>
              </a:extLst>
            </p:cNvPr>
            <p:cNvSpPr txBox="1"/>
            <p:nvPr/>
          </p:nvSpPr>
          <p:spPr>
            <a:xfrm>
              <a:off x="5604121" y="2743152"/>
              <a:ext cx="882045" cy="461665"/>
            </a:xfrm>
            <a:prstGeom prst="rect">
              <a:avLst/>
            </a:prstGeom>
            <a:noFill/>
          </p:spPr>
          <p:txBody>
            <a:bodyPr vert="horz" wrap="square" lIns="0" tIns="0" rIns="0" bIns="0" rtlCol="0">
              <a:noAutofit/>
            </a:bodyPr>
            <a:lstStyle/>
            <a:p>
              <a:pPr defTabSz="609585">
                <a:lnSpc>
                  <a:spcPts val="2400"/>
                </a:lnSpc>
              </a:pPr>
              <a:r>
                <a:rPr lang="en-US" sz="2400" b="1" dirty="0">
                  <a:solidFill>
                    <a:srgbClr val="00AEEF"/>
                  </a:solidFill>
                  <a:latin typeface="Intel Clear Pro" charset="0"/>
                  <a:ea typeface="Intel Clear Pro" charset="0"/>
                  <a:cs typeface="Intel Clear Pro" charset="0"/>
                </a:rPr>
                <a:t>MORE</a:t>
              </a:r>
              <a:br>
                <a:rPr lang="en-US" sz="2400" b="1" dirty="0">
                  <a:solidFill>
                    <a:srgbClr val="00AEEF"/>
                  </a:solidFill>
                  <a:latin typeface="Intel Clear Pro" charset="0"/>
                  <a:ea typeface="Intel Clear Pro" charset="0"/>
                  <a:cs typeface="Intel Clear Pro" charset="0"/>
                </a:rPr>
              </a:br>
              <a:r>
                <a:rPr lang="en-US" sz="2400" b="1" dirty="0">
                  <a:solidFill>
                    <a:srgbClr val="00AEEF"/>
                  </a:solidFill>
                  <a:latin typeface="Intel Clear Pro" charset="0"/>
                  <a:ea typeface="Intel Clear Pro" charset="0"/>
                  <a:cs typeface="Intel Clear Pro" charset="0"/>
                </a:rPr>
                <a:t> FPS</a:t>
              </a:r>
            </a:p>
          </p:txBody>
        </p:sp>
        <p:sp>
          <p:nvSpPr>
            <p:cNvPr id="81" name="TextBox 80">
              <a:extLst>
                <a:ext uri="{FF2B5EF4-FFF2-40B4-BE49-F238E27FC236}">
                  <a16:creationId xmlns:a16="http://schemas.microsoft.com/office/drawing/2014/main" id="{9FF26727-9779-46AB-92FB-F3273EC912D3}"/>
                </a:ext>
              </a:extLst>
            </p:cNvPr>
            <p:cNvSpPr txBox="1"/>
            <p:nvPr/>
          </p:nvSpPr>
          <p:spPr>
            <a:xfrm>
              <a:off x="5604121" y="3210828"/>
              <a:ext cx="882045" cy="97399"/>
            </a:xfrm>
            <a:prstGeom prst="rect">
              <a:avLst/>
            </a:prstGeom>
            <a:noFill/>
          </p:spPr>
          <p:txBody>
            <a:bodyPr vert="horz" wrap="square" lIns="0" tIns="0" rIns="0" bIns="0" rtlCol="0">
              <a:noAutofit/>
            </a:bodyPr>
            <a:lstStyle/>
            <a:p>
              <a:pPr defTabSz="609585">
                <a:lnSpc>
                  <a:spcPts val="1333"/>
                </a:lnSpc>
              </a:pPr>
              <a:r>
                <a:rPr lang="en-US" sz="1067" dirty="0">
                  <a:solidFill>
                    <a:prstClr val="white"/>
                  </a:solidFill>
                  <a:latin typeface="Intel Clear"/>
                </a:rPr>
                <a:t>vs. previous gen</a:t>
              </a:r>
              <a:r>
                <a:rPr lang="en-US" sz="1067" baseline="30000" dirty="0">
                  <a:solidFill>
                    <a:prstClr val="white"/>
                  </a:solidFill>
                  <a:latin typeface="Intel Clear"/>
                </a:rPr>
                <a:t>12</a:t>
              </a:r>
            </a:p>
          </p:txBody>
        </p:sp>
        <p:sp>
          <p:nvSpPr>
            <p:cNvPr id="82" name="TextBox 81">
              <a:extLst>
                <a:ext uri="{FF2B5EF4-FFF2-40B4-BE49-F238E27FC236}">
                  <a16:creationId xmlns:a16="http://schemas.microsoft.com/office/drawing/2014/main" id="{A248799F-CFA2-4744-95C7-D8F11BE82188}"/>
                </a:ext>
              </a:extLst>
            </p:cNvPr>
            <p:cNvSpPr txBox="1"/>
            <p:nvPr/>
          </p:nvSpPr>
          <p:spPr>
            <a:xfrm>
              <a:off x="4791426" y="3521033"/>
              <a:ext cx="947827" cy="530915"/>
            </a:xfrm>
            <a:prstGeom prst="rect">
              <a:avLst/>
            </a:prstGeom>
            <a:noFill/>
          </p:spPr>
          <p:txBody>
            <a:bodyPr vert="horz" wrap="square" lIns="0" tIns="0" rIns="0" bIns="0" rtlCol="0">
              <a:noAutofit/>
            </a:bodyPr>
            <a:lstStyle/>
            <a:p>
              <a:pPr defTabSz="609585">
                <a:lnSpc>
                  <a:spcPct val="75000"/>
                </a:lnSpc>
              </a:pPr>
              <a:r>
                <a:rPr lang="en-US" sz="6133" dirty="0">
                  <a:solidFill>
                    <a:srgbClr val="00AEEF"/>
                  </a:solidFill>
                  <a:latin typeface="Intel Clear Pro" panose="020B0804020202060201" pitchFamily="34" charset="0"/>
                  <a:ea typeface="Intel Clear Pro" panose="020B0804020202060201" pitchFamily="34" charset="0"/>
                  <a:cs typeface="Intel Clear Pro" panose="020B0804020202060201" pitchFamily="34" charset="0"/>
                </a:rPr>
                <a:t>40%</a:t>
              </a:r>
            </a:p>
          </p:txBody>
        </p:sp>
        <p:sp>
          <p:nvSpPr>
            <p:cNvPr id="83" name="TextBox 82">
              <a:extLst>
                <a:ext uri="{FF2B5EF4-FFF2-40B4-BE49-F238E27FC236}">
                  <a16:creationId xmlns:a16="http://schemas.microsoft.com/office/drawing/2014/main" id="{60EC62BA-2064-4FDF-ACF3-04CA7D7747B4}"/>
                </a:ext>
              </a:extLst>
            </p:cNvPr>
            <p:cNvSpPr txBox="1"/>
            <p:nvPr/>
          </p:nvSpPr>
          <p:spPr>
            <a:xfrm>
              <a:off x="4801090" y="3423067"/>
              <a:ext cx="439721" cy="133458"/>
            </a:xfrm>
            <a:prstGeom prst="rect">
              <a:avLst/>
            </a:prstGeom>
            <a:noFill/>
          </p:spPr>
          <p:txBody>
            <a:bodyPr vert="horz" wrap="square" lIns="0" tIns="0" rIns="0" bIns="0" rtlCol="0">
              <a:noAutofit/>
            </a:bodyPr>
            <a:lstStyle/>
            <a:p>
              <a:pPr defTabSz="609585"/>
              <a:r>
                <a:rPr lang="en-US" sz="933" b="1" dirty="0">
                  <a:solidFill>
                    <a:srgbClr val="00AEEF"/>
                  </a:solidFill>
                  <a:latin typeface="Intel Clear"/>
                </a:rPr>
                <a:t>UP TO</a:t>
              </a:r>
            </a:p>
          </p:txBody>
        </p:sp>
        <p:sp>
          <p:nvSpPr>
            <p:cNvPr id="84" name="TextBox 83">
              <a:extLst>
                <a:ext uri="{FF2B5EF4-FFF2-40B4-BE49-F238E27FC236}">
                  <a16:creationId xmlns:a16="http://schemas.microsoft.com/office/drawing/2014/main" id="{9FF26727-9779-46AB-92FB-F3273EC912D3}"/>
                </a:ext>
              </a:extLst>
            </p:cNvPr>
            <p:cNvSpPr txBox="1"/>
            <p:nvPr/>
          </p:nvSpPr>
          <p:spPr>
            <a:xfrm>
              <a:off x="5604121" y="3533066"/>
              <a:ext cx="882045" cy="461665"/>
            </a:xfrm>
            <a:prstGeom prst="rect">
              <a:avLst/>
            </a:prstGeom>
            <a:noFill/>
          </p:spPr>
          <p:txBody>
            <a:bodyPr vert="horz" wrap="square" lIns="0" tIns="0" rIns="0" bIns="0" rtlCol="0">
              <a:noAutofit/>
            </a:bodyPr>
            <a:lstStyle/>
            <a:p>
              <a:pPr defTabSz="609585">
                <a:lnSpc>
                  <a:spcPts val="2400"/>
                </a:lnSpc>
              </a:pPr>
              <a:r>
                <a:rPr lang="en-US" sz="2400" b="1" dirty="0">
                  <a:solidFill>
                    <a:srgbClr val="00AEEF"/>
                  </a:solidFill>
                  <a:latin typeface="Intel Clear Pro" charset="0"/>
                  <a:ea typeface="Intel Clear Pro" charset="0"/>
                  <a:cs typeface="Intel Clear Pro" charset="0"/>
                </a:rPr>
                <a:t>MORE</a:t>
              </a:r>
              <a:br>
                <a:rPr lang="en-US" sz="2400" b="1" dirty="0">
                  <a:solidFill>
                    <a:srgbClr val="00AEEF"/>
                  </a:solidFill>
                  <a:latin typeface="Intel Clear Pro" charset="0"/>
                  <a:ea typeface="Intel Clear Pro" charset="0"/>
                  <a:cs typeface="Intel Clear Pro" charset="0"/>
                </a:rPr>
              </a:br>
              <a:r>
                <a:rPr lang="en-US" sz="2400" b="1" dirty="0">
                  <a:solidFill>
                    <a:srgbClr val="00AEEF"/>
                  </a:solidFill>
                  <a:latin typeface="Intel Clear Pro" charset="0"/>
                  <a:ea typeface="Intel Clear Pro" charset="0"/>
                  <a:cs typeface="Intel Clear Pro" charset="0"/>
                </a:rPr>
                <a:t> FPS</a:t>
              </a:r>
            </a:p>
          </p:txBody>
        </p:sp>
        <p:sp>
          <p:nvSpPr>
            <p:cNvPr id="85" name="TextBox 84">
              <a:extLst>
                <a:ext uri="{FF2B5EF4-FFF2-40B4-BE49-F238E27FC236}">
                  <a16:creationId xmlns:a16="http://schemas.microsoft.com/office/drawing/2014/main" id="{9FF26727-9779-46AB-92FB-F3273EC912D3}"/>
                </a:ext>
              </a:extLst>
            </p:cNvPr>
            <p:cNvSpPr txBox="1"/>
            <p:nvPr/>
          </p:nvSpPr>
          <p:spPr>
            <a:xfrm>
              <a:off x="5604121" y="4000742"/>
              <a:ext cx="972891" cy="221898"/>
            </a:xfrm>
            <a:prstGeom prst="rect">
              <a:avLst/>
            </a:prstGeom>
            <a:noFill/>
          </p:spPr>
          <p:txBody>
            <a:bodyPr vert="horz" wrap="square" lIns="0" tIns="0" rIns="0" bIns="0" rtlCol="0">
              <a:noAutofit/>
            </a:bodyPr>
            <a:lstStyle/>
            <a:p>
              <a:pPr defTabSz="609585">
                <a:lnSpc>
                  <a:spcPts val="1333"/>
                </a:lnSpc>
              </a:pPr>
              <a:r>
                <a:rPr lang="en-US" sz="1067" dirty="0">
                  <a:solidFill>
                    <a:prstClr val="white"/>
                  </a:solidFill>
                  <a:latin typeface="Intel Clear"/>
                </a:rPr>
                <a:t>vs. 3-year oldPC</a:t>
              </a:r>
              <a:r>
                <a:rPr lang="en-US" sz="1067" baseline="30000" dirty="0">
                  <a:solidFill>
                    <a:prstClr val="white"/>
                  </a:solidFill>
                  <a:latin typeface="Intel Clear"/>
                </a:rPr>
                <a:t>13</a:t>
              </a:r>
            </a:p>
          </p:txBody>
        </p:sp>
      </p:grpSp>
      <p:grpSp>
        <p:nvGrpSpPr>
          <p:cNvPr id="10" name="Group 9"/>
          <p:cNvGrpSpPr/>
          <p:nvPr/>
        </p:nvGrpSpPr>
        <p:grpSpPr>
          <a:xfrm>
            <a:off x="9203632" y="3459055"/>
            <a:ext cx="2378769" cy="2034345"/>
            <a:chOff x="6902723" y="2831681"/>
            <a:chExt cx="1784077" cy="1525759"/>
          </a:xfrm>
        </p:grpSpPr>
        <p:sp>
          <p:nvSpPr>
            <p:cNvPr id="86" name="TextBox 85">
              <a:extLst>
                <a:ext uri="{FF2B5EF4-FFF2-40B4-BE49-F238E27FC236}">
                  <a16:creationId xmlns:a16="http://schemas.microsoft.com/office/drawing/2014/main" id="{A248799F-CFA2-4744-95C7-D8F11BE82188}"/>
                </a:ext>
              </a:extLst>
            </p:cNvPr>
            <p:cNvSpPr txBox="1"/>
            <p:nvPr/>
          </p:nvSpPr>
          <p:spPr>
            <a:xfrm>
              <a:off x="6902723" y="2929647"/>
              <a:ext cx="947827" cy="530915"/>
            </a:xfrm>
            <a:prstGeom prst="rect">
              <a:avLst/>
            </a:prstGeom>
            <a:noFill/>
          </p:spPr>
          <p:txBody>
            <a:bodyPr vert="horz" wrap="square" lIns="0" tIns="0" rIns="0" bIns="0" rtlCol="0">
              <a:noAutofit/>
            </a:bodyPr>
            <a:lstStyle/>
            <a:p>
              <a:pPr defTabSz="609585">
                <a:lnSpc>
                  <a:spcPct val="75000"/>
                </a:lnSpc>
              </a:pPr>
              <a:r>
                <a:rPr lang="en-US" sz="6133" dirty="0">
                  <a:solidFill>
                    <a:srgbClr val="00AEEF"/>
                  </a:solidFill>
                  <a:latin typeface="Intel Clear Pro" panose="020B0804020202060201" pitchFamily="34" charset="0"/>
                  <a:ea typeface="Intel Clear Pro" panose="020B0804020202060201" pitchFamily="34" charset="0"/>
                  <a:cs typeface="Intel Clear Pro" panose="020B0804020202060201" pitchFamily="34" charset="0"/>
                </a:rPr>
                <a:t>11%</a:t>
              </a:r>
            </a:p>
          </p:txBody>
        </p:sp>
        <p:sp>
          <p:nvSpPr>
            <p:cNvPr id="87" name="TextBox 86">
              <a:extLst>
                <a:ext uri="{FF2B5EF4-FFF2-40B4-BE49-F238E27FC236}">
                  <a16:creationId xmlns:a16="http://schemas.microsoft.com/office/drawing/2014/main" id="{60EC62BA-2064-4FDF-ACF3-04CA7D7747B4}"/>
                </a:ext>
              </a:extLst>
            </p:cNvPr>
            <p:cNvSpPr txBox="1"/>
            <p:nvPr/>
          </p:nvSpPr>
          <p:spPr>
            <a:xfrm>
              <a:off x="6912387" y="2831681"/>
              <a:ext cx="439721" cy="133458"/>
            </a:xfrm>
            <a:prstGeom prst="rect">
              <a:avLst/>
            </a:prstGeom>
            <a:noFill/>
          </p:spPr>
          <p:txBody>
            <a:bodyPr vert="horz" wrap="square" lIns="0" tIns="0" rIns="0" bIns="0" rtlCol="0">
              <a:noAutofit/>
            </a:bodyPr>
            <a:lstStyle/>
            <a:p>
              <a:pPr defTabSz="609585"/>
              <a:r>
                <a:rPr lang="en-US" sz="933" b="1" dirty="0">
                  <a:solidFill>
                    <a:srgbClr val="00AEEF"/>
                  </a:solidFill>
                  <a:latin typeface="Intel Clear"/>
                </a:rPr>
                <a:t>UP TO</a:t>
              </a:r>
            </a:p>
          </p:txBody>
        </p:sp>
        <p:sp>
          <p:nvSpPr>
            <p:cNvPr id="88" name="TextBox 87">
              <a:extLst>
                <a:ext uri="{FF2B5EF4-FFF2-40B4-BE49-F238E27FC236}">
                  <a16:creationId xmlns:a16="http://schemas.microsoft.com/office/drawing/2014/main" id="{9FF26727-9779-46AB-92FB-F3273EC912D3}"/>
                </a:ext>
              </a:extLst>
            </p:cNvPr>
            <p:cNvSpPr txBox="1"/>
            <p:nvPr/>
          </p:nvSpPr>
          <p:spPr>
            <a:xfrm>
              <a:off x="7715418" y="2941680"/>
              <a:ext cx="882045" cy="461665"/>
            </a:xfrm>
            <a:prstGeom prst="rect">
              <a:avLst/>
            </a:prstGeom>
            <a:noFill/>
          </p:spPr>
          <p:txBody>
            <a:bodyPr vert="horz" wrap="square" lIns="0" tIns="0" rIns="0" bIns="0" rtlCol="0">
              <a:noAutofit/>
            </a:bodyPr>
            <a:lstStyle/>
            <a:p>
              <a:pPr defTabSz="609585">
                <a:lnSpc>
                  <a:spcPts val="2400"/>
                </a:lnSpc>
              </a:pPr>
              <a:r>
                <a:rPr lang="en-US" sz="2400" b="1" dirty="0">
                  <a:solidFill>
                    <a:srgbClr val="00AEEF"/>
                  </a:solidFill>
                  <a:latin typeface="Intel Clear Pro" charset="0"/>
                  <a:ea typeface="Intel Clear Pro" charset="0"/>
                  <a:cs typeface="Intel Clear Pro" charset="0"/>
                </a:rPr>
                <a:t>BETTER</a:t>
              </a:r>
            </a:p>
            <a:p>
              <a:pPr defTabSz="609585">
                <a:lnSpc>
                  <a:spcPts val="2400"/>
                </a:lnSpc>
              </a:pPr>
              <a:r>
                <a:rPr lang="en-US" sz="2400" b="1" dirty="0">
                  <a:solidFill>
                    <a:srgbClr val="00AEEF"/>
                  </a:solidFill>
                  <a:latin typeface="Intel Clear Pro" charset="0"/>
                  <a:ea typeface="Intel Clear Pro" charset="0"/>
                  <a:cs typeface="Intel Clear Pro" charset="0"/>
                </a:rPr>
                <a:t>PERFORMANCE</a:t>
              </a:r>
            </a:p>
          </p:txBody>
        </p:sp>
        <p:sp>
          <p:nvSpPr>
            <p:cNvPr id="89" name="TextBox 88">
              <a:extLst>
                <a:ext uri="{FF2B5EF4-FFF2-40B4-BE49-F238E27FC236}">
                  <a16:creationId xmlns:a16="http://schemas.microsoft.com/office/drawing/2014/main" id="{9FF26727-9779-46AB-92FB-F3273EC912D3}"/>
                </a:ext>
              </a:extLst>
            </p:cNvPr>
            <p:cNvSpPr txBox="1"/>
            <p:nvPr/>
          </p:nvSpPr>
          <p:spPr>
            <a:xfrm>
              <a:off x="7715418" y="3409356"/>
              <a:ext cx="882045" cy="97399"/>
            </a:xfrm>
            <a:prstGeom prst="rect">
              <a:avLst/>
            </a:prstGeom>
            <a:noFill/>
          </p:spPr>
          <p:txBody>
            <a:bodyPr vert="horz" wrap="square" lIns="0" tIns="0" rIns="0" bIns="0" rtlCol="0">
              <a:noAutofit/>
            </a:bodyPr>
            <a:lstStyle/>
            <a:p>
              <a:pPr defTabSz="609585">
                <a:lnSpc>
                  <a:spcPts val="1333"/>
                </a:lnSpc>
              </a:pPr>
              <a:r>
                <a:rPr lang="en-US" sz="1067" dirty="0">
                  <a:solidFill>
                    <a:prstClr val="white"/>
                  </a:solidFill>
                  <a:latin typeface="Intel Clear"/>
                </a:rPr>
                <a:t>vs. previous gen</a:t>
              </a:r>
              <a:r>
                <a:rPr lang="en-US" sz="1067" baseline="30000" dirty="0">
                  <a:solidFill>
                    <a:prstClr val="white"/>
                  </a:solidFill>
                  <a:latin typeface="Intel Clear"/>
                </a:rPr>
                <a:t>14</a:t>
              </a:r>
            </a:p>
          </p:txBody>
        </p:sp>
        <p:sp>
          <p:nvSpPr>
            <p:cNvPr id="90" name="TextBox 89">
              <a:extLst>
                <a:ext uri="{FF2B5EF4-FFF2-40B4-BE49-F238E27FC236}">
                  <a16:creationId xmlns:a16="http://schemas.microsoft.com/office/drawing/2014/main" id="{A248799F-CFA2-4744-95C7-D8F11BE82188}"/>
                </a:ext>
              </a:extLst>
            </p:cNvPr>
            <p:cNvSpPr txBox="1"/>
            <p:nvPr/>
          </p:nvSpPr>
          <p:spPr>
            <a:xfrm>
              <a:off x="6902723" y="3737609"/>
              <a:ext cx="947827" cy="530915"/>
            </a:xfrm>
            <a:prstGeom prst="rect">
              <a:avLst/>
            </a:prstGeom>
            <a:noFill/>
          </p:spPr>
          <p:txBody>
            <a:bodyPr vert="horz" wrap="square" lIns="0" tIns="0" rIns="0" bIns="0" rtlCol="0">
              <a:noAutofit/>
            </a:bodyPr>
            <a:lstStyle/>
            <a:p>
              <a:pPr defTabSz="609585">
                <a:lnSpc>
                  <a:spcPct val="75000"/>
                </a:lnSpc>
              </a:pPr>
              <a:r>
                <a:rPr lang="en-US" sz="6133" dirty="0">
                  <a:solidFill>
                    <a:srgbClr val="00AEEF"/>
                  </a:solidFill>
                  <a:latin typeface="Intel Clear Pro" panose="020B0804020202060201" pitchFamily="34" charset="0"/>
                  <a:ea typeface="Intel Clear Pro" panose="020B0804020202060201" pitchFamily="34" charset="0"/>
                  <a:cs typeface="Intel Clear Pro" panose="020B0804020202060201" pitchFamily="34" charset="0"/>
                </a:rPr>
                <a:t>45%</a:t>
              </a:r>
            </a:p>
          </p:txBody>
        </p:sp>
        <p:sp>
          <p:nvSpPr>
            <p:cNvPr id="91" name="TextBox 90">
              <a:extLst>
                <a:ext uri="{FF2B5EF4-FFF2-40B4-BE49-F238E27FC236}">
                  <a16:creationId xmlns:a16="http://schemas.microsoft.com/office/drawing/2014/main" id="{60EC62BA-2064-4FDF-ACF3-04CA7D7747B4}"/>
                </a:ext>
              </a:extLst>
            </p:cNvPr>
            <p:cNvSpPr txBox="1"/>
            <p:nvPr/>
          </p:nvSpPr>
          <p:spPr>
            <a:xfrm>
              <a:off x="6912387" y="3639643"/>
              <a:ext cx="439721" cy="133458"/>
            </a:xfrm>
            <a:prstGeom prst="rect">
              <a:avLst/>
            </a:prstGeom>
            <a:noFill/>
          </p:spPr>
          <p:txBody>
            <a:bodyPr vert="horz" wrap="square" lIns="0" tIns="0" rIns="0" bIns="0" rtlCol="0">
              <a:noAutofit/>
            </a:bodyPr>
            <a:lstStyle/>
            <a:p>
              <a:pPr defTabSz="609585"/>
              <a:r>
                <a:rPr lang="en-US" sz="933" b="1" dirty="0">
                  <a:solidFill>
                    <a:srgbClr val="00AEEF"/>
                  </a:solidFill>
                  <a:latin typeface="Intel Clear"/>
                </a:rPr>
                <a:t>UP TO</a:t>
              </a:r>
            </a:p>
          </p:txBody>
        </p:sp>
        <p:sp>
          <p:nvSpPr>
            <p:cNvPr id="92" name="TextBox 91">
              <a:extLst>
                <a:ext uri="{FF2B5EF4-FFF2-40B4-BE49-F238E27FC236}">
                  <a16:creationId xmlns:a16="http://schemas.microsoft.com/office/drawing/2014/main" id="{9FF26727-9779-46AB-92FB-F3273EC912D3}"/>
                </a:ext>
              </a:extLst>
            </p:cNvPr>
            <p:cNvSpPr txBox="1"/>
            <p:nvPr/>
          </p:nvSpPr>
          <p:spPr>
            <a:xfrm>
              <a:off x="7715418" y="3749642"/>
              <a:ext cx="882045" cy="461665"/>
            </a:xfrm>
            <a:prstGeom prst="rect">
              <a:avLst/>
            </a:prstGeom>
            <a:noFill/>
          </p:spPr>
          <p:txBody>
            <a:bodyPr vert="horz" wrap="square" lIns="0" tIns="0" rIns="0" bIns="0" rtlCol="0">
              <a:noAutofit/>
            </a:bodyPr>
            <a:lstStyle/>
            <a:p>
              <a:pPr defTabSz="609585">
                <a:lnSpc>
                  <a:spcPts val="2400"/>
                </a:lnSpc>
              </a:pPr>
              <a:r>
                <a:rPr lang="en-US" sz="2400" b="1" dirty="0">
                  <a:solidFill>
                    <a:srgbClr val="00AEEF"/>
                  </a:solidFill>
                  <a:latin typeface="Intel Clear Pro" charset="0"/>
                  <a:ea typeface="Intel Clear Pro" charset="0"/>
                  <a:cs typeface="Intel Clear Pro" charset="0"/>
                </a:rPr>
                <a:t>BETTER</a:t>
              </a:r>
            </a:p>
            <a:p>
              <a:pPr defTabSz="609585">
                <a:lnSpc>
                  <a:spcPts val="2400"/>
                </a:lnSpc>
              </a:pPr>
              <a:r>
                <a:rPr lang="en-US" sz="2400" b="1" dirty="0">
                  <a:solidFill>
                    <a:srgbClr val="00AEEF"/>
                  </a:solidFill>
                  <a:latin typeface="Intel Clear Pro" charset="0"/>
                  <a:ea typeface="Intel Clear Pro" charset="0"/>
                  <a:cs typeface="Intel Clear Pro" charset="0"/>
                </a:rPr>
                <a:t>PERFORMANCE</a:t>
              </a:r>
            </a:p>
          </p:txBody>
        </p:sp>
        <p:sp>
          <p:nvSpPr>
            <p:cNvPr id="93" name="TextBox 92">
              <a:extLst>
                <a:ext uri="{FF2B5EF4-FFF2-40B4-BE49-F238E27FC236}">
                  <a16:creationId xmlns:a16="http://schemas.microsoft.com/office/drawing/2014/main" id="{9FF26727-9779-46AB-92FB-F3273EC912D3}"/>
                </a:ext>
              </a:extLst>
            </p:cNvPr>
            <p:cNvSpPr txBox="1"/>
            <p:nvPr/>
          </p:nvSpPr>
          <p:spPr>
            <a:xfrm>
              <a:off x="7715418" y="4217318"/>
              <a:ext cx="971382" cy="140122"/>
            </a:xfrm>
            <a:prstGeom prst="rect">
              <a:avLst/>
            </a:prstGeom>
            <a:noFill/>
          </p:spPr>
          <p:txBody>
            <a:bodyPr vert="horz" wrap="square" lIns="0" tIns="0" rIns="0" bIns="0" rtlCol="0">
              <a:noAutofit/>
            </a:bodyPr>
            <a:lstStyle/>
            <a:p>
              <a:pPr defTabSz="609585">
                <a:lnSpc>
                  <a:spcPts val="1333"/>
                </a:lnSpc>
              </a:pPr>
              <a:r>
                <a:rPr lang="en-US" sz="1067" dirty="0">
                  <a:solidFill>
                    <a:prstClr val="white"/>
                  </a:solidFill>
                  <a:latin typeface="Intel Clear"/>
                </a:rPr>
                <a:t>vs. 3-year old PC</a:t>
              </a:r>
              <a:r>
                <a:rPr lang="en-US" sz="1067" baseline="30000" dirty="0">
                  <a:solidFill>
                    <a:prstClr val="white"/>
                  </a:solidFill>
                  <a:latin typeface="Intel Clear"/>
                </a:rPr>
                <a:t>15</a:t>
              </a:r>
            </a:p>
          </p:txBody>
        </p:sp>
      </p:grpSp>
      <p:sp>
        <p:nvSpPr>
          <p:cNvPr id="56" name="TextBox 12"/>
          <p:cNvSpPr txBox="1"/>
          <p:nvPr/>
        </p:nvSpPr>
        <p:spPr>
          <a:xfrm>
            <a:off x="330728" y="6509385"/>
            <a:ext cx="3573517" cy="138499"/>
          </a:xfrm>
          <a:prstGeom prst="rect">
            <a:avLst/>
          </a:prstGeom>
          <a:noFill/>
        </p:spPr>
        <p:txBody>
          <a:bodyPr vert="horz" wrap="square" lIns="0" tIns="0" rIns="0" bIns="0" rtlCol="0">
            <a:spAutoFit/>
          </a:bodyPr>
          <a:lstStyle/>
          <a:p>
            <a:pPr defTabSz="609585"/>
            <a:r>
              <a:rPr lang="en-US" sz="900" dirty="0">
                <a:solidFill>
                  <a:schemeClr val="bg1"/>
                </a:solidFill>
                <a:latin typeface="Intel Clear"/>
              </a:rPr>
              <a:t>Intel Confidential – Shared Under NDA</a:t>
            </a:r>
          </a:p>
        </p:txBody>
      </p:sp>
      <p:sp>
        <p:nvSpPr>
          <p:cNvPr id="57" name="Slide Number Placeholder 1"/>
          <p:cNvSpPr>
            <a:spLocks noGrp="1"/>
          </p:cNvSpPr>
          <p:nvPr>
            <p:ph type="sldNum" sz="quarter" idx="12"/>
          </p:nvPr>
        </p:nvSpPr>
        <p:spPr>
          <a:xfrm>
            <a:off x="9069352" y="6432516"/>
            <a:ext cx="2844800" cy="365125"/>
          </a:xfrm>
        </p:spPr>
        <p:txBody>
          <a:bodyPr/>
          <a:lstStyle/>
          <a:p>
            <a:pPr defTabSz="609585"/>
            <a:fld id="{EE2556C5-CE8C-6547-B838-EA80C61A4AF7}" type="slidenum">
              <a:rPr lang="en-US">
                <a:solidFill>
                  <a:prstClr val="white"/>
                </a:solidFill>
                <a:latin typeface="Intel Clear"/>
              </a:rPr>
              <a:pPr defTabSz="609585"/>
              <a:t>22</a:t>
            </a:fld>
            <a:endParaRPr lang="en-US" dirty="0">
              <a:solidFill>
                <a:prstClr val="white"/>
              </a:solidFill>
              <a:latin typeface="Intel Clear"/>
            </a:endParaRPr>
          </a:p>
        </p:txBody>
      </p:sp>
    </p:spTree>
    <p:extLst>
      <p:ext uri="{BB962C8B-B14F-4D97-AF65-F5344CB8AC3E}">
        <p14:creationId xmlns:p14="http://schemas.microsoft.com/office/powerpoint/2010/main" val="304953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5" name="Chevron 74"/>
          <p:cNvSpPr/>
          <p:nvPr/>
        </p:nvSpPr>
        <p:spPr>
          <a:xfrm>
            <a:off x="10273145" y="3461011"/>
            <a:ext cx="336056" cy="1265913"/>
          </a:xfrm>
          <a:prstGeom prst="chevron">
            <a:avLst/>
          </a:prstGeom>
          <a:solidFill>
            <a:schemeClr val="tx2"/>
          </a:solidFill>
          <a:ln w="9525" cap="flat" cmpd="sng" algn="ctr">
            <a:noFill/>
            <a:prstDash val="solid"/>
          </a:ln>
          <a:effectLst/>
        </p:spPr>
        <p:txBody>
          <a:bodyPr rtlCol="0" anchor="ctr"/>
          <a:lstStyle/>
          <a:p>
            <a:pPr algn="ctr" defTabSz="467781"/>
            <a:endParaRPr lang="en-US" sz="1166" kern="0">
              <a:solidFill>
                <a:prstClr val="white"/>
              </a:solidFill>
              <a:latin typeface="Intel Clear"/>
            </a:endParaRPr>
          </a:p>
        </p:txBody>
      </p:sp>
      <p:sp>
        <p:nvSpPr>
          <p:cNvPr id="76" name="TextBox 75"/>
          <p:cNvSpPr txBox="1"/>
          <p:nvPr/>
        </p:nvSpPr>
        <p:spPr>
          <a:xfrm>
            <a:off x="10825680" y="3563643"/>
            <a:ext cx="992417" cy="887212"/>
          </a:xfrm>
          <a:prstGeom prst="rect">
            <a:avLst/>
          </a:prstGeom>
          <a:noFill/>
        </p:spPr>
        <p:txBody>
          <a:bodyPr vert="horz" wrap="square" lIns="0" tIns="0" rIns="0" bIns="0" rtlCol="0">
            <a:noAutofit/>
          </a:bodyPr>
          <a:lstStyle/>
          <a:p>
            <a:pPr defTabSz="467781"/>
            <a:r>
              <a:rPr lang="en-US" sz="2100" b="1" kern="0" dirty="0">
                <a:solidFill>
                  <a:prstClr val="white"/>
                </a:solidFill>
                <a:latin typeface="Intel Clear Pro"/>
              </a:rPr>
              <a:t>vs.  </a:t>
            </a:r>
          </a:p>
          <a:p>
            <a:pPr defTabSz="467781"/>
            <a:r>
              <a:rPr lang="en-US" sz="2100" kern="0" dirty="0">
                <a:solidFill>
                  <a:prstClr val="white"/>
                </a:solidFill>
                <a:latin typeface="Intel Clear Pro"/>
              </a:rPr>
              <a:t>3 year old system</a:t>
            </a:r>
            <a:endParaRPr lang="en-US" sz="2100" b="1" kern="0" dirty="0">
              <a:solidFill>
                <a:prstClr val="white"/>
              </a:solidFill>
              <a:latin typeface="Intel Clear Pro"/>
            </a:endParaRPr>
          </a:p>
        </p:txBody>
      </p:sp>
      <p:sp>
        <p:nvSpPr>
          <p:cNvPr id="74" name="Title 2"/>
          <p:cNvSpPr txBox="1">
            <a:spLocks/>
          </p:cNvSpPr>
          <p:nvPr/>
        </p:nvSpPr>
        <p:spPr>
          <a:xfrm>
            <a:off x="609601" y="618386"/>
            <a:ext cx="10972799" cy="616690"/>
          </a:xfrm>
          <a:prstGeom prst="rect">
            <a:avLst/>
          </a:prstGeom>
        </p:spPr>
        <p:txBody>
          <a:bodyPr/>
          <a:lstStyle>
            <a:lvl1pPr algn="l" defTabSz="1088547" rtl="0" eaLnBrk="1" latinLnBrk="0" hangingPunct="1">
              <a:lnSpc>
                <a:spcPct val="70000"/>
              </a:lnSpc>
              <a:spcBef>
                <a:spcPct val="0"/>
              </a:spcBef>
              <a:buNone/>
              <a:defRPr sz="10000"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pPr algn="ctr" defTabSz="609586"/>
            <a:r>
              <a:rPr lang="en-US" sz="6600" dirty="0">
                <a:solidFill>
                  <a:prstClr val="white"/>
                </a:solidFill>
              </a:rPr>
              <a:t>9</a:t>
            </a:r>
            <a:r>
              <a:rPr lang="en-US" sz="6600" baseline="30000" dirty="0">
                <a:solidFill>
                  <a:prstClr val="white"/>
                </a:solidFill>
              </a:rPr>
              <a:t>th</a:t>
            </a:r>
            <a:r>
              <a:rPr lang="en-US" sz="6600" dirty="0">
                <a:solidFill>
                  <a:prstClr val="white"/>
                </a:solidFill>
              </a:rPr>
              <a:t> Gen Intel® Core™ MOBILE </a:t>
            </a:r>
            <a:r>
              <a:rPr lang="en-US" sz="6600" dirty="0" err="1">
                <a:solidFill>
                  <a:prstClr val="white"/>
                </a:solidFill>
              </a:rPr>
              <a:t>ProcessorS</a:t>
            </a:r>
            <a:endParaRPr lang="en-US" sz="6600" dirty="0">
              <a:solidFill>
                <a:prstClr val="white"/>
              </a:solidFill>
            </a:endParaRPr>
          </a:p>
          <a:p>
            <a:pPr algn="ctr" defTabSz="609586"/>
            <a:r>
              <a:rPr lang="en-US" sz="3600" dirty="0">
                <a:solidFill>
                  <a:prstClr val="white"/>
                </a:solidFill>
                <a:latin typeface="Intel Clear Pro"/>
                <a:ea typeface="SimSun" panose="02010600030101010101" pitchFamily="2" charset="-122"/>
              </a:rPr>
              <a:t>the most powerful generation of Intel® Core™ mobile processors ever </a:t>
            </a:r>
            <a:endParaRPr lang="en-US" sz="3600" kern="0" dirty="0">
              <a:ln>
                <a:gradFill>
                  <a:gsLst>
                    <a:gs pos="0">
                      <a:srgbClr val="00AEEF">
                        <a:lumMod val="5000"/>
                        <a:lumOff val="95000"/>
                      </a:srgbClr>
                    </a:gs>
                    <a:gs pos="50000">
                      <a:srgbClr val="62F3FA"/>
                    </a:gs>
                    <a:gs pos="100000">
                      <a:srgbClr val="008ABE"/>
                    </a:gs>
                  </a:gsLst>
                  <a:lin ang="5400000" scaled="1"/>
                </a:gradFill>
              </a:ln>
              <a:solidFill>
                <a:prstClr val="white"/>
              </a:solidFill>
              <a:latin typeface="Intel Clear Pro"/>
            </a:endParaRPr>
          </a:p>
        </p:txBody>
      </p:sp>
      <p:sp>
        <p:nvSpPr>
          <p:cNvPr id="8" name="Rectangle 7"/>
          <p:cNvSpPr/>
          <p:nvPr/>
        </p:nvSpPr>
        <p:spPr bwMode="auto">
          <a:xfrm>
            <a:off x="8150585" y="2828457"/>
            <a:ext cx="1532677" cy="428925"/>
          </a:xfrm>
          <a:prstGeom prst="rect">
            <a:avLst/>
          </a:prstGeom>
          <a:solidFill>
            <a:schemeClr val="tx2">
              <a:alpha val="50000"/>
            </a:schemeClr>
          </a:solidFill>
          <a:ln w="9525" cap="flat" cmpd="sng" algn="ctr">
            <a:noFill/>
            <a:prstDash val="solid"/>
            <a:round/>
            <a:headEnd type="none" w="med" len="med"/>
            <a:tailEnd type="none" w="med" len="med"/>
          </a:ln>
          <a:effectLst/>
        </p:spPr>
        <p:txBody>
          <a:bodyPr vert="horz" wrap="square" lIns="51169" tIns="25586" rIns="51169" bIns="25586" numCol="1" rtlCol="0" anchor="ctr" anchorCtr="1" compatLnSpc="1">
            <a:prstTxWarp prst="textNoShape">
              <a:avLst/>
            </a:prstTxWarp>
            <a:noAutofit/>
          </a:bodyPr>
          <a:lstStyle/>
          <a:p>
            <a:pPr algn="ctr" defTabSz="512064" fontAlgn="base">
              <a:lnSpc>
                <a:spcPct val="95000"/>
              </a:lnSpc>
              <a:spcBef>
                <a:spcPct val="30000"/>
              </a:spcBef>
              <a:spcAft>
                <a:spcPct val="0"/>
              </a:spcAft>
              <a:buClr>
                <a:prstClr val="white"/>
              </a:buClr>
            </a:pPr>
            <a:endParaRPr lang="en-US" sz="2464" dirty="0">
              <a:solidFill>
                <a:prstClr val="white"/>
              </a:solidFill>
              <a:latin typeface="Intel Clear"/>
              <a:cs typeface="Arial" charset="0"/>
            </a:endParaRPr>
          </a:p>
        </p:txBody>
      </p:sp>
      <p:sp>
        <p:nvSpPr>
          <p:cNvPr id="119" name="Rectangle 118"/>
          <p:cNvSpPr/>
          <p:nvPr/>
        </p:nvSpPr>
        <p:spPr bwMode="auto">
          <a:xfrm>
            <a:off x="2414603" y="2828457"/>
            <a:ext cx="3120681" cy="428925"/>
          </a:xfrm>
          <a:prstGeom prst="rect">
            <a:avLst/>
          </a:prstGeom>
          <a:solidFill>
            <a:schemeClr val="tx2">
              <a:alpha val="50000"/>
            </a:schemeClr>
          </a:solidFill>
          <a:ln w="9525" cap="flat" cmpd="sng" algn="ctr">
            <a:noFill/>
            <a:prstDash val="solid"/>
            <a:round/>
            <a:headEnd type="none" w="med" len="med"/>
            <a:tailEnd type="none" w="med" len="med"/>
          </a:ln>
          <a:effectLst/>
        </p:spPr>
        <p:txBody>
          <a:bodyPr vert="horz" wrap="square" lIns="51169" tIns="25586" rIns="51169" bIns="25586" numCol="1" rtlCol="0" anchor="ctr" anchorCtr="1" compatLnSpc="1">
            <a:prstTxWarp prst="textNoShape">
              <a:avLst/>
            </a:prstTxWarp>
            <a:noAutofit/>
          </a:bodyPr>
          <a:lstStyle/>
          <a:p>
            <a:pPr algn="ctr" defTabSz="512064" fontAlgn="base">
              <a:lnSpc>
                <a:spcPct val="95000"/>
              </a:lnSpc>
              <a:spcBef>
                <a:spcPct val="30000"/>
              </a:spcBef>
              <a:spcAft>
                <a:spcPct val="0"/>
              </a:spcAft>
              <a:buClr>
                <a:prstClr val="white"/>
              </a:buClr>
            </a:pPr>
            <a:endParaRPr lang="en-US" sz="2464" dirty="0">
              <a:solidFill>
                <a:prstClr val="white"/>
              </a:solidFill>
              <a:latin typeface="Intel Clear"/>
              <a:cs typeface="Arial" charset="0"/>
            </a:endParaRPr>
          </a:p>
        </p:txBody>
      </p:sp>
      <p:sp>
        <p:nvSpPr>
          <p:cNvPr id="120" name="Rectangle 119"/>
          <p:cNvSpPr/>
          <p:nvPr/>
        </p:nvSpPr>
        <p:spPr bwMode="auto">
          <a:xfrm>
            <a:off x="6034816" y="2828457"/>
            <a:ext cx="1762728" cy="428925"/>
          </a:xfrm>
          <a:prstGeom prst="rect">
            <a:avLst/>
          </a:prstGeom>
          <a:solidFill>
            <a:schemeClr val="tx2">
              <a:alpha val="50000"/>
            </a:schemeClr>
          </a:solidFill>
          <a:ln w="9525" cap="flat" cmpd="sng" algn="ctr">
            <a:noFill/>
            <a:prstDash val="solid"/>
            <a:round/>
            <a:headEnd type="none" w="med" len="med"/>
            <a:tailEnd type="none" w="med" len="med"/>
          </a:ln>
          <a:effectLst/>
        </p:spPr>
        <p:txBody>
          <a:bodyPr vert="horz" wrap="square" lIns="51169" tIns="25586" rIns="51169" bIns="25586" numCol="1" rtlCol="0" anchor="ctr" anchorCtr="1" compatLnSpc="1">
            <a:prstTxWarp prst="textNoShape">
              <a:avLst/>
            </a:prstTxWarp>
            <a:noAutofit/>
          </a:bodyPr>
          <a:lstStyle/>
          <a:p>
            <a:pPr algn="ctr" defTabSz="512064" fontAlgn="base">
              <a:lnSpc>
                <a:spcPct val="95000"/>
              </a:lnSpc>
              <a:spcBef>
                <a:spcPct val="30000"/>
              </a:spcBef>
              <a:spcAft>
                <a:spcPct val="0"/>
              </a:spcAft>
              <a:buClr>
                <a:prstClr val="white"/>
              </a:buClr>
            </a:pPr>
            <a:endParaRPr lang="en-US" sz="2464" dirty="0">
              <a:solidFill>
                <a:prstClr val="white"/>
              </a:solidFill>
              <a:latin typeface="Intel Clear"/>
              <a:cs typeface="Arial" charset="0"/>
            </a:endParaRPr>
          </a:p>
        </p:txBody>
      </p:sp>
      <p:sp>
        <p:nvSpPr>
          <p:cNvPr id="68" name="Pentagon 67"/>
          <p:cNvSpPr/>
          <p:nvPr/>
        </p:nvSpPr>
        <p:spPr>
          <a:xfrm>
            <a:off x="7989942" y="2208046"/>
            <a:ext cx="1849678" cy="688822"/>
          </a:xfrm>
          <a:prstGeom prst="homePlate">
            <a:avLst>
              <a:gd name="adj" fmla="val 0"/>
            </a:avLst>
          </a:prstGeom>
          <a:noFill/>
          <a:ln w="9525" cap="flat" cmpd="sng" algn="ctr">
            <a:noFill/>
            <a:prstDash val="solid"/>
          </a:ln>
          <a:effectLst/>
        </p:spPr>
        <p:txBody>
          <a:bodyPr rtlCol="0" anchor="t"/>
          <a:lstStyle/>
          <a:p>
            <a:pPr algn="ctr" defTabSz="467781">
              <a:lnSpc>
                <a:spcPts val="2000"/>
              </a:lnSpc>
              <a:buClr>
                <a:srgbClr val="FFC000"/>
              </a:buClr>
              <a:buSzPct val="120000"/>
            </a:pPr>
            <a:r>
              <a:rPr lang="en-US" sz="2688" b="1" kern="0" spc="84" dirty="0">
                <a:solidFill>
                  <a:schemeClr val="accent3"/>
                </a:solidFill>
                <a:latin typeface="Intel Clear Pro" panose="020B0804020202060201" pitchFamily="34" charset="0"/>
                <a:ea typeface="Intel Clear Pro" panose="020B0804020202060201" pitchFamily="34" charset="0"/>
                <a:cs typeface="Intel Clear Pro" panose="020B0804020202060201" pitchFamily="34" charset="0"/>
              </a:rPr>
              <a:t>Overall </a:t>
            </a:r>
            <a:br>
              <a:rPr lang="en-US" sz="2688" b="1" kern="0" spc="84" dirty="0">
                <a:solidFill>
                  <a:schemeClr val="accent3"/>
                </a:solidFill>
                <a:latin typeface="Intel Clear Pro" panose="020B0804020202060201" pitchFamily="34" charset="0"/>
                <a:ea typeface="Intel Clear Pro" panose="020B0804020202060201" pitchFamily="34" charset="0"/>
                <a:cs typeface="Intel Clear Pro" panose="020B0804020202060201" pitchFamily="34" charset="0"/>
              </a:rPr>
            </a:br>
            <a:r>
              <a:rPr lang="en-US" sz="2688" b="1" kern="0" spc="84" dirty="0">
                <a:solidFill>
                  <a:schemeClr val="accent3"/>
                </a:solidFill>
                <a:latin typeface="Intel Clear Pro" panose="020B0804020202060201" pitchFamily="34" charset="0"/>
                <a:ea typeface="Intel Clear Pro" panose="020B0804020202060201" pitchFamily="34" charset="0"/>
                <a:cs typeface="Intel Clear Pro" panose="020B0804020202060201" pitchFamily="34" charset="0"/>
              </a:rPr>
              <a:t>Performance</a:t>
            </a:r>
          </a:p>
        </p:txBody>
      </p:sp>
      <p:sp>
        <p:nvSpPr>
          <p:cNvPr id="73" name="Pentagon 72"/>
          <p:cNvSpPr/>
          <p:nvPr/>
        </p:nvSpPr>
        <p:spPr>
          <a:xfrm>
            <a:off x="2128276" y="2218556"/>
            <a:ext cx="3693676" cy="678311"/>
          </a:xfrm>
          <a:prstGeom prst="homePlate">
            <a:avLst>
              <a:gd name="adj" fmla="val 0"/>
            </a:avLst>
          </a:prstGeom>
          <a:noFill/>
          <a:ln w="9525" cap="flat" cmpd="sng" algn="ctr">
            <a:noFill/>
            <a:prstDash val="solid"/>
          </a:ln>
          <a:effectLst/>
        </p:spPr>
        <p:txBody>
          <a:bodyPr rtlCol="0" anchor="t"/>
          <a:lstStyle/>
          <a:p>
            <a:pPr algn="ctr" defTabSz="467781">
              <a:lnSpc>
                <a:spcPts val="2000"/>
              </a:lnSpc>
              <a:buClr>
                <a:srgbClr val="FFC000"/>
              </a:buClr>
              <a:buSzPct val="120000"/>
            </a:pPr>
            <a:r>
              <a:rPr lang="en-US" sz="2688" b="1" kern="0" spc="84" dirty="0">
                <a:solidFill>
                  <a:schemeClr val="accent3"/>
                </a:solidFill>
                <a:latin typeface="Intel Clear Pro" panose="020B0804020202060201" pitchFamily="34" charset="0"/>
                <a:ea typeface="Intel Clear Pro" panose="020B0804020202060201" pitchFamily="34" charset="0"/>
                <a:cs typeface="Intel Clear Pro" panose="020B0804020202060201" pitchFamily="34" charset="0"/>
              </a:rPr>
              <a:t>Enthusiast </a:t>
            </a:r>
            <a:br>
              <a:rPr lang="en-US" sz="2688" b="1" kern="0" spc="84" dirty="0">
                <a:solidFill>
                  <a:schemeClr val="accent3"/>
                </a:solidFill>
                <a:latin typeface="Intel Clear Pro" panose="020B0804020202060201" pitchFamily="34" charset="0"/>
                <a:ea typeface="Intel Clear Pro" panose="020B0804020202060201" pitchFamily="34" charset="0"/>
                <a:cs typeface="Intel Clear Pro" panose="020B0804020202060201" pitchFamily="34" charset="0"/>
              </a:rPr>
            </a:br>
            <a:r>
              <a:rPr lang="en-US" sz="2688" b="1" kern="0" spc="84" dirty="0">
                <a:solidFill>
                  <a:schemeClr val="accent3"/>
                </a:solidFill>
                <a:latin typeface="Intel Clear Pro" panose="020B0804020202060201" pitchFamily="34" charset="0"/>
                <a:ea typeface="Intel Clear Pro" panose="020B0804020202060201" pitchFamily="34" charset="0"/>
                <a:cs typeface="Intel Clear Pro" panose="020B0804020202060201" pitchFamily="34" charset="0"/>
              </a:rPr>
              <a:t>Gaming</a:t>
            </a:r>
          </a:p>
        </p:txBody>
      </p:sp>
      <p:sp>
        <p:nvSpPr>
          <p:cNvPr id="79" name="Pentagon 78"/>
          <p:cNvSpPr/>
          <p:nvPr/>
        </p:nvSpPr>
        <p:spPr>
          <a:xfrm>
            <a:off x="6047008" y="2216636"/>
            <a:ext cx="1762728" cy="629913"/>
          </a:xfrm>
          <a:prstGeom prst="homePlate">
            <a:avLst>
              <a:gd name="adj" fmla="val 0"/>
            </a:avLst>
          </a:prstGeom>
          <a:noFill/>
          <a:ln w="9525" cap="flat" cmpd="sng" algn="ctr">
            <a:noFill/>
            <a:prstDash val="solid"/>
          </a:ln>
          <a:effectLst/>
        </p:spPr>
        <p:txBody>
          <a:bodyPr rtlCol="0" anchor="t"/>
          <a:lstStyle/>
          <a:p>
            <a:pPr algn="ctr" defTabSz="467781">
              <a:lnSpc>
                <a:spcPts val="2000"/>
              </a:lnSpc>
              <a:buClr>
                <a:srgbClr val="FFC000"/>
              </a:buClr>
              <a:buSzPct val="120000"/>
            </a:pPr>
            <a:r>
              <a:rPr lang="en-US" sz="2688" b="1" kern="0" spc="84" dirty="0">
                <a:solidFill>
                  <a:schemeClr val="accent3"/>
                </a:solidFill>
                <a:latin typeface="Intel Clear Pro" panose="020B0804020202060201" pitchFamily="34" charset="0"/>
                <a:ea typeface="Intel Clear Pro" panose="020B0804020202060201" pitchFamily="34" charset="0"/>
                <a:cs typeface="Intel Clear Pro" panose="020B0804020202060201" pitchFamily="34" charset="0"/>
              </a:rPr>
              <a:t>Content </a:t>
            </a:r>
            <a:br>
              <a:rPr lang="en-US" sz="2688" b="1" kern="0" spc="84" dirty="0">
                <a:solidFill>
                  <a:schemeClr val="accent3"/>
                </a:solidFill>
                <a:latin typeface="Intel Clear Pro" panose="020B0804020202060201" pitchFamily="34" charset="0"/>
                <a:ea typeface="Intel Clear Pro" panose="020B0804020202060201" pitchFamily="34" charset="0"/>
                <a:cs typeface="Intel Clear Pro" panose="020B0804020202060201" pitchFamily="34" charset="0"/>
              </a:rPr>
            </a:br>
            <a:r>
              <a:rPr lang="en-US" sz="2688" b="1" kern="0" spc="84" dirty="0">
                <a:solidFill>
                  <a:schemeClr val="accent3"/>
                </a:solidFill>
                <a:latin typeface="Intel Clear Pro" panose="020B0804020202060201" pitchFamily="34" charset="0"/>
                <a:ea typeface="Intel Clear Pro" panose="020B0804020202060201" pitchFamily="34" charset="0"/>
                <a:cs typeface="Intel Clear Pro" panose="020B0804020202060201" pitchFamily="34" charset="0"/>
              </a:rPr>
              <a:t>Creation</a:t>
            </a:r>
          </a:p>
        </p:txBody>
      </p:sp>
      <p:sp>
        <p:nvSpPr>
          <p:cNvPr id="80" name="Rectangle 79"/>
          <p:cNvSpPr/>
          <p:nvPr/>
        </p:nvSpPr>
        <p:spPr>
          <a:xfrm>
            <a:off x="7989942" y="2816912"/>
            <a:ext cx="1836571" cy="451534"/>
          </a:xfrm>
          <a:prstGeom prst="rect">
            <a:avLst/>
          </a:prstGeom>
        </p:spPr>
        <p:txBody>
          <a:bodyPr wrap="square">
            <a:spAutoFit/>
          </a:bodyPr>
          <a:lstStyle/>
          <a:p>
            <a:pPr algn="ctr" defTabSz="467781"/>
            <a:r>
              <a:rPr lang="en-US" sz="2334" b="1" kern="0" dirty="0">
                <a:solidFill>
                  <a:prstClr val="white"/>
                </a:solidFill>
                <a:latin typeface="Intel Clear Pro" charset="0"/>
                <a:ea typeface="Intel Clear Pro" charset="0"/>
                <a:cs typeface="Intel Clear Pro" charset="0"/>
              </a:rPr>
              <a:t>PERFORMANCE</a:t>
            </a:r>
            <a:endParaRPr lang="en-US" sz="2334" kern="0" dirty="0">
              <a:solidFill>
                <a:prstClr val="white"/>
              </a:solidFill>
              <a:latin typeface="Intel Clear"/>
            </a:endParaRPr>
          </a:p>
        </p:txBody>
      </p:sp>
      <p:sp>
        <p:nvSpPr>
          <p:cNvPr id="81" name="Rectangle 80"/>
          <p:cNvSpPr/>
          <p:nvPr/>
        </p:nvSpPr>
        <p:spPr>
          <a:xfrm>
            <a:off x="2227724" y="2828457"/>
            <a:ext cx="1451608" cy="451534"/>
          </a:xfrm>
          <a:prstGeom prst="rect">
            <a:avLst/>
          </a:prstGeom>
        </p:spPr>
        <p:txBody>
          <a:bodyPr wrap="square">
            <a:spAutoFit/>
          </a:bodyPr>
          <a:lstStyle/>
          <a:p>
            <a:pPr algn="ctr" defTabSz="467781"/>
            <a:r>
              <a:rPr lang="en-US" sz="2334" b="1" kern="0" dirty="0">
                <a:solidFill>
                  <a:prstClr val="white"/>
                </a:solidFill>
                <a:latin typeface="Intel Clear Pro" charset="0"/>
                <a:ea typeface="Intel Clear Pro" charset="0"/>
                <a:cs typeface="Intel Clear Pro" charset="0"/>
              </a:rPr>
              <a:t>GAME FPS</a:t>
            </a:r>
            <a:endParaRPr lang="en-US" sz="2334" kern="0" dirty="0">
              <a:solidFill>
                <a:prstClr val="white"/>
              </a:solidFill>
              <a:latin typeface="Intel Clear"/>
            </a:endParaRPr>
          </a:p>
        </p:txBody>
      </p:sp>
      <p:sp>
        <p:nvSpPr>
          <p:cNvPr id="83" name="Rectangle 82"/>
          <p:cNvSpPr/>
          <p:nvPr/>
        </p:nvSpPr>
        <p:spPr>
          <a:xfrm>
            <a:off x="6043827" y="2934303"/>
            <a:ext cx="1791220" cy="310341"/>
          </a:xfrm>
          <a:prstGeom prst="rect">
            <a:avLst/>
          </a:prstGeom>
        </p:spPr>
        <p:txBody>
          <a:bodyPr wrap="square">
            <a:spAutoFit/>
          </a:bodyPr>
          <a:lstStyle/>
          <a:p>
            <a:pPr algn="ctr" defTabSz="467781">
              <a:lnSpc>
                <a:spcPts val="1667"/>
              </a:lnSpc>
              <a:buClr>
                <a:srgbClr val="FFC000"/>
              </a:buClr>
              <a:buSzPct val="120000"/>
            </a:pPr>
            <a:r>
              <a:rPr lang="en-US" sz="2334" b="1" dirty="0">
                <a:solidFill>
                  <a:prstClr val="white"/>
                </a:solidFill>
                <a:latin typeface="Intel Clear Pro" charset="0"/>
                <a:ea typeface="Intel Clear Pro" charset="0"/>
                <a:cs typeface="Intel Clear Pro" charset="0"/>
              </a:rPr>
              <a:t>Editing</a:t>
            </a:r>
          </a:p>
        </p:txBody>
      </p:sp>
      <p:grpSp>
        <p:nvGrpSpPr>
          <p:cNvPr id="10" name="Group 9"/>
          <p:cNvGrpSpPr/>
          <p:nvPr/>
        </p:nvGrpSpPr>
        <p:grpSpPr>
          <a:xfrm>
            <a:off x="8108850" y="3492003"/>
            <a:ext cx="1473649" cy="1109665"/>
            <a:chOff x="3464421" y="8026673"/>
            <a:chExt cx="2631461" cy="1981501"/>
          </a:xfrm>
        </p:grpSpPr>
        <p:grpSp>
          <p:nvGrpSpPr>
            <p:cNvPr id="88" name="Group 87"/>
            <p:cNvGrpSpPr/>
            <p:nvPr/>
          </p:nvGrpSpPr>
          <p:grpSpPr>
            <a:xfrm>
              <a:off x="3753042" y="8026673"/>
              <a:ext cx="2342840" cy="1396004"/>
              <a:chOff x="982277" y="4603445"/>
              <a:chExt cx="1348461" cy="871300"/>
            </a:xfrm>
          </p:grpSpPr>
          <p:sp>
            <p:nvSpPr>
              <p:cNvPr id="89" name="Rectangle 88"/>
              <p:cNvSpPr/>
              <p:nvPr/>
            </p:nvSpPr>
            <p:spPr>
              <a:xfrm>
                <a:off x="982277" y="4775972"/>
                <a:ext cx="1348461" cy="698773"/>
              </a:xfrm>
              <a:prstGeom prst="rect">
                <a:avLst/>
              </a:prstGeom>
              <a:noFill/>
              <a:ln>
                <a:noFill/>
              </a:ln>
            </p:spPr>
            <p:txBody>
              <a:bodyPr wrap="square" anchor="ctr">
                <a:noAutofit/>
              </a:bodyPr>
              <a:lstStyle/>
              <a:p>
                <a:pPr defTabSz="467781">
                  <a:buClr>
                    <a:srgbClr val="FFC000"/>
                  </a:buClr>
                  <a:buSzPct val="120000"/>
                </a:pPr>
                <a:r>
                  <a:rPr lang="en-US" sz="4799" b="1" kern="0" spc="-125" dirty="0">
                    <a:solidFill>
                      <a:schemeClr val="accent6"/>
                    </a:solidFill>
                    <a:latin typeface="Intel Clear Pro"/>
                  </a:rPr>
                  <a:t>33%</a:t>
                </a:r>
                <a:endParaRPr lang="en-US" sz="4799" kern="0" spc="-125" baseline="30000" dirty="0">
                  <a:solidFill>
                    <a:schemeClr val="accent6"/>
                  </a:solidFill>
                  <a:effectLst>
                    <a:outerShdw blurRad="38100" dist="38100" dir="2700000" algn="tl">
                      <a:srgbClr val="000000">
                        <a:alpha val="43137"/>
                      </a:srgbClr>
                    </a:outerShdw>
                  </a:effectLst>
                  <a:latin typeface="Intel Clear Pro"/>
                </a:endParaRPr>
              </a:p>
            </p:txBody>
          </p:sp>
          <p:sp>
            <p:nvSpPr>
              <p:cNvPr id="90" name="TextBox 89"/>
              <p:cNvSpPr txBox="1"/>
              <p:nvPr/>
            </p:nvSpPr>
            <p:spPr>
              <a:xfrm>
                <a:off x="1083084" y="4603445"/>
                <a:ext cx="438237" cy="291271"/>
              </a:xfrm>
              <a:prstGeom prst="rect">
                <a:avLst/>
              </a:prstGeom>
              <a:noFill/>
            </p:spPr>
            <p:txBody>
              <a:bodyPr vert="horz" wrap="square" lIns="0" tIns="0" rIns="0" bIns="0" rtlCol="0">
                <a:noAutofit/>
              </a:bodyPr>
              <a:lstStyle/>
              <a:p>
                <a:pPr defTabSz="467781"/>
                <a:r>
                  <a:rPr lang="en-US" sz="2100" kern="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Up to</a:t>
                </a:r>
              </a:p>
            </p:txBody>
          </p:sp>
        </p:grpSp>
        <p:sp>
          <p:nvSpPr>
            <p:cNvPr id="125" name="Rectangle 124"/>
            <p:cNvSpPr/>
            <p:nvPr/>
          </p:nvSpPr>
          <p:spPr>
            <a:xfrm>
              <a:off x="3464421" y="9183790"/>
              <a:ext cx="2592105" cy="824384"/>
            </a:xfrm>
            <a:prstGeom prst="rect">
              <a:avLst/>
            </a:prstGeom>
          </p:spPr>
          <p:txBody>
            <a:bodyPr wrap="square">
              <a:spAutoFit/>
            </a:bodyPr>
            <a:lstStyle/>
            <a:p>
              <a:pPr algn="ctr" defTabSz="467781"/>
              <a:r>
                <a:rPr lang="en-US" sz="240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BETTER</a:t>
              </a:r>
            </a:p>
          </p:txBody>
        </p:sp>
      </p:grpSp>
      <p:grpSp>
        <p:nvGrpSpPr>
          <p:cNvPr id="11" name="Group 10"/>
          <p:cNvGrpSpPr/>
          <p:nvPr/>
        </p:nvGrpSpPr>
        <p:grpSpPr>
          <a:xfrm>
            <a:off x="2398385" y="3492002"/>
            <a:ext cx="1701338" cy="1125901"/>
            <a:chOff x="6961591" y="8026688"/>
            <a:chExt cx="3038040" cy="2010496"/>
          </a:xfrm>
        </p:grpSpPr>
        <p:grpSp>
          <p:nvGrpSpPr>
            <p:cNvPr id="97" name="Group 96"/>
            <p:cNvGrpSpPr/>
            <p:nvPr/>
          </p:nvGrpSpPr>
          <p:grpSpPr>
            <a:xfrm>
              <a:off x="7211037" y="8026688"/>
              <a:ext cx="2788594" cy="1393018"/>
              <a:chOff x="825314" y="3091581"/>
              <a:chExt cx="1605022" cy="869437"/>
            </a:xfrm>
          </p:grpSpPr>
          <p:sp>
            <p:nvSpPr>
              <p:cNvPr id="98" name="Rectangle 97"/>
              <p:cNvSpPr/>
              <p:nvPr/>
            </p:nvSpPr>
            <p:spPr>
              <a:xfrm>
                <a:off x="825314" y="3262245"/>
                <a:ext cx="1605022" cy="698773"/>
              </a:xfrm>
              <a:prstGeom prst="rect">
                <a:avLst/>
              </a:prstGeom>
              <a:noFill/>
              <a:ln>
                <a:noFill/>
              </a:ln>
            </p:spPr>
            <p:txBody>
              <a:bodyPr wrap="square" anchor="ctr">
                <a:noAutofit/>
              </a:bodyPr>
              <a:lstStyle/>
              <a:p>
                <a:pPr defTabSz="467781">
                  <a:buClr>
                    <a:srgbClr val="FFC000"/>
                  </a:buClr>
                  <a:buSzPct val="120000"/>
                </a:pPr>
                <a:r>
                  <a:rPr lang="en-US" sz="4799" b="1" kern="0" spc="-125" dirty="0">
                    <a:solidFill>
                      <a:schemeClr val="accent6"/>
                    </a:solidFill>
                    <a:latin typeface="Intel Clear Pro"/>
                  </a:rPr>
                  <a:t>56%</a:t>
                </a:r>
                <a:endParaRPr lang="en-US" sz="4799" kern="0" spc="-125" dirty="0">
                  <a:solidFill>
                    <a:schemeClr val="accent6"/>
                  </a:solidFill>
                  <a:effectLst>
                    <a:outerShdw blurRad="38100" dist="38100" dir="2700000" algn="tl">
                      <a:srgbClr val="000000">
                        <a:alpha val="43137"/>
                      </a:srgbClr>
                    </a:outerShdw>
                  </a:effectLst>
                  <a:latin typeface="Intel Clear Pro"/>
                </a:endParaRPr>
              </a:p>
            </p:txBody>
          </p:sp>
          <p:sp>
            <p:nvSpPr>
              <p:cNvPr id="99" name="TextBox 98"/>
              <p:cNvSpPr txBox="1"/>
              <p:nvPr/>
            </p:nvSpPr>
            <p:spPr>
              <a:xfrm>
                <a:off x="931895" y="3091581"/>
                <a:ext cx="406301" cy="289425"/>
              </a:xfrm>
              <a:prstGeom prst="rect">
                <a:avLst/>
              </a:prstGeom>
              <a:noFill/>
            </p:spPr>
            <p:txBody>
              <a:bodyPr vert="horz" wrap="square" lIns="0" tIns="0" rIns="0" bIns="0" rtlCol="0">
                <a:noAutofit/>
              </a:bodyPr>
              <a:lstStyle/>
              <a:p>
                <a:pPr defTabSz="467781"/>
                <a:r>
                  <a:rPr lang="en-US" sz="1999" kern="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Up to</a:t>
                </a:r>
              </a:p>
            </p:txBody>
          </p:sp>
        </p:grpSp>
        <p:sp>
          <p:nvSpPr>
            <p:cNvPr id="126" name="Rectangle 125"/>
            <p:cNvSpPr/>
            <p:nvPr/>
          </p:nvSpPr>
          <p:spPr>
            <a:xfrm>
              <a:off x="6961591" y="9212799"/>
              <a:ext cx="2592105" cy="824385"/>
            </a:xfrm>
            <a:prstGeom prst="rect">
              <a:avLst/>
            </a:prstGeom>
          </p:spPr>
          <p:txBody>
            <a:bodyPr wrap="square">
              <a:spAutoFit/>
            </a:bodyPr>
            <a:lstStyle/>
            <a:p>
              <a:pPr algn="ctr" defTabSz="467781"/>
              <a:r>
                <a:rPr lang="en-US" sz="240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FASTER</a:t>
              </a:r>
            </a:p>
          </p:txBody>
        </p:sp>
      </p:grpSp>
      <p:grpSp>
        <p:nvGrpSpPr>
          <p:cNvPr id="13" name="Group 12"/>
          <p:cNvGrpSpPr/>
          <p:nvPr/>
        </p:nvGrpSpPr>
        <p:grpSpPr>
          <a:xfrm>
            <a:off x="6107612" y="3492001"/>
            <a:ext cx="1635752" cy="1383753"/>
            <a:chOff x="14085814" y="8026687"/>
            <a:chExt cx="2920925" cy="2470937"/>
          </a:xfrm>
        </p:grpSpPr>
        <p:sp>
          <p:nvSpPr>
            <p:cNvPr id="108" name="Rectangle 107"/>
            <p:cNvSpPr/>
            <p:nvPr/>
          </p:nvSpPr>
          <p:spPr>
            <a:xfrm>
              <a:off x="14650157" y="8300135"/>
              <a:ext cx="2336126" cy="1119580"/>
            </a:xfrm>
            <a:prstGeom prst="rect">
              <a:avLst/>
            </a:prstGeom>
            <a:noFill/>
            <a:ln>
              <a:noFill/>
            </a:ln>
          </p:spPr>
          <p:txBody>
            <a:bodyPr wrap="square" anchor="ctr">
              <a:noAutofit/>
            </a:bodyPr>
            <a:lstStyle/>
            <a:p>
              <a:pPr defTabSz="467781">
                <a:buClr>
                  <a:srgbClr val="FFC000"/>
                </a:buClr>
                <a:buSzPct val="120000"/>
              </a:pPr>
              <a:r>
                <a:rPr lang="en-US" sz="4799" b="1" kern="0" spc="-125" dirty="0">
                  <a:solidFill>
                    <a:schemeClr val="accent6"/>
                  </a:solidFill>
                  <a:latin typeface="Intel Clear Pro"/>
                </a:rPr>
                <a:t>54%</a:t>
              </a:r>
              <a:endParaRPr lang="en-US" sz="4799" kern="0" spc="-125" dirty="0">
                <a:solidFill>
                  <a:schemeClr val="accent6"/>
                </a:solidFill>
                <a:effectLst>
                  <a:outerShdw blurRad="38100" dist="38100" dir="2700000" algn="tl">
                    <a:srgbClr val="000000">
                      <a:alpha val="43137"/>
                    </a:srgbClr>
                  </a:outerShdw>
                </a:effectLst>
                <a:latin typeface="Intel Clear Pro"/>
              </a:endParaRPr>
            </a:p>
          </p:txBody>
        </p:sp>
        <p:sp>
          <p:nvSpPr>
            <p:cNvPr id="109" name="TextBox 108"/>
            <p:cNvSpPr txBox="1"/>
            <p:nvPr/>
          </p:nvSpPr>
          <p:spPr>
            <a:xfrm>
              <a:off x="14836686" y="8026687"/>
              <a:ext cx="690011" cy="445828"/>
            </a:xfrm>
            <a:prstGeom prst="rect">
              <a:avLst/>
            </a:prstGeom>
            <a:noFill/>
          </p:spPr>
          <p:txBody>
            <a:bodyPr vert="horz" wrap="square" lIns="0" tIns="0" rIns="0" bIns="0" rtlCol="0">
              <a:noAutofit/>
            </a:bodyPr>
            <a:lstStyle/>
            <a:p>
              <a:pPr defTabSz="467781"/>
              <a:r>
                <a:rPr lang="en-US" sz="1999" kern="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Up to</a:t>
              </a:r>
            </a:p>
          </p:txBody>
        </p:sp>
        <p:sp>
          <p:nvSpPr>
            <p:cNvPr id="122" name="Rectangle 121"/>
            <p:cNvSpPr/>
            <p:nvPr/>
          </p:nvSpPr>
          <p:spPr>
            <a:xfrm>
              <a:off x="14335164" y="9183798"/>
              <a:ext cx="2592103" cy="824385"/>
            </a:xfrm>
            <a:prstGeom prst="rect">
              <a:avLst/>
            </a:prstGeom>
          </p:spPr>
          <p:txBody>
            <a:bodyPr wrap="square">
              <a:spAutoFit/>
            </a:bodyPr>
            <a:lstStyle/>
            <a:p>
              <a:pPr algn="ctr" defTabSz="467781"/>
              <a:r>
                <a:rPr lang="en-US" sz="240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FASTER</a:t>
              </a:r>
            </a:p>
          </p:txBody>
        </p:sp>
        <p:sp>
          <p:nvSpPr>
            <p:cNvPr id="128" name="Rectangle 127"/>
            <p:cNvSpPr/>
            <p:nvPr/>
          </p:nvSpPr>
          <p:spPr>
            <a:xfrm>
              <a:off x="14085814" y="9943455"/>
              <a:ext cx="2920925" cy="554169"/>
            </a:xfrm>
            <a:prstGeom prst="rect">
              <a:avLst/>
            </a:prstGeom>
          </p:spPr>
          <p:txBody>
            <a:bodyPr wrap="square">
              <a:spAutoFit/>
            </a:bodyPr>
            <a:lstStyle/>
            <a:p>
              <a:pPr algn="ctr" defTabSz="609586">
                <a:lnSpc>
                  <a:spcPts val="1667"/>
                </a:lnSpc>
                <a:buClr>
                  <a:srgbClr val="FFC000"/>
                </a:buClr>
                <a:buSzPct val="120000"/>
              </a:pPr>
              <a:r>
                <a:rPr lang="en-US" sz="240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4K video Editing</a:t>
              </a:r>
            </a:p>
          </p:txBody>
        </p:sp>
      </p:grpSp>
      <p:cxnSp>
        <p:nvCxnSpPr>
          <p:cNvPr id="136" name="Straight Connector 135"/>
          <p:cNvCxnSpPr/>
          <p:nvPr/>
        </p:nvCxnSpPr>
        <p:spPr bwMode="auto">
          <a:xfrm>
            <a:off x="7979168" y="1952744"/>
            <a:ext cx="0" cy="2871594"/>
          </a:xfrm>
          <a:prstGeom prst="line">
            <a:avLst/>
          </a:prstGeom>
          <a:noFill/>
          <a:ln w="9525" cap="flat" cmpd="sng" algn="ctr">
            <a:gradFill>
              <a:gsLst>
                <a:gs pos="0">
                  <a:schemeClr val="tx1">
                    <a:alpha val="0"/>
                  </a:schemeClr>
                </a:gs>
                <a:gs pos="20000">
                  <a:schemeClr val="tx1"/>
                </a:gs>
                <a:gs pos="80000">
                  <a:schemeClr val="accent1">
                    <a:lumMod val="5000"/>
                    <a:lumOff val="95000"/>
                  </a:schemeClr>
                </a:gs>
                <a:gs pos="100000">
                  <a:schemeClr val="tx1">
                    <a:alpha val="0"/>
                  </a:schemeClr>
                </a:gs>
              </a:gsLst>
              <a:lin ang="5400000" scaled="1"/>
            </a:gradFill>
            <a:prstDash val="solid"/>
            <a:round/>
            <a:headEnd type="none" w="med" len="med"/>
            <a:tailEnd type="none" w="med" len="med"/>
          </a:ln>
          <a:effectLst/>
        </p:spPr>
      </p:cxnSp>
      <p:cxnSp>
        <p:nvCxnSpPr>
          <p:cNvPr id="137" name="Straight Connector 136"/>
          <p:cNvCxnSpPr/>
          <p:nvPr/>
        </p:nvCxnSpPr>
        <p:spPr bwMode="auto">
          <a:xfrm>
            <a:off x="5791081" y="1952744"/>
            <a:ext cx="0" cy="2871594"/>
          </a:xfrm>
          <a:prstGeom prst="line">
            <a:avLst/>
          </a:prstGeom>
          <a:noFill/>
          <a:ln w="9525" cap="flat" cmpd="sng" algn="ctr">
            <a:gradFill>
              <a:gsLst>
                <a:gs pos="0">
                  <a:schemeClr val="tx1">
                    <a:alpha val="0"/>
                  </a:schemeClr>
                </a:gs>
                <a:gs pos="20000">
                  <a:schemeClr val="tx1"/>
                </a:gs>
                <a:gs pos="80000">
                  <a:schemeClr val="accent1">
                    <a:lumMod val="5000"/>
                    <a:lumOff val="95000"/>
                  </a:schemeClr>
                </a:gs>
                <a:gs pos="100000">
                  <a:schemeClr val="tx1">
                    <a:alpha val="0"/>
                  </a:schemeClr>
                </a:gs>
              </a:gsLst>
              <a:lin ang="5400000" scaled="1"/>
            </a:gradFill>
            <a:prstDash val="solid"/>
            <a:round/>
            <a:headEnd type="none" w="med" len="med"/>
            <a:tailEnd type="none" w="med" len="med"/>
          </a:ln>
          <a:effectLst/>
        </p:spPr>
      </p:cxnSp>
      <p:sp>
        <p:nvSpPr>
          <p:cNvPr id="39" name="Rectangle 38">
            <a:extLst>
              <a:ext uri="{FF2B5EF4-FFF2-40B4-BE49-F238E27FC236}">
                <a16:creationId xmlns:a16="http://schemas.microsoft.com/office/drawing/2014/main" id="{6162AF52-C60A-4DD4-AE04-67C83BCB609F}"/>
              </a:ext>
            </a:extLst>
          </p:cNvPr>
          <p:cNvSpPr/>
          <p:nvPr/>
        </p:nvSpPr>
        <p:spPr>
          <a:xfrm>
            <a:off x="237555" y="5805393"/>
            <a:ext cx="10641717" cy="575029"/>
          </a:xfrm>
          <a:prstGeom prst="rect">
            <a:avLst/>
          </a:prstGeom>
          <a:noFill/>
          <a:ln>
            <a:noFill/>
          </a:ln>
        </p:spPr>
        <p:txBody>
          <a:bodyPr wrap="square">
            <a:spAutoFit/>
          </a:bodyPr>
          <a:lstStyle/>
          <a:p>
            <a:pPr defTabSz="317477">
              <a:defRPr/>
            </a:pPr>
            <a:r>
              <a:rPr lang="en-US" sz="784" kern="0" dirty="0">
                <a:solidFill>
                  <a:prstClr val="white"/>
                </a:solidFill>
                <a:latin typeface="Intel Clear"/>
              </a:rPr>
              <a:t>Performance results based on testing which concluded April 12, 2019 and may not reflect all publicly available security updates. See configuration disclosure for details. No product can be absolutely secure.</a:t>
            </a:r>
          </a:p>
          <a:p>
            <a:pPr defTabSz="317477">
              <a:defRPr/>
            </a:pPr>
            <a:r>
              <a:rPr lang="en-US" sz="784" kern="0" dirty="0">
                <a:solidFill>
                  <a:schemeClr val="bg1"/>
                </a:solidFill>
                <a:latin typeface="Intel Clear"/>
              </a:rPr>
              <a:t>Software and workloads used in performance tests may have been optimized for performance only on Intel® microprocessors. Performance tests, such as SYSmark and MobileMark, are measured using specific computer systems, components, software, operations and functions. Any change to any of those factors may cause the results to vary. You should consult other information and performance tests to assist you in fully evaluating your contemplated purchases, including the performance of that product when combined with other products.  For more complete information visit </a:t>
            </a:r>
            <a:r>
              <a:rPr lang="en-US" sz="784" kern="0" dirty="0">
                <a:solidFill>
                  <a:schemeClr val="bg1"/>
                </a:solidFill>
                <a:latin typeface="Intel Clear"/>
                <a:hlinkClick r:id="rId5"/>
              </a:rPr>
              <a:t>www.intel.com/benchmarks</a:t>
            </a:r>
            <a:r>
              <a:rPr lang="en-US" sz="784" kern="0" dirty="0">
                <a:solidFill>
                  <a:schemeClr val="bg1"/>
                </a:solidFill>
                <a:latin typeface="Intel Clear"/>
              </a:rPr>
              <a:t>. </a:t>
            </a:r>
            <a:endParaRPr lang="en-US" sz="784" dirty="0">
              <a:solidFill>
                <a:schemeClr val="bg1"/>
              </a:solidFill>
              <a:latin typeface="Intel Clear"/>
            </a:endParaRPr>
          </a:p>
        </p:txBody>
      </p:sp>
      <p:sp>
        <p:nvSpPr>
          <p:cNvPr id="40" name="Rounded Rectangle 9">
            <a:extLst>
              <a:ext uri="{FF2B5EF4-FFF2-40B4-BE49-F238E27FC236}">
                <a16:creationId xmlns:a16="http://schemas.microsoft.com/office/drawing/2014/main" id="{A570B049-AE91-4779-BA56-96D05A8C2145}"/>
              </a:ext>
            </a:extLst>
          </p:cNvPr>
          <p:cNvSpPr/>
          <p:nvPr/>
        </p:nvSpPr>
        <p:spPr>
          <a:xfrm>
            <a:off x="99" y="5112808"/>
            <a:ext cx="12191802" cy="771270"/>
          </a:xfrm>
          <a:prstGeom prst="roundRect">
            <a:avLst>
              <a:gd name="adj" fmla="val 0"/>
            </a:avLst>
          </a:prstGeom>
          <a:noFill/>
          <a:ln>
            <a:noFill/>
          </a:ln>
        </p:spPr>
        <p:style>
          <a:lnRef idx="0">
            <a:scrgbClr r="0" g="0" b="0"/>
          </a:lnRef>
          <a:fillRef idx="0">
            <a:scrgbClr r="0" g="0" b="0"/>
          </a:fillRef>
          <a:effectRef idx="0">
            <a:scrgbClr r="0" g="0" b="0"/>
          </a:effectRef>
          <a:fontRef idx="minor">
            <a:schemeClr val="lt1"/>
          </a:fontRef>
        </p:style>
        <p:txBody>
          <a:bodyPr tIns="0" bIns="102413" rtlCol="0" anchor="ctr"/>
          <a:lstStyle/>
          <a:p>
            <a:pPr algn="ctr" defTabSz="609586">
              <a:lnSpc>
                <a:spcPct val="70000"/>
              </a:lnSpc>
              <a:spcBef>
                <a:spcPct val="0"/>
              </a:spcBef>
            </a:pPr>
            <a:r>
              <a:rPr lang="en-US" sz="3024" dirty="0">
                <a:solidFill>
                  <a:prstClr val="white"/>
                </a:solidFill>
                <a:latin typeface="Intel Clear Pro"/>
                <a:ea typeface="SimSun" panose="02010600030101010101" pitchFamily="2" charset="-122"/>
                <a:cs typeface="Intel Clear Pro" panose="020B0804020202060201" pitchFamily="34" charset="0"/>
              </a:rPr>
              <a:t>Amazing PERFORMANCE leap vs 3-year Old ENTHUSIAST pc </a:t>
            </a:r>
          </a:p>
        </p:txBody>
      </p:sp>
      <p:cxnSp>
        <p:nvCxnSpPr>
          <p:cNvPr id="48" name="Straight Connector 47"/>
          <p:cNvCxnSpPr/>
          <p:nvPr/>
        </p:nvCxnSpPr>
        <p:spPr bwMode="auto">
          <a:xfrm rot="16200000">
            <a:off x="6096000" y="3674721"/>
            <a:ext cx="0" cy="2871594"/>
          </a:xfrm>
          <a:prstGeom prst="line">
            <a:avLst/>
          </a:prstGeom>
          <a:noFill/>
          <a:ln w="9525" cap="flat" cmpd="sng" algn="ctr">
            <a:gradFill>
              <a:gsLst>
                <a:gs pos="0">
                  <a:schemeClr val="tx1">
                    <a:alpha val="0"/>
                  </a:schemeClr>
                </a:gs>
                <a:gs pos="20000">
                  <a:schemeClr val="tx1"/>
                </a:gs>
                <a:gs pos="80000">
                  <a:schemeClr val="accent1">
                    <a:lumMod val="5000"/>
                    <a:lumOff val="95000"/>
                  </a:schemeClr>
                </a:gs>
                <a:gs pos="100000">
                  <a:schemeClr val="tx1">
                    <a:alpha val="0"/>
                  </a:schemeClr>
                </a:gs>
              </a:gsLst>
              <a:lin ang="5400000" scaled="1"/>
            </a:gradFill>
            <a:prstDash val="solid"/>
            <a:round/>
            <a:headEnd type="none" w="med" len="med"/>
            <a:tailEnd type="none" w="med" len="med"/>
          </a:ln>
          <a:effectLst/>
        </p:spPr>
      </p:cxnSp>
      <p:cxnSp>
        <p:nvCxnSpPr>
          <p:cNvPr id="51" name="Straight Connector 50"/>
          <p:cNvCxnSpPr/>
          <p:nvPr/>
        </p:nvCxnSpPr>
        <p:spPr bwMode="auto">
          <a:xfrm rot="16200000">
            <a:off x="6047796" y="4285322"/>
            <a:ext cx="0" cy="2871594"/>
          </a:xfrm>
          <a:prstGeom prst="line">
            <a:avLst/>
          </a:prstGeom>
          <a:noFill/>
          <a:ln w="9525" cap="flat" cmpd="sng" algn="ctr">
            <a:gradFill>
              <a:gsLst>
                <a:gs pos="0">
                  <a:schemeClr val="tx1">
                    <a:alpha val="0"/>
                  </a:schemeClr>
                </a:gs>
                <a:gs pos="20000">
                  <a:schemeClr val="tx1"/>
                </a:gs>
                <a:gs pos="80000">
                  <a:schemeClr val="accent1">
                    <a:lumMod val="5000"/>
                    <a:lumOff val="95000"/>
                  </a:schemeClr>
                </a:gs>
                <a:gs pos="100000">
                  <a:schemeClr val="tx1">
                    <a:alpha val="0"/>
                  </a:schemeClr>
                </a:gs>
              </a:gsLst>
              <a:lin ang="5400000" scaled="1"/>
            </a:gradFill>
            <a:prstDash val="solid"/>
            <a:round/>
            <a:headEnd type="none" w="med" len="med"/>
            <a:tailEnd type="none" w="med" len="med"/>
          </a:ln>
          <a:effectLst/>
        </p:spPr>
      </p:cxnSp>
      <p:pic>
        <p:nvPicPr>
          <p:cNvPr id="43" name="Picture 4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869" y="2851880"/>
            <a:ext cx="1198347" cy="1183941"/>
          </a:xfrm>
          <a:prstGeom prst="rect">
            <a:avLst/>
          </a:prstGeom>
          <a:effectLst>
            <a:reflection blurRad="6350" stA="52000" endA="300" endPos="35000" dir="5400000" sy="-100000" algn="bl" rotWithShape="0"/>
          </a:effectLst>
        </p:spPr>
      </p:pic>
      <p:sp>
        <p:nvSpPr>
          <p:cNvPr id="44" name="Rectangle 43">
            <a:extLst>
              <a:ext uri="{FF2B5EF4-FFF2-40B4-BE49-F238E27FC236}">
                <a16:creationId xmlns:a16="http://schemas.microsoft.com/office/drawing/2014/main" id="{EBED3933-539D-4683-A798-CE437926E970}"/>
              </a:ext>
            </a:extLst>
          </p:cNvPr>
          <p:cNvSpPr/>
          <p:nvPr/>
        </p:nvSpPr>
        <p:spPr>
          <a:xfrm>
            <a:off x="3924831" y="2839712"/>
            <a:ext cx="1451608" cy="451534"/>
          </a:xfrm>
          <a:prstGeom prst="rect">
            <a:avLst/>
          </a:prstGeom>
        </p:spPr>
        <p:txBody>
          <a:bodyPr wrap="square">
            <a:spAutoFit/>
          </a:bodyPr>
          <a:lstStyle/>
          <a:p>
            <a:pPr algn="ctr" defTabSz="467781"/>
            <a:r>
              <a:rPr lang="en-US" sz="2334" b="1" kern="0" dirty="0">
                <a:solidFill>
                  <a:prstClr val="white"/>
                </a:solidFill>
                <a:latin typeface="Intel Clear Pro" charset="0"/>
                <a:ea typeface="Intel Clear Pro" charset="0"/>
                <a:cs typeface="Intel Clear Pro" charset="0"/>
              </a:rPr>
              <a:t>GAME TURN TIME</a:t>
            </a:r>
            <a:endParaRPr lang="en-US" sz="2334" kern="0" dirty="0">
              <a:solidFill>
                <a:prstClr val="white"/>
              </a:solidFill>
              <a:latin typeface="Intel Clear"/>
            </a:endParaRPr>
          </a:p>
        </p:txBody>
      </p:sp>
      <p:grpSp>
        <p:nvGrpSpPr>
          <p:cNvPr id="45" name="Group 44">
            <a:extLst>
              <a:ext uri="{FF2B5EF4-FFF2-40B4-BE49-F238E27FC236}">
                <a16:creationId xmlns:a16="http://schemas.microsoft.com/office/drawing/2014/main" id="{BCCCCF72-558E-44E7-A296-59102F857E86}"/>
              </a:ext>
            </a:extLst>
          </p:cNvPr>
          <p:cNvGrpSpPr/>
          <p:nvPr/>
        </p:nvGrpSpPr>
        <p:grpSpPr>
          <a:xfrm>
            <a:off x="4140000" y="3492002"/>
            <a:ext cx="1451608" cy="1106029"/>
            <a:chOff x="7198093" y="8087670"/>
            <a:chExt cx="2592103" cy="1975009"/>
          </a:xfrm>
        </p:grpSpPr>
        <p:grpSp>
          <p:nvGrpSpPr>
            <p:cNvPr id="46" name="Group 45">
              <a:extLst>
                <a:ext uri="{FF2B5EF4-FFF2-40B4-BE49-F238E27FC236}">
                  <a16:creationId xmlns:a16="http://schemas.microsoft.com/office/drawing/2014/main" id="{48D2AF19-5684-40D5-AEA6-8F97205C3697}"/>
                </a:ext>
              </a:extLst>
            </p:cNvPr>
            <p:cNvGrpSpPr/>
            <p:nvPr/>
          </p:nvGrpSpPr>
          <p:grpSpPr>
            <a:xfrm>
              <a:off x="7211037" y="8087670"/>
              <a:ext cx="2365541" cy="1396001"/>
              <a:chOff x="825314" y="3129635"/>
              <a:chExt cx="1361527" cy="871297"/>
            </a:xfrm>
          </p:grpSpPr>
          <p:sp>
            <p:nvSpPr>
              <p:cNvPr id="49" name="Rectangle 48">
                <a:extLst>
                  <a:ext uri="{FF2B5EF4-FFF2-40B4-BE49-F238E27FC236}">
                    <a16:creationId xmlns:a16="http://schemas.microsoft.com/office/drawing/2014/main" id="{30DF7625-9071-4E98-B8E4-6DEBB260C436}"/>
                  </a:ext>
                </a:extLst>
              </p:cNvPr>
              <p:cNvSpPr/>
              <p:nvPr/>
            </p:nvSpPr>
            <p:spPr>
              <a:xfrm>
                <a:off x="825314" y="3302158"/>
                <a:ext cx="1361527" cy="698774"/>
              </a:xfrm>
              <a:prstGeom prst="rect">
                <a:avLst/>
              </a:prstGeom>
              <a:noFill/>
              <a:ln>
                <a:noFill/>
              </a:ln>
            </p:spPr>
            <p:txBody>
              <a:bodyPr wrap="square" anchor="ctr">
                <a:noAutofit/>
              </a:bodyPr>
              <a:lstStyle/>
              <a:p>
                <a:pPr defTabSz="467781">
                  <a:buClr>
                    <a:srgbClr val="FFC000"/>
                  </a:buClr>
                  <a:buSzPct val="120000"/>
                </a:pPr>
                <a:r>
                  <a:rPr lang="en-US" sz="4799" b="1" kern="0" spc="-125" dirty="0">
                    <a:solidFill>
                      <a:schemeClr val="accent6"/>
                    </a:solidFill>
                    <a:latin typeface="Intel Clear Pro"/>
                  </a:rPr>
                  <a:t>38%</a:t>
                </a:r>
                <a:endParaRPr lang="en-US" sz="4799" kern="0" spc="-125" dirty="0">
                  <a:solidFill>
                    <a:schemeClr val="accent6"/>
                  </a:solidFill>
                  <a:effectLst>
                    <a:outerShdw blurRad="38100" dist="38100" dir="2700000" algn="tl">
                      <a:srgbClr val="000000">
                        <a:alpha val="43137"/>
                      </a:srgbClr>
                    </a:outerShdw>
                  </a:effectLst>
                  <a:latin typeface="Intel Clear Pro"/>
                </a:endParaRPr>
              </a:p>
            </p:txBody>
          </p:sp>
          <p:sp>
            <p:nvSpPr>
              <p:cNvPr id="50" name="TextBox 49">
                <a:extLst>
                  <a:ext uri="{FF2B5EF4-FFF2-40B4-BE49-F238E27FC236}">
                    <a16:creationId xmlns:a16="http://schemas.microsoft.com/office/drawing/2014/main" id="{D7A99BDE-F5A4-4575-B4B2-B8FBC66F868B}"/>
                  </a:ext>
                </a:extLst>
              </p:cNvPr>
              <p:cNvSpPr txBox="1"/>
              <p:nvPr/>
            </p:nvSpPr>
            <p:spPr>
              <a:xfrm>
                <a:off x="928664" y="3129635"/>
                <a:ext cx="406300" cy="289424"/>
              </a:xfrm>
              <a:prstGeom prst="rect">
                <a:avLst/>
              </a:prstGeom>
              <a:noFill/>
            </p:spPr>
            <p:txBody>
              <a:bodyPr vert="horz" wrap="square" lIns="0" tIns="0" rIns="0" bIns="0" rtlCol="0">
                <a:noAutofit/>
              </a:bodyPr>
              <a:lstStyle/>
              <a:p>
                <a:pPr defTabSz="467781"/>
                <a:r>
                  <a:rPr lang="en-US" sz="1999" kern="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Up to</a:t>
                </a:r>
              </a:p>
            </p:txBody>
          </p:sp>
        </p:grpSp>
        <p:sp>
          <p:nvSpPr>
            <p:cNvPr id="47" name="Rectangle 46">
              <a:extLst>
                <a:ext uri="{FF2B5EF4-FFF2-40B4-BE49-F238E27FC236}">
                  <a16:creationId xmlns:a16="http://schemas.microsoft.com/office/drawing/2014/main" id="{1F3CAE8E-CE8C-4F6B-A0AD-0AB13CEF40D5}"/>
                </a:ext>
              </a:extLst>
            </p:cNvPr>
            <p:cNvSpPr/>
            <p:nvPr/>
          </p:nvSpPr>
          <p:spPr>
            <a:xfrm>
              <a:off x="7198093" y="9238295"/>
              <a:ext cx="2592103" cy="824384"/>
            </a:xfrm>
            <a:prstGeom prst="rect">
              <a:avLst/>
            </a:prstGeom>
          </p:spPr>
          <p:txBody>
            <a:bodyPr wrap="square">
              <a:spAutoFit/>
            </a:bodyPr>
            <a:lstStyle/>
            <a:p>
              <a:pPr algn="ctr" defTabSz="467781"/>
              <a:r>
                <a:rPr lang="en-US" sz="240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FASTER</a:t>
              </a:r>
            </a:p>
          </p:txBody>
        </p:sp>
      </p:grpSp>
      <p:sp>
        <p:nvSpPr>
          <p:cNvPr id="52" name="TextBox 51">
            <a:extLst>
              <a:ext uri="{FF2B5EF4-FFF2-40B4-BE49-F238E27FC236}">
                <a16:creationId xmlns:a16="http://schemas.microsoft.com/office/drawing/2014/main" id="{7642BDAB-F27D-4EDB-A3AA-E4EBABFBFAE2}"/>
              </a:ext>
            </a:extLst>
          </p:cNvPr>
          <p:cNvSpPr txBox="1"/>
          <p:nvPr/>
        </p:nvSpPr>
        <p:spPr>
          <a:xfrm>
            <a:off x="3123164" y="3551350"/>
            <a:ext cx="512075" cy="512075"/>
          </a:xfrm>
          <a:prstGeom prst="rect">
            <a:avLst/>
          </a:prstGeom>
          <a:noFill/>
        </p:spPr>
        <p:txBody>
          <a:bodyPr wrap="none" rtlCol="0" anchor="ctr">
            <a:noAutofit/>
          </a:bodyPr>
          <a:lstStyle/>
          <a:p>
            <a:pPr algn="ctr" defTabSz="804489"/>
            <a:r>
              <a:rPr lang="en-US" sz="2016" dirty="0">
                <a:solidFill>
                  <a:schemeClr val="accent6"/>
                </a:solidFill>
                <a:latin typeface="Intel Clear Pro" panose="020B0804020202060201" pitchFamily="34" charset="0"/>
                <a:ea typeface="Intel Clear Pro" panose="020B0804020202060201" pitchFamily="34" charset="0"/>
                <a:cs typeface="Intel Clear Pro" panose="020B0804020202060201" pitchFamily="34" charset="0"/>
              </a:rPr>
              <a:t>5</a:t>
            </a:r>
          </a:p>
        </p:txBody>
      </p:sp>
      <p:sp>
        <p:nvSpPr>
          <p:cNvPr id="53" name="TextBox 52">
            <a:extLst>
              <a:ext uri="{FF2B5EF4-FFF2-40B4-BE49-F238E27FC236}">
                <a16:creationId xmlns:a16="http://schemas.microsoft.com/office/drawing/2014/main" id="{A1F1A923-4E66-49C3-9438-D7F2A86BB8EC}"/>
              </a:ext>
            </a:extLst>
          </p:cNvPr>
          <p:cNvSpPr txBox="1"/>
          <p:nvPr/>
        </p:nvSpPr>
        <p:spPr>
          <a:xfrm>
            <a:off x="4750613" y="3524561"/>
            <a:ext cx="512075" cy="512075"/>
          </a:xfrm>
          <a:prstGeom prst="rect">
            <a:avLst/>
          </a:prstGeom>
          <a:noFill/>
        </p:spPr>
        <p:txBody>
          <a:bodyPr wrap="none" rtlCol="0" anchor="ctr">
            <a:noAutofit/>
          </a:bodyPr>
          <a:lstStyle/>
          <a:p>
            <a:pPr algn="ctr" defTabSz="804489"/>
            <a:r>
              <a:rPr lang="en-US" sz="2016" dirty="0">
                <a:solidFill>
                  <a:schemeClr val="accent6"/>
                </a:solidFill>
                <a:latin typeface="Intel Clear Pro" panose="020B0804020202060201" pitchFamily="34" charset="0"/>
                <a:ea typeface="Intel Clear Pro" panose="020B0804020202060201" pitchFamily="34" charset="0"/>
                <a:cs typeface="Intel Clear Pro" panose="020B0804020202060201" pitchFamily="34" charset="0"/>
              </a:rPr>
              <a:t>6</a:t>
            </a:r>
          </a:p>
        </p:txBody>
      </p:sp>
      <p:sp>
        <p:nvSpPr>
          <p:cNvPr id="54" name="TextBox 53">
            <a:extLst>
              <a:ext uri="{FF2B5EF4-FFF2-40B4-BE49-F238E27FC236}">
                <a16:creationId xmlns:a16="http://schemas.microsoft.com/office/drawing/2014/main" id="{6E06B038-547D-4FC4-B53B-05CC7EC48C85}"/>
              </a:ext>
            </a:extLst>
          </p:cNvPr>
          <p:cNvSpPr txBox="1"/>
          <p:nvPr/>
        </p:nvSpPr>
        <p:spPr>
          <a:xfrm>
            <a:off x="7012681" y="3527441"/>
            <a:ext cx="512075" cy="512075"/>
          </a:xfrm>
          <a:prstGeom prst="rect">
            <a:avLst/>
          </a:prstGeom>
          <a:noFill/>
        </p:spPr>
        <p:txBody>
          <a:bodyPr wrap="none" rtlCol="0" anchor="ctr">
            <a:noAutofit/>
          </a:bodyPr>
          <a:lstStyle/>
          <a:p>
            <a:pPr algn="ctr" defTabSz="804489"/>
            <a:r>
              <a:rPr lang="en-US" sz="2016" dirty="0">
                <a:solidFill>
                  <a:schemeClr val="accent6"/>
                </a:solidFill>
                <a:latin typeface="Intel Clear Pro" panose="020B0804020202060201" pitchFamily="34" charset="0"/>
                <a:ea typeface="Intel Clear Pro" panose="020B0804020202060201" pitchFamily="34" charset="0"/>
                <a:cs typeface="Intel Clear Pro" panose="020B0804020202060201" pitchFamily="34" charset="0"/>
              </a:rPr>
              <a:t>7</a:t>
            </a:r>
          </a:p>
        </p:txBody>
      </p:sp>
      <p:sp>
        <p:nvSpPr>
          <p:cNvPr id="55" name="TextBox 54">
            <a:extLst>
              <a:ext uri="{FF2B5EF4-FFF2-40B4-BE49-F238E27FC236}">
                <a16:creationId xmlns:a16="http://schemas.microsoft.com/office/drawing/2014/main" id="{8A27CAFE-2C9C-4D21-98B2-6E8AF3AB60A8}"/>
              </a:ext>
            </a:extLst>
          </p:cNvPr>
          <p:cNvSpPr txBox="1"/>
          <p:nvPr/>
        </p:nvSpPr>
        <p:spPr>
          <a:xfrm>
            <a:off x="8834653" y="3542212"/>
            <a:ext cx="512075" cy="512075"/>
          </a:xfrm>
          <a:prstGeom prst="rect">
            <a:avLst/>
          </a:prstGeom>
          <a:noFill/>
        </p:spPr>
        <p:txBody>
          <a:bodyPr wrap="none" rtlCol="0" anchor="ctr">
            <a:noAutofit/>
          </a:bodyPr>
          <a:lstStyle/>
          <a:p>
            <a:pPr algn="ctr" defTabSz="804489"/>
            <a:r>
              <a:rPr lang="en-US" sz="2016" dirty="0">
                <a:solidFill>
                  <a:schemeClr val="accent6"/>
                </a:solidFill>
                <a:latin typeface="Intel Clear Pro" panose="020B0804020202060201" pitchFamily="34" charset="0"/>
                <a:ea typeface="Intel Clear Pro" panose="020B0804020202060201" pitchFamily="34" charset="0"/>
                <a:cs typeface="Intel Clear Pro" panose="020B0804020202060201" pitchFamily="34" charset="0"/>
              </a:rPr>
              <a:t>8</a:t>
            </a:r>
          </a:p>
        </p:txBody>
      </p:sp>
      <p:sp>
        <p:nvSpPr>
          <p:cNvPr id="56" name="Symbol zastępczy numeru slajdu 5"/>
          <p:cNvSpPr>
            <a:spLocks noGrp="1"/>
          </p:cNvSpPr>
          <p:nvPr>
            <p:ph type="sldNum" sz="quarter" idx="12"/>
          </p:nvPr>
        </p:nvSpPr>
        <p:spPr>
          <a:xfrm>
            <a:off x="9069352" y="6432516"/>
            <a:ext cx="2844800" cy="365125"/>
          </a:xfrm>
        </p:spPr>
        <p:txBody>
          <a:bodyPr/>
          <a:lstStyle/>
          <a:p>
            <a:fld id="{EE2556C5-CE8C-6547-B838-EA80C61A4AF7}" type="slidenum">
              <a:rPr lang="en-US" smtClean="0"/>
              <a:pPr/>
              <a:t>23</a:t>
            </a:fld>
            <a:endParaRPr lang="en-US" dirty="0"/>
          </a:p>
        </p:txBody>
      </p:sp>
    </p:spTree>
    <p:custDataLst>
      <p:tags r:id="rId1"/>
    </p:custDataLst>
    <p:extLst>
      <p:ext uri="{BB962C8B-B14F-4D97-AF65-F5344CB8AC3E}">
        <p14:creationId xmlns:p14="http://schemas.microsoft.com/office/powerpoint/2010/main" val="384357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315383" y="368841"/>
            <a:ext cx="10363200" cy="1362076"/>
          </a:xfrm>
        </p:spPr>
        <p:txBody>
          <a:bodyPr/>
          <a:lstStyle/>
          <a:p>
            <a:pPr>
              <a:lnSpc>
                <a:spcPts val="6400"/>
              </a:lnSpc>
            </a:pPr>
            <a:r>
              <a:rPr lang="cs-CZ" sz="4800" dirty="0">
                <a:solidFill>
                  <a:schemeClr val="bg1"/>
                </a:solidFill>
                <a:latin typeface="Intel Clear Pro" panose="020B0804020202060201" pitchFamily="34" charset="-18"/>
                <a:ea typeface="Intel Clear Pro" panose="020B0804020202060201" pitchFamily="34" charset="-18"/>
                <a:cs typeface="Intel Clear Pro" panose="020B0804020202060201" pitchFamily="34" charset="-18"/>
              </a:rPr>
              <a:t>mobile</a:t>
            </a:r>
            <a:r>
              <a:rPr lang="en-US" sz="4800" dirty="0">
                <a:solidFill>
                  <a:schemeClr val="bg1"/>
                </a:solidFill>
                <a:latin typeface="Intel Clear Pro" panose="020B0804020202060201" pitchFamily="34" charset="-18"/>
                <a:ea typeface="Intel Clear Pro" panose="020B0804020202060201" pitchFamily="34" charset="-18"/>
                <a:cs typeface="Intel Clear Pro" panose="020B0804020202060201" pitchFamily="34" charset="-18"/>
              </a:rPr>
              <a:t> GAMING </a:t>
            </a:r>
            <a:r>
              <a:rPr lang="cs-CZ" sz="4800" dirty="0" err="1">
                <a:solidFill>
                  <a:schemeClr val="bg1"/>
                </a:solidFill>
                <a:latin typeface="Intel Clear Pro" panose="020B0804020202060201" pitchFamily="34" charset="-18"/>
                <a:ea typeface="Intel Clear Pro" panose="020B0804020202060201" pitchFamily="34" charset="-18"/>
                <a:cs typeface="Intel Clear Pro" panose="020B0804020202060201" pitchFamily="34" charset="-18"/>
              </a:rPr>
              <a:t>solution</a:t>
            </a:r>
            <a:r>
              <a:rPr lang="en-US" sz="4800" dirty="0">
                <a:solidFill>
                  <a:schemeClr val="bg1"/>
                </a:solidFill>
                <a:latin typeface="Intel Clear Pro" panose="020B0804020202060201" pitchFamily="34" charset="-18"/>
                <a:ea typeface="Intel Clear Pro" panose="020B0804020202060201" pitchFamily="34" charset="-18"/>
                <a:cs typeface="Intel Clear Pro" panose="020B0804020202060201" pitchFamily="34" charset="-18"/>
              </a:rPr>
              <a:t> for every Player</a:t>
            </a:r>
          </a:p>
        </p:txBody>
      </p:sp>
      <p:sp>
        <p:nvSpPr>
          <p:cNvPr id="29" name="Right Arrow 28"/>
          <p:cNvSpPr/>
          <p:nvPr/>
        </p:nvSpPr>
        <p:spPr>
          <a:xfrm rot="16200000">
            <a:off x="-375695" y="2446118"/>
            <a:ext cx="1849223" cy="89647"/>
          </a:xfrm>
          <a:prstGeom prst="rightArrow">
            <a:avLst/>
          </a:prstGeom>
          <a:solidFill>
            <a:schemeClr val="accent2"/>
          </a:solidFill>
          <a:ln w="9525" cap="flat" cmpd="sng" algn="ctr">
            <a:noFill/>
            <a:prstDash val="solid"/>
          </a:ln>
          <a:effectLst/>
        </p:spPr>
        <p:txBody>
          <a:bodyPr rtlCol="0" anchor="ctr"/>
          <a:lstStyle/>
          <a:p>
            <a:pPr algn="ctr" defTabSz="914354">
              <a:defRPr/>
            </a:pPr>
            <a:endParaRPr lang="en-US" kern="0" dirty="0">
              <a:solidFill>
                <a:prstClr val="white"/>
              </a:solidFill>
              <a:latin typeface="Intel Clear"/>
            </a:endParaRPr>
          </a:p>
        </p:txBody>
      </p:sp>
      <p:sp>
        <p:nvSpPr>
          <p:cNvPr id="30" name="Rectangle 29"/>
          <p:cNvSpPr/>
          <p:nvPr/>
        </p:nvSpPr>
        <p:spPr>
          <a:xfrm>
            <a:off x="866029" y="4478956"/>
            <a:ext cx="10716371" cy="1698685"/>
          </a:xfrm>
          <a:prstGeom prst="rect">
            <a:avLst/>
          </a:prstGeom>
          <a:solidFill>
            <a:schemeClr val="tx2">
              <a:lumMod val="50000"/>
              <a:alpha val="20000"/>
            </a:schemeClr>
          </a:solidFill>
          <a:ln w="9525" cap="flat" cmpd="sng" algn="ctr">
            <a:solidFill>
              <a:schemeClr val="accent1">
                <a:lumMod val="50000"/>
              </a:schemeClr>
            </a:solidFill>
            <a:prstDash val="solid"/>
          </a:ln>
          <a:effectLst/>
        </p:spPr>
        <p:txBody>
          <a:bodyPr tIns="243840" rtlCol="0" anchor="t"/>
          <a:lstStyle/>
          <a:p>
            <a:pPr defTabSz="914309">
              <a:lnSpc>
                <a:spcPct val="70000"/>
              </a:lnSpc>
              <a:defRPr/>
            </a:pPr>
            <a:endParaRPr lang="en-US" sz="3600" kern="0" dirty="0">
              <a:solidFill>
                <a:srgbClr val="FFA400"/>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31" name="Rectangle 30"/>
          <p:cNvSpPr/>
          <p:nvPr/>
        </p:nvSpPr>
        <p:spPr>
          <a:xfrm>
            <a:off x="6246284" y="1566439"/>
            <a:ext cx="5336117" cy="2614095"/>
          </a:xfrm>
          <a:prstGeom prst="rect">
            <a:avLst/>
          </a:prstGeom>
          <a:solidFill>
            <a:schemeClr val="tx2">
              <a:lumMod val="50000"/>
              <a:alpha val="20000"/>
            </a:schemeClr>
          </a:solidFill>
          <a:ln w="9525" cap="flat" cmpd="sng" algn="ctr">
            <a:solidFill>
              <a:schemeClr val="accent1">
                <a:lumMod val="50000"/>
              </a:schemeClr>
            </a:solidFill>
            <a:prstDash val="solid"/>
          </a:ln>
          <a:effectLst/>
        </p:spPr>
        <p:txBody>
          <a:bodyPr tIns="243840" rtlCol="0" anchor="t"/>
          <a:lstStyle/>
          <a:p>
            <a:pPr defTabSz="914309">
              <a:lnSpc>
                <a:spcPct val="70000"/>
              </a:lnSpc>
              <a:defRPr/>
            </a:pPr>
            <a:endParaRPr lang="en-US" sz="4267" kern="0" dirty="0">
              <a:solidFill>
                <a:srgbClr val="FFA400"/>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32" name="Rectangle 31"/>
          <p:cNvSpPr/>
          <p:nvPr/>
        </p:nvSpPr>
        <p:spPr>
          <a:xfrm>
            <a:off x="866032" y="1566333"/>
            <a:ext cx="5079685" cy="2614408"/>
          </a:xfrm>
          <a:prstGeom prst="rect">
            <a:avLst/>
          </a:prstGeom>
          <a:solidFill>
            <a:schemeClr val="tx2">
              <a:lumMod val="50000"/>
              <a:alpha val="20000"/>
            </a:schemeClr>
          </a:solidFill>
          <a:ln w="9525" cap="flat" cmpd="sng" algn="ctr">
            <a:solidFill>
              <a:schemeClr val="accent1">
                <a:lumMod val="50000"/>
              </a:schemeClr>
            </a:solidFill>
            <a:prstDash val="solid"/>
          </a:ln>
          <a:effectLst/>
        </p:spPr>
        <p:txBody>
          <a:bodyPr tIns="243840" rtlCol="0" anchor="t"/>
          <a:lstStyle/>
          <a:p>
            <a:pPr defTabSz="914309">
              <a:lnSpc>
                <a:spcPct val="70000"/>
              </a:lnSpc>
              <a:defRPr/>
            </a:pPr>
            <a:endParaRPr lang="en-US" sz="3600" kern="0" dirty="0">
              <a:solidFill>
                <a:srgbClr val="FFA400"/>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34" name="TextBox 33"/>
          <p:cNvSpPr txBox="1"/>
          <p:nvPr/>
        </p:nvSpPr>
        <p:spPr>
          <a:xfrm rot="16200000">
            <a:off x="253047" y="3750388"/>
            <a:ext cx="598455" cy="246221"/>
          </a:xfrm>
          <a:prstGeom prst="rect">
            <a:avLst/>
          </a:prstGeom>
          <a:noFill/>
        </p:spPr>
        <p:txBody>
          <a:bodyPr vert="horz" wrap="none" lIns="0" tIns="0" rIns="0" bIns="0" rtlCol="0">
            <a:noAutofit/>
          </a:bodyPr>
          <a:lstStyle/>
          <a:p>
            <a:pPr defTabSz="609570">
              <a:defRPr/>
            </a:pPr>
            <a:r>
              <a:rPr lang="en-US" sz="1600" kern="0" spc="67" dirty="0">
                <a:solidFill>
                  <a:prstClr val="white"/>
                </a:solidFill>
                <a:latin typeface="Intel Clear"/>
              </a:rPr>
              <a:t>PRICE</a:t>
            </a:r>
          </a:p>
        </p:txBody>
      </p:sp>
      <p:pic>
        <p:nvPicPr>
          <p:cNvPr id="35" name="Picture 2" descr="Image result for asus chimera"/>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4072603" y="3098905"/>
            <a:ext cx="1230872" cy="89356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Image result for msi gt7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276367" y="3150172"/>
            <a:ext cx="1315647" cy="111047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Image result for acer predator 21x"/>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118029" y="2297642"/>
            <a:ext cx="1330179" cy="872007"/>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descr="Image result for hp omen x laptop"/>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792741" y="2295511"/>
            <a:ext cx="1072388" cy="8047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2" descr="Image result for dell alienware 17"/>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2788410" y="3114856"/>
            <a:ext cx="1285836" cy="89294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4" descr="Image result for asus zephyrus gx501"/>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7999417" y="2440911"/>
            <a:ext cx="1361068" cy="546696"/>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6" descr="Image result for acer triton 700"/>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6448617" y="2940340"/>
            <a:ext cx="1358423" cy="122904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8" descr="Image result for razer blade"/>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9256896" y="3019839"/>
            <a:ext cx="1398241" cy="97175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0" descr="Image result for msi gs63"/>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6527536" y="2289282"/>
            <a:ext cx="1213873" cy="88084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2" descr="Image result for samsung odyssey laptop"/>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7981448" y="3072919"/>
            <a:ext cx="1123613" cy="87417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Dimensions &amp; Weight"/>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6791484" y="4982581"/>
            <a:ext cx="2107392" cy="102751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6" descr="Image result for acer aspire vx"/>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5548896" y="5102532"/>
            <a:ext cx="1394336" cy="88235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4" descr="Image result for lenovo y520"/>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3539176" y="5062430"/>
            <a:ext cx="1854296" cy="104304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6" descr="Image result for msi gl62"/>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8544154" y="4939014"/>
            <a:ext cx="1608081" cy="128646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30" descr="Image result for hp omen 15t"/>
          <p:cNvPicPr>
            <a:picLocks noChangeAspect="1" noChangeArrowheads="1"/>
          </p:cNvPicPr>
          <p:nvPr/>
        </p:nvPicPr>
        <p:blipFill>
          <a:blip r:embed="rId18" cstate="print">
            <a:extLst>
              <a:ext uri="{28A0092B-C50C-407E-A947-70E740481C1C}">
                <a14:useLocalDpi xmlns:a14="http://schemas.microsoft.com/office/drawing/2010/main"/>
              </a:ext>
            </a:extLst>
          </a:blip>
          <a:srcRect/>
          <a:stretch>
            <a:fillRect/>
          </a:stretch>
        </p:blipFill>
        <p:spPr bwMode="auto">
          <a:xfrm>
            <a:off x="2374804" y="5148917"/>
            <a:ext cx="1236683" cy="92805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a:blip r:embed="rId19" cstate="print">
            <a:duotone>
              <a:srgbClr val="C3D600">
                <a:shade val="45000"/>
                <a:satMod val="135000"/>
              </a:srgbClr>
              <a:prstClr val="white"/>
            </a:duotone>
            <a:extLst>
              <a:ext uri="{28A0092B-C50C-407E-A947-70E740481C1C}">
                <a14:useLocalDpi xmlns:a14="http://schemas.microsoft.com/office/drawing/2010/main"/>
              </a:ext>
            </a:extLst>
          </a:blip>
          <a:stretch>
            <a:fillRect/>
          </a:stretch>
        </p:blipFill>
        <p:spPr>
          <a:xfrm>
            <a:off x="5449564" y="2430865"/>
            <a:ext cx="326477" cy="328571"/>
          </a:xfrm>
          <a:prstGeom prst="rect">
            <a:avLst/>
          </a:prstGeom>
          <a:effectLst>
            <a:outerShdw blurRad="50800" dist="38100" dir="2700000" algn="tl" rotWithShape="0">
              <a:prstClr val="black">
                <a:alpha val="40000"/>
              </a:prstClr>
            </a:outerShdw>
          </a:effectLst>
        </p:spPr>
      </p:pic>
      <p:pic>
        <p:nvPicPr>
          <p:cNvPr id="52" name="Picture 4" descr="Image result for computer keyboards"/>
          <p:cNvPicPr>
            <a:picLocks noChangeAspect="1" noChangeArrowheads="1"/>
          </p:cNvPicPr>
          <p:nvPr/>
        </p:nvPicPr>
        <p:blipFill rotWithShape="1">
          <a:blip r:embed="rId20" cstate="print">
            <a:duotone>
              <a:srgbClr val="C3D600">
                <a:shade val="45000"/>
                <a:satMod val="135000"/>
              </a:srgbClr>
              <a:prstClr val="white"/>
            </a:duotone>
            <a:extLst>
              <a:ext uri="{28A0092B-C50C-407E-A947-70E740481C1C}">
                <a14:useLocalDpi xmlns:a14="http://schemas.microsoft.com/office/drawing/2010/main"/>
              </a:ext>
            </a:extLst>
          </a:blip>
          <a:srcRect t="33167"/>
          <a:stretch/>
        </p:blipFill>
        <p:spPr bwMode="auto">
          <a:xfrm>
            <a:off x="5444576" y="2201960"/>
            <a:ext cx="330797" cy="22108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3" name="Picture 52"/>
          <p:cNvPicPr>
            <a:picLocks noChangeAspect="1"/>
          </p:cNvPicPr>
          <p:nvPr/>
        </p:nvPicPr>
        <p:blipFill>
          <a:blip r:embed="rId21" cstate="screen">
            <a:duotone>
              <a:prstClr val="black"/>
              <a:srgbClr val="F3D54E">
                <a:tint val="45000"/>
                <a:satMod val="400000"/>
              </a:srgbClr>
            </a:duotone>
            <a:extLst>
              <a:ext uri="{28A0092B-C50C-407E-A947-70E740481C1C}">
                <a14:useLocalDpi xmlns:a14="http://schemas.microsoft.com/office/drawing/2010/main"/>
              </a:ext>
            </a:extLst>
          </a:blip>
          <a:stretch>
            <a:fillRect/>
          </a:stretch>
        </p:blipFill>
        <p:spPr>
          <a:xfrm>
            <a:off x="4977139" y="2201162"/>
            <a:ext cx="355991" cy="188500"/>
          </a:xfrm>
          <a:prstGeom prst="rect">
            <a:avLst/>
          </a:prstGeom>
          <a:effectLst>
            <a:outerShdw blurRad="50800" dist="38100" dir="2700000" algn="tl" rotWithShape="0">
              <a:prstClr val="black">
                <a:alpha val="40000"/>
              </a:prstClr>
            </a:outerShdw>
          </a:effectLst>
        </p:spPr>
      </p:pic>
      <p:grpSp>
        <p:nvGrpSpPr>
          <p:cNvPr id="54" name="Group 53"/>
          <p:cNvGrpSpPr/>
          <p:nvPr/>
        </p:nvGrpSpPr>
        <p:grpSpPr>
          <a:xfrm>
            <a:off x="5047489" y="2428440"/>
            <a:ext cx="332208" cy="332208"/>
            <a:chOff x="3213995" y="2176932"/>
            <a:chExt cx="378711" cy="378711"/>
          </a:xfrm>
          <a:effectLst>
            <a:outerShdw blurRad="50800" dist="38100" dir="2700000" algn="tl" rotWithShape="0">
              <a:prstClr val="black">
                <a:alpha val="40000"/>
              </a:prstClr>
            </a:outerShdw>
          </a:effectLst>
        </p:grpSpPr>
        <p:pic>
          <p:nvPicPr>
            <p:cNvPr id="55" name="Picture 2" descr="Image result for laptop panel icon"/>
            <p:cNvPicPr>
              <a:picLocks noChangeAspect="1" noChangeArrowheads="1"/>
            </p:cNvPicPr>
            <p:nvPr/>
          </p:nvPicPr>
          <p:blipFill>
            <a:blip r:embed="rId22" cstate="print">
              <a:duotone>
                <a:srgbClr val="C3D60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3213995" y="2176932"/>
              <a:ext cx="378711" cy="378711"/>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https://displayhdr.org/wp-content/uploads/2017/12/displayhdr600.png"/>
            <p:cNvPicPr>
              <a:picLocks noChangeAspect="1" noChangeArrowheads="1"/>
            </p:cNvPicPr>
            <p:nvPr/>
          </p:nvPicPr>
          <p:blipFill rotWithShape="1">
            <a:blip r:embed="rId23" cstate="print">
              <a:duotone>
                <a:srgbClr val="C3D600">
                  <a:shade val="45000"/>
                  <a:satMod val="135000"/>
                </a:srgbClr>
                <a:prstClr val="white"/>
              </a:duotone>
              <a:extLst>
                <a:ext uri="{28A0092B-C50C-407E-A947-70E740481C1C}">
                  <a14:useLocalDpi xmlns:a14="http://schemas.microsoft.com/office/drawing/2010/main"/>
                </a:ext>
              </a:extLst>
            </a:blip>
            <a:srcRect r="80748"/>
            <a:stretch/>
          </p:blipFill>
          <p:spPr bwMode="auto">
            <a:xfrm>
              <a:off x="3320260" y="2291436"/>
              <a:ext cx="163923" cy="152327"/>
            </a:xfrm>
            <a:prstGeom prst="rect">
              <a:avLst/>
            </a:prstGeom>
            <a:noFill/>
            <a:extLst>
              <a:ext uri="{909E8E84-426E-40DD-AFC4-6F175D3DCCD1}">
                <a14:hiddenFill xmlns:a14="http://schemas.microsoft.com/office/drawing/2010/main">
                  <a:solidFill>
                    <a:srgbClr val="FFFFFF"/>
                  </a:solidFill>
                </a14:hiddenFill>
              </a:ext>
            </a:extLst>
          </p:spPr>
        </p:pic>
      </p:grpSp>
      <p:pic>
        <p:nvPicPr>
          <p:cNvPr id="57" name="Picture 6" descr="Image result for power adapter icon"/>
          <p:cNvPicPr>
            <a:picLocks noChangeAspect="1" noChangeArrowheads="1"/>
          </p:cNvPicPr>
          <p:nvPr/>
        </p:nvPicPr>
        <p:blipFill>
          <a:blip r:embed="rId24" cstate="print">
            <a:duotone>
              <a:srgbClr val="C3D600">
                <a:shade val="45000"/>
                <a:satMod val="135000"/>
              </a:srgbClr>
              <a:prstClr val="white"/>
            </a:duotone>
            <a:extLst>
              <a:ext uri="{28A0092B-C50C-407E-A947-70E740481C1C}">
                <a14:useLocalDpi xmlns:a14="http://schemas.microsoft.com/office/drawing/2010/main"/>
              </a:ext>
            </a:extLst>
          </a:blip>
          <a:srcRect/>
          <a:stretch>
            <a:fillRect/>
          </a:stretch>
        </p:blipFill>
        <p:spPr bwMode="auto">
          <a:xfrm rot="5400000" flipH="1">
            <a:off x="10714789" y="2490747"/>
            <a:ext cx="271036" cy="271036"/>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5486843" y="2811699"/>
            <a:ext cx="240927" cy="227787"/>
            <a:chOff x="3400927" y="2726364"/>
            <a:chExt cx="306564" cy="289844"/>
          </a:xfrm>
        </p:grpSpPr>
        <p:sp>
          <p:nvSpPr>
            <p:cNvPr id="58" name="Rounded Rectangle 57"/>
            <p:cNvSpPr/>
            <p:nvPr/>
          </p:nvSpPr>
          <p:spPr>
            <a:xfrm>
              <a:off x="3400927" y="2726364"/>
              <a:ext cx="302223" cy="210509"/>
            </a:xfrm>
            <a:prstGeom prst="roundRect">
              <a:avLst/>
            </a:prstGeom>
            <a:noFill/>
            <a:ln w="9525" cap="flat" cmpd="sng" algn="ctr">
              <a:solidFill>
                <a:srgbClr val="9DB000"/>
              </a:solidFill>
              <a:prstDash val="solid"/>
            </a:ln>
            <a:effectLst/>
          </p:spPr>
          <p:txBody>
            <a:bodyPr rtlCol="0" anchor="ctr"/>
            <a:lstStyle/>
            <a:p>
              <a:pPr algn="ctr" defTabSz="609570">
                <a:defRPr/>
              </a:pPr>
              <a:endParaRPr lang="en-US" sz="2400" kern="0">
                <a:solidFill>
                  <a:prstClr val="white"/>
                </a:solidFill>
                <a:latin typeface="Intel Clear"/>
              </a:endParaRPr>
            </a:p>
          </p:txBody>
        </p:sp>
        <p:sp>
          <p:nvSpPr>
            <p:cNvPr id="59" name="Rounded Rectangle 58"/>
            <p:cNvSpPr/>
            <p:nvPr/>
          </p:nvSpPr>
          <p:spPr>
            <a:xfrm>
              <a:off x="3405268" y="2970489"/>
              <a:ext cx="302223" cy="45719"/>
            </a:xfrm>
            <a:prstGeom prst="roundRect">
              <a:avLst/>
            </a:prstGeom>
            <a:noFill/>
            <a:ln w="9525" cap="flat" cmpd="sng" algn="ctr">
              <a:solidFill>
                <a:srgbClr val="9DB000"/>
              </a:solidFill>
              <a:prstDash val="solid"/>
            </a:ln>
            <a:effectLst/>
          </p:spPr>
          <p:txBody>
            <a:bodyPr rtlCol="0" anchor="ctr"/>
            <a:lstStyle/>
            <a:p>
              <a:pPr algn="ctr" defTabSz="609570">
                <a:defRPr/>
              </a:pPr>
              <a:endParaRPr lang="en-US" sz="2400" kern="0">
                <a:solidFill>
                  <a:prstClr val="white"/>
                </a:solidFill>
                <a:latin typeface="Intel Clear"/>
              </a:endParaRPr>
            </a:p>
          </p:txBody>
        </p:sp>
      </p:grpSp>
      <p:pic>
        <p:nvPicPr>
          <p:cNvPr id="60" name="Picture 59"/>
          <p:cNvPicPr>
            <a:picLocks noChangeAspect="1"/>
          </p:cNvPicPr>
          <p:nvPr/>
        </p:nvPicPr>
        <p:blipFill>
          <a:blip r:embed="rId25" cstate="print">
            <a:duotone>
              <a:srgbClr val="C3D600">
                <a:shade val="45000"/>
                <a:satMod val="135000"/>
              </a:srgbClr>
              <a:prstClr val="white"/>
            </a:duotone>
            <a:extLst>
              <a:ext uri="{28A0092B-C50C-407E-A947-70E740481C1C}">
                <a14:useLocalDpi xmlns:a14="http://schemas.microsoft.com/office/drawing/2010/main"/>
              </a:ext>
            </a:extLst>
          </a:blip>
          <a:stretch>
            <a:fillRect/>
          </a:stretch>
        </p:blipFill>
        <p:spPr>
          <a:xfrm>
            <a:off x="11071073" y="2154767"/>
            <a:ext cx="500744" cy="333829"/>
          </a:xfrm>
          <a:prstGeom prst="rect">
            <a:avLst/>
          </a:prstGeom>
          <a:effectLst>
            <a:outerShdw blurRad="50800" dist="38100" dir="2700000" algn="tl" rotWithShape="0">
              <a:prstClr val="black">
                <a:alpha val="40000"/>
              </a:prstClr>
            </a:outerShdw>
          </a:effectLst>
        </p:spPr>
      </p:pic>
      <p:grpSp>
        <p:nvGrpSpPr>
          <p:cNvPr id="63" name="Group 62">
            <a:extLst>
              <a:ext uri="{FF2B5EF4-FFF2-40B4-BE49-F238E27FC236}">
                <a16:creationId xmlns:a16="http://schemas.microsoft.com/office/drawing/2014/main" id="{767DBFF3-A89A-2B43-9404-B0DE4EEDA871}"/>
              </a:ext>
            </a:extLst>
          </p:cNvPr>
          <p:cNvGrpSpPr/>
          <p:nvPr/>
        </p:nvGrpSpPr>
        <p:grpSpPr>
          <a:xfrm>
            <a:off x="10690021" y="5007117"/>
            <a:ext cx="362844" cy="362844"/>
            <a:chOff x="7064960" y="3982434"/>
            <a:chExt cx="378711" cy="378711"/>
          </a:xfrm>
        </p:grpSpPr>
        <p:pic>
          <p:nvPicPr>
            <p:cNvPr id="64" name="Picture 2" descr="Image result for laptop panel icon"/>
            <p:cNvPicPr>
              <a:picLocks noChangeAspect="1" noChangeArrowheads="1"/>
            </p:cNvPicPr>
            <p:nvPr/>
          </p:nvPicPr>
          <p:blipFill>
            <a:blip r:embed="rId22" cstate="print">
              <a:duotone>
                <a:srgbClr val="C3D60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7064960" y="3982434"/>
              <a:ext cx="378711" cy="37871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p:cNvSpPr/>
            <p:nvPr/>
          </p:nvSpPr>
          <p:spPr>
            <a:xfrm>
              <a:off x="7112252" y="4080416"/>
              <a:ext cx="283248" cy="155829"/>
            </a:xfrm>
            <a:prstGeom prst="rect">
              <a:avLst/>
            </a:prstGeom>
            <a:pattFill prst="ltVert">
              <a:fgClr>
                <a:srgbClr val="91A809"/>
              </a:fgClr>
              <a:bgClr>
                <a:srgbClr val="004276"/>
              </a:bgClr>
            </a:pattFill>
            <a:ln w="9525" cap="flat" cmpd="sng" algn="ctr">
              <a:noFill/>
              <a:prstDash val="solid"/>
            </a:ln>
            <a:effectLst/>
          </p:spPr>
          <p:txBody>
            <a:bodyPr rtlCol="0" anchor="ctr"/>
            <a:lstStyle/>
            <a:p>
              <a:pPr algn="ctr" defTabSz="609570">
                <a:defRPr/>
              </a:pPr>
              <a:endParaRPr lang="en-US" sz="2400" kern="0">
                <a:solidFill>
                  <a:prstClr val="white"/>
                </a:solidFill>
                <a:latin typeface="Intel Clear"/>
              </a:endParaRPr>
            </a:p>
          </p:txBody>
        </p:sp>
      </p:grpSp>
      <p:grpSp>
        <p:nvGrpSpPr>
          <p:cNvPr id="66" name="Group 65">
            <a:extLst>
              <a:ext uri="{FF2B5EF4-FFF2-40B4-BE49-F238E27FC236}">
                <a16:creationId xmlns:a16="http://schemas.microsoft.com/office/drawing/2014/main" id="{5DDA011A-517F-0A4C-81E4-343F904CB691}"/>
              </a:ext>
            </a:extLst>
          </p:cNvPr>
          <p:cNvGrpSpPr/>
          <p:nvPr/>
        </p:nvGrpSpPr>
        <p:grpSpPr>
          <a:xfrm>
            <a:off x="11153825" y="5363278"/>
            <a:ext cx="285375" cy="178156"/>
            <a:chOff x="7087070" y="4638260"/>
            <a:chExt cx="302223" cy="188674"/>
          </a:xfrm>
        </p:grpSpPr>
        <p:sp>
          <p:nvSpPr>
            <p:cNvPr id="67" name="Rounded Rectangle 66"/>
            <p:cNvSpPr/>
            <p:nvPr/>
          </p:nvSpPr>
          <p:spPr>
            <a:xfrm>
              <a:off x="7087070" y="4781215"/>
              <a:ext cx="302223" cy="45719"/>
            </a:xfrm>
            <a:prstGeom prst="roundRect">
              <a:avLst/>
            </a:prstGeom>
            <a:noFill/>
            <a:ln w="12700" cap="flat" cmpd="sng" algn="ctr">
              <a:solidFill>
                <a:srgbClr val="9DB000"/>
              </a:solidFill>
              <a:prstDash val="solid"/>
            </a:ln>
            <a:effectLst/>
          </p:spPr>
          <p:txBody>
            <a:bodyPr rtlCol="0" anchor="ctr"/>
            <a:lstStyle/>
            <a:p>
              <a:pPr algn="ctr" defTabSz="609570">
                <a:defRPr/>
              </a:pPr>
              <a:endParaRPr lang="en-US" sz="2400" kern="0">
                <a:solidFill>
                  <a:prstClr val="white"/>
                </a:solidFill>
                <a:latin typeface="Intel Clear"/>
              </a:endParaRPr>
            </a:p>
          </p:txBody>
        </p:sp>
        <p:cxnSp>
          <p:nvCxnSpPr>
            <p:cNvPr id="68" name="Straight Connector 67"/>
            <p:cNvCxnSpPr/>
            <p:nvPr/>
          </p:nvCxnSpPr>
          <p:spPr>
            <a:xfrm>
              <a:off x="7122668" y="4638260"/>
              <a:ext cx="258092" cy="142955"/>
            </a:xfrm>
            <a:prstGeom prst="line">
              <a:avLst/>
            </a:prstGeom>
            <a:noFill/>
            <a:ln w="19050" cap="flat" cmpd="sng" algn="ctr">
              <a:solidFill>
                <a:srgbClr val="9DB000"/>
              </a:solidFill>
              <a:prstDash val="solid"/>
            </a:ln>
            <a:effectLst/>
          </p:spPr>
        </p:cxnSp>
      </p:grpSp>
      <p:pic>
        <p:nvPicPr>
          <p:cNvPr id="69" name="Picture 8" descr="Image result for battery indicator"/>
          <p:cNvPicPr>
            <a:picLocks noChangeAspect="1" noChangeArrowheads="1"/>
          </p:cNvPicPr>
          <p:nvPr/>
        </p:nvPicPr>
        <p:blipFill>
          <a:blip r:embed="rId26" cstate="print">
            <a:duotone>
              <a:srgbClr val="C3D60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11066149" y="2443778"/>
            <a:ext cx="433673" cy="340993"/>
          </a:xfrm>
          <a:prstGeom prst="rect">
            <a:avLst/>
          </a:prstGeom>
          <a:noFill/>
          <a:extLst>
            <a:ext uri="{909E8E84-426E-40DD-AFC4-6F175D3DCCD1}">
              <a14:hiddenFill xmlns:a14="http://schemas.microsoft.com/office/drawing/2010/main">
                <a:solidFill>
                  <a:srgbClr val="FFFFFF"/>
                </a:solidFill>
              </a14:hiddenFill>
            </a:ext>
          </a:extLst>
        </p:spPr>
      </p:pic>
      <p:grpSp>
        <p:nvGrpSpPr>
          <p:cNvPr id="73" name="Group 72"/>
          <p:cNvGrpSpPr/>
          <p:nvPr/>
        </p:nvGrpSpPr>
        <p:grpSpPr>
          <a:xfrm>
            <a:off x="10698048" y="2142592"/>
            <a:ext cx="354123" cy="369792"/>
            <a:chOff x="3213995" y="2176932"/>
            <a:chExt cx="378711" cy="378711"/>
          </a:xfrm>
          <a:effectLst>
            <a:outerShdw blurRad="50800" dist="38100" dir="2700000" algn="tl" rotWithShape="0">
              <a:prstClr val="black">
                <a:alpha val="40000"/>
              </a:prstClr>
            </a:outerShdw>
          </a:effectLst>
        </p:grpSpPr>
        <p:pic>
          <p:nvPicPr>
            <p:cNvPr id="75" name="Picture 2" descr="Image result for laptop panel icon"/>
            <p:cNvPicPr>
              <a:picLocks noChangeAspect="1" noChangeArrowheads="1"/>
            </p:cNvPicPr>
            <p:nvPr/>
          </p:nvPicPr>
          <p:blipFill>
            <a:blip r:embed="rId22" cstate="print">
              <a:duotone>
                <a:srgbClr val="C3D60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3213995" y="2176932"/>
              <a:ext cx="378711" cy="378711"/>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descr="https://displayhdr.org/wp-content/uploads/2017/12/displayhdr600.png"/>
            <p:cNvPicPr>
              <a:picLocks noChangeAspect="1" noChangeArrowheads="1"/>
            </p:cNvPicPr>
            <p:nvPr/>
          </p:nvPicPr>
          <p:blipFill rotWithShape="1">
            <a:blip r:embed="rId23" cstate="print">
              <a:duotone>
                <a:srgbClr val="C3D600">
                  <a:shade val="45000"/>
                  <a:satMod val="135000"/>
                </a:srgbClr>
                <a:prstClr val="white"/>
              </a:duotone>
              <a:extLst>
                <a:ext uri="{28A0092B-C50C-407E-A947-70E740481C1C}">
                  <a14:useLocalDpi xmlns:a14="http://schemas.microsoft.com/office/drawing/2010/main"/>
                </a:ext>
              </a:extLst>
            </a:blip>
            <a:srcRect r="80748"/>
            <a:stretch/>
          </p:blipFill>
          <p:spPr bwMode="auto">
            <a:xfrm>
              <a:off x="3320260" y="2291436"/>
              <a:ext cx="163923" cy="152327"/>
            </a:xfrm>
            <a:prstGeom prst="rect">
              <a:avLst/>
            </a:prstGeom>
            <a:noFill/>
            <a:extLst>
              <a:ext uri="{909E8E84-426E-40DD-AFC4-6F175D3DCCD1}">
                <a14:hiddenFill xmlns:a14="http://schemas.microsoft.com/office/drawing/2010/main">
                  <a:solidFill>
                    <a:srgbClr val="FFFFFF"/>
                  </a:solidFill>
                </a14:hiddenFill>
              </a:ext>
            </a:extLst>
          </p:spPr>
        </p:pic>
      </p:grpSp>
      <p:pic>
        <p:nvPicPr>
          <p:cNvPr id="81" name="Picture 8" descr="Image result for battery indicator"/>
          <p:cNvPicPr>
            <a:picLocks noChangeAspect="1" noChangeArrowheads="1"/>
          </p:cNvPicPr>
          <p:nvPr/>
        </p:nvPicPr>
        <p:blipFill>
          <a:blip r:embed="rId26" cstate="print">
            <a:duotone>
              <a:srgbClr val="C3D60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11045096" y="4978673"/>
            <a:ext cx="520371" cy="40916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9947506" y="4554101"/>
            <a:ext cx="1536137" cy="373376"/>
            <a:chOff x="7405213" y="3470992"/>
            <a:chExt cx="1152103" cy="280032"/>
          </a:xfrm>
        </p:grpSpPr>
        <p:pic>
          <p:nvPicPr>
            <p:cNvPr id="83" name="Picture 8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7962893" y="3470992"/>
              <a:ext cx="278683" cy="278683"/>
            </a:xfrm>
            <a:prstGeom prst="rect">
              <a:avLst/>
            </a:prstGeom>
          </p:spPr>
        </p:pic>
        <p:pic>
          <p:nvPicPr>
            <p:cNvPr id="84" name="Picture 2" descr="https://www.notebookcheck.net/fileadmin/_processed_/f/3/csm_csm_8th_Gen_Intel_Core_i5_Badge_ee07502dbf_99899d0c0f.jpg">
              <a:extLst>
                <a:ext uri="{FF2B5EF4-FFF2-40B4-BE49-F238E27FC236}">
                  <a16:creationId xmlns:a16="http://schemas.microsoft.com/office/drawing/2014/main" id="{2CD00BF5-FFF2-460A-9113-E273918ABD7E}"/>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8284489" y="3471799"/>
              <a:ext cx="272827" cy="279225"/>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p:cNvSpPr txBox="1"/>
            <p:nvPr/>
          </p:nvSpPr>
          <p:spPr>
            <a:xfrm>
              <a:off x="7405213" y="3511602"/>
              <a:ext cx="481854" cy="194062"/>
            </a:xfrm>
            <a:prstGeom prst="rect">
              <a:avLst/>
            </a:prstGeom>
            <a:noFill/>
          </p:spPr>
          <p:txBody>
            <a:bodyPr vert="horz" wrap="none" lIns="0" tIns="0" rIns="0" bIns="0" rtlCol="0" anchor="b" anchorCtr="0">
              <a:noAutofit/>
            </a:bodyPr>
            <a:lstStyle/>
            <a:p>
              <a:pPr algn="r" defTabSz="609585"/>
              <a:r>
                <a:rPr lang="en-US" sz="1333" dirty="0">
                  <a:ln w="6600">
                    <a:noFill/>
                    <a:prstDash val="solid"/>
                  </a:ln>
                  <a:solidFill>
                    <a:srgbClr val="FFFFFF"/>
                  </a:solidFill>
                  <a:latin typeface="Intel Clear"/>
                </a:rPr>
                <a:t>H-Series</a:t>
              </a:r>
            </a:p>
          </p:txBody>
        </p:sp>
      </p:grpSp>
      <p:sp>
        <p:nvSpPr>
          <p:cNvPr id="39" name="Title 1"/>
          <p:cNvSpPr txBox="1">
            <a:spLocks/>
          </p:cNvSpPr>
          <p:nvPr/>
        </p:nvSpPr>
        <p:spPr>
          <a:xfrm>
            <a:off x="1025829" y="1622969"/>
            <a:ext cx="2200976" cy="494412"/>
          </a:xfrm>
          <a:prstGeom prst="rect">
            <a:avLst/>
          </a:prstGeom>
        </p:spPr>
        <p:txBody>
          <a:bodyPr lIns="0" tIns="0" rIns="0" bIns="0" anchor="t" anchorCtr="0"/>
          <a:lstStyle>
            <a:lvl1pPr algn="ctr" rtl="0" eaLnBrk="1" fontAlgn="base" hangingPunct="1">
              <a:lnSpc>
                <a:spcPct val="90000"/>
              </a:lnSpc>
              <a:spcBef>
                <a:spcPct val="0"/>
              </a:spcBef>
              <a:spcAft>
                <a:spcPct val="0"/>
              </a:spcAft>
              <a:defRPr sz="5333">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5pPr>
            <a:lvl6pPr marL="334080"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6pPr>
            <a:lvl7pPr marL="66815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7pPr>
            <a:lvl8pPr marL="100223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8pPr>
            <a:lvl9pPr marL="1336315"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9pPr>
          </a:lstStyle>
          <a:p>
            <a:pPr algn="l" defTabSz="914377">
              <a:lnSpc>
                <a:spcPts val="3467"/>
              </a:lnSpc>
            </a:pPr>
            <a:r>
              <a:rPr lang="en-US" sz="3467" spc="67" dirty="0">
                <a:solidFill>
                  <a:srgbClr val="FFFFFF"/>
                </a:solidFill>
                <a:latin typeface="Intel Clear Pro" charset="0"/>
                <a:ea typeface="Intel Clear Pro" charset="0"/>
                <a:cs typeface="Intel Clear Pro" charset="0"/>
              </a:rPr>
              <a:t>Muscle books</a:t>
            </a:r>
          </a:p>
        </p:txBody>
      </p:sp>
      <p:sp>
        <p:nvSpPr>
          <p:cNvPr id="100" name="Title 1"/>
          <p:cNvSpPr txBox="1">
            <a:spLocks/>
          </p:cNvSpPr>
          <p:nvPr/>
        </p:nvSpPr>
        <p:spPr>
          <a:xfrm>
            <a:off x="6406841" y="1622969"/>
            <a:ext cx="3060831" cy="494412"/>
          </a:xfrm>
          <a:prstGeom prst="rect">
            <a:avLst/>
          </a:prstGeom>
        </p:spPr>
        <p:txBody>
          <a:bodyPr lIns="0" tIns="0" rIns="0" bIns="0" anchor="t" anchorCtr="0"/>
          <a:lstStyle>
            <a:lvl1pPr algn="ctr" rtl="0" eaLnBrk="1" fontAlgn="base" hangingPunct="1">
              <a:lnSpc>
                <a:spcPct val="90000"/>
              </a:lnSpc>
              <a:spcBef>
                <a:spcPct val="0"/>
              </a:spcBef>
              <a:spcAft>
                <a:spcPct val="0"/>
              </a:spcAft>
              <a:defRPr sz="5333">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5pPr>
            <a:lvl6pPr marL="334080"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6pPr>
            <a:lvl7pPr marL="66815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7pPr>
            <a:lvl8pPr marL="100223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8pPr>
            <a:lvl9pPr marL="1336315"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9pPr>
          </a:lstStyle>
          <a:p>
            <a:pPr algn="l" defTabSz="914377">
              <a:lnSpc>
                <a:spcPts val="3467"/>
              </a:lnSpc>
            </a:pPr>
            <a:r>
              <a:rPr lang="en-US" sz="3467" spc="67" dirty="0">
                <a:solidFill>
                  <a:srgbClr val="FFFFFF"/>
                </a:solidFill>
                <a:latin typeface="Intel Clear Pro" charset="0"/>
                <a:ea typeface="Intel Clear Pro" charset="0"/>
                <a:cs typeface="Intel Clear Pro" charset="0"/>
              </a:rPr>
              <a:t>Slim gaming laptops</a:t>
            </a:r>
          </a:p>
        </p:txBody>
      </p:sp>
      <p:sp>
        <p:nvSpPr>
          <p:cNvPr id="101" name="Title 1"/>
          <p:cNvSpPr txBox="1">
            <a:spLocks/>
          </p:cNvSpPr>
          <p:nvPr/>
        </p:nvSpPr>
        <p:spPr>
          <a:xfrm>
            <a:off x="1025829" y="4563733"/>
            <a:ext cx="5473564" cy="494412"/>
          </a:xfrm>
          <a:prstGeom prst="rect">
            <a:avLst/>
          </a:prstGeom>
        </p:spPr>
        <p:txBody>
          <a:bodyPr lIns="0" tIns="0" rIns="0" bIns="0" anchor="t" anchorCtr="0"/>
          <a:lstStyle>
            <a:lvl1pPr algn="ctr" rtl="0" eaLnBrk="1" fontAlgn="base" hangingPunct="1">
              <a:lnSpc>
                <a:spcPct val="90000"/>
              </a:lnSpc>
              <a:spcBef>
                <a:spcPct val="0"/>
              </a:spcBef>
              <a:spcAft>
                <a:spcPct val="0"/>
              </a:spcAft>
              <a:defRPr sz="5333">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5pPr>
            <a:lvl6pPr marL="334080"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6pPr>
            <a:lvl7pPr marL="66815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7pPr>
            <a:lvl8pPr marL="1002238"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8pPr>
            <a:lvl9pPr marL="1336315"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9pPr>
          </a:lstStyle>
          <a:p>
            <a:pPr algn="l" defTabSz="914377">
              <a:lnSpc>
                <a:spcPts val="3467"/>
              </a:lnSpc>
            </a:pPr>
            <a:r>
              <a:rPr lang="en-US" sz="3467" spc="67" dirty="0">
                <a:solidFill>
                  <a:srgbClr val="FFFFFF"/>
                </a:solidFill>
                <a:latin typeface="Intel Clear Pro" charset="0"/>
                <a:ea typeface="Intel Clear Pro" charset="0"/>
                <a:cs typeface="Intel Clear Pro" charset="0"/>
              </a:rPr>
              <a:t>Performance gaming laptops</a:t>
            </a:r>
          </a:p>
        </p:txBody>
      </p:sp>
      <p:sp>
        <p:nvSpPr>
          <p:cNvPr id="102" name="Right Arrow 101"/>
          <p:cNvSpPr/>
          <p:nvPr/>
        </p:nvSpPr>
        <p:spPr>
          <a:xfrm rot="16200000">
            <a:off x="-375695" y="5208207"/>
            <a:ext cx="1849223" cy="89647"/>
          </a:xfrm>
          <a:prstGeom prst="rightArrow">
            <a:avLst/>
          </a:prstGeom>
          <a:solidFill>
            <a:schemeClr val="accent2"/>
          </a:solidFill>
          <a:ln w="9525" cap="flat" cmpd="sng" algn="ctr">
            <a:noFill/>
            <a:prstDash val="solid"/>
          </a:ln>
          <a:effectLst/>
        </p:spPr>
        <p:txBody>
          <a:bodyPr rtlCol="0" anchor="ctr"/>
          <a:lstStyle/>
          <a:p>
            <a:pPr algn="ctr" defTabSz="914354">
              <a:defRPr/>
            </a:pPr>
            <a:endParaRPr lang="en-US" kern="0" dirty="0">
              <a:solidFill>
                <a:prstClr val="white"/>
              </a:solidFill>
              <a:latin typeface="Intel Clear"/>
            </a:endParaRPr>
          </a:p>
        </p:txBody>
      </p:sp>
      <p:grpSp>
        <p:nvGrpSpPr>
          <p:cNvPr id="103" name="Group 102"/>
          <p:cNvGrpSpPr/>
          <p:nvPr/>
        </p:nvGrpSpPr>
        <p:grpSpPr>
          <a:xfrm>
            <a:off x="9947506" y="1676349"/>
            <a:ext cx="1536137" cy="373376"/>
            <a:chOff x="7405213" y="3470992"/>
            <a:chExt cx="1152103" cy="280032"/>
          </a:xfrm>
        </p:grpSpPr>
        <p:pic>
          <p:nvPicPr>
            <p:cNvPr id="104" name="Picture 103"/>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7962893" y="3470992"/>
              <a:ext cx="278683" cy="278683"/>
            </a:xfrm>
            <a:prstGeom prst="rect">
              <a:avLst/>
            </a:prstGeom>
          </p:spPr>
        </p:pic>
        <p:pic>
          <p:nvPicPr>
            <p:cNvPr id="105" name="Picture 2" descr="https://www.notebookcheck.net/fileadmin/_processed_/f/3/csm_csm_8th_Gen_Intel_Core_i5_Badge_ee07502dbf_99899d0c0f.jpg">
              <a:extLst>
                <a:ext uri="{FF2B5EF4-FFF2-40B4-BE49-F238E27FC236}">
                  <a16:creationId xmlns:a16="http://schemas.microsoft.com/office/drawing/2014/main" id="{2CD00BF5-FFF2-460A-9113-E273918ABD7E}"/>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8284489" y="3471799"/>
              <a:ext cx="272827" cy="279225"/>
            </a:xfrm>
            <a:prstGeom prst="rect">
              <a:avLst/>
            </a:prstGeom>
            <a:noFill/>
            <a:extLst>
              <a:ext uri="{909E8E84-426E-40DD-AFC4-6F175D3DCCD1}">
                <a14:hiddenFill xmlns:a14="http://schemas.microsoft.com/office/drawing/2010/main">
                  <a:solidFill>
                    <a:srgbClr val="FFFFFF"/>
                  </a:solidFill>
                </a14:hiddenFill>
              </a:ext>
            </a:extLst>
          </p:spPr>
        </p:pic>
        <p:sp>
          <p:nvSpPr>
            <p:cNvPr id="106" name="TextBox 105"/>
            <p:cNvSpPr txBox="1"/>
            <p:nvPr/>
          </p:nvSpPr>
          <p:spPr>
            <a:xfrm>
              <a:off x="7405213" y="3511602"/>
              <a:ext cx="481854" cy="194062"/>
            </a:xfrm>
            <a:prstGeom prst="rect">
              <a:avLst/>
            </a:prstGeom>
            <a:noFill/>
          </p:spPr>
          <p:txBody>
            <a:bodyPr vert="horz" wrap="none" lIns="0" tIns="0" rIns="0" bIns="0" rtlCol="0" anchor="b" anchorCtr="0">
              <a:noAutofit/>
            </a:bodyPr>
            <a:lstStyle/>
            <a:p>
              <a:pPr algn="r" defTabSz="609585"/>
              <a:r>
                <a:rPr lang="en-US" sz="1333" dirty="0">
                  <a:ln w="6600">
                    <a:noFill/>
                    <a:prstDash val="solid"/>
                  </a:ln>
                  <a:solidFill>
                    <a:srgbClr val="FFFFFF"/>
                  </a:solidFill>
                  <a:latin typeface="Intel Clear"/>
                </a:rPr>
                <a:t>H-Series</a:t>
              </a:r>
            </a:p>
          </p:txBody>
        </p:sp>
      </p:grpSp>
      <p:grpSp>
        <p:nvGrpSpPr>
          <p:cNvPr id="107" name="Group 106"/>
          <p:cNvGrpSpPr/>
          <p:nvPr/>
        </p:nvGrpSpPr>
        <p:grpSpPr>
          <a:xfrm>
            <a:off x="4257906" y="1676349"/>
            <a:ext cx="1536137" cy="373376"/>
            <a:chOff x="7405213" y="3470992"/>
            <a:chExt cx="1152103" cy="280032"/>
          </a:xfrm>
        </p:grpSpPr>
        <p:pic>
          <p:nvPicPr>
            <p:cNvPr id="108" name="Picture 107"/>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7962893" y="3470992"/>
              <a:ext cx="278683" cy="278683"/>
            </a:xfrm>
            <a:prstGeom prst="rect">
              <a:avLst/>
            </a:prstGeom>
          </p:spPr>
        </p:pic>
        <p:pic>
          <p:nvPicPr>
            <p:cNvPr id="109" name="Picture 2" descr="https://www.notebookcheck.net/fileadmin/_processed_/f/3/csm_csm_8th_Gen_Intel_Core_i5_Badge_ee07502dbf_99899d0c0f.jpg">
              <a:extLst>
                <a:ext uri="{FF2B5EF4-FFF2-40B4-BE49-F238E27FC236}">
                  <a16:creationId xmlns:a16="http://schemas.microsoft.com/office/drawing/2014/main" id="{2CD00BF5-FFF2-460A-9113-E273918ABD7E}"/>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8284489" y="3471799"/>
              <a:ext cx="272827" cy="279225"/>
            </a:xfrm>
            <a:prstGeom prst="rect">
              <a:avLst/>
            </a:prstGeom>
            <a:noFill/>
            <a:extLst>
              <a:ext uri="{909E8E84-426E-40DD-AFC4-6F175D3DCCD1}">
                <a14:hiddenFill xmlns:a14="http://schemas.microsoft.com/office/drawing/2010/main">
                  <a:solidFill>
                    <a:srgbClr val="FFFFFF"/>
                  </a:solidFill>
                </a14:hiddenFill>
              </a:ext>
            </a:extLst>
          </p:spPr>
        </p:pic>
        <p:sp>
          <p:nvSpPr>
            <p:cNvPr id="110" name="TextBox 109"/>
            <p:cNvSpPr txBox="1"/>
            <p:nvPr/>
          </p:nvSpPr>
          <p:spPr>
            <a:xfrm>
              <a:off x="7405213" y="3511602"/>
              <a:ext cx="481854" cy="194062"/>
            </a:xfrm>
            <a:prstGeom prst="rect">
              <a:avLst/>
            </a:prstGeom>
            <a:noFill/>
          </p:spPr>
          <p:txBody>
            <a:bodyPr vert="horz" wrap="none" lIns="0" tIns="0" rIns="0" bIns="0" rtlCol="0" anchor="b" anchorCtr="0">
              <a:noAutofit/>
            </a:bodyPr>
            <a:lstStyle/>
            <a:p>
              <a:pPr algn="r" defTabSz="609585"/>
              <a:r>
                <a:rPr lang="en-US" sz="1333" dirty="0">
                  <a:ln w="6600">
                    <a:noFill/>
                    <a:prstDash val="solid"/>
                  </a:ln>
                  <a:solidFill>
                    <a:srgbClr val="FFFFFF"/>
                  </a:solidFill>
                  <a:latin typeface="Intel Clear"/>
                </a:rPr>
                <a:t>H-Series</a:t>
              </a:r>
            </a:p>
          </p:txBody>
        </p:sp>
      </p:grpSp>
      <p:sp>
        <p:nvSpPr>
          <p:cNvPr id="61" name="Symbol zastępczy numeru slajdu 5"/>
          <p:cNvSpPr>
            <a:spLocks noGrp="1"/>
          </p:cNvSpPr>
          <p:nvPr>
            <p:ph type="sldNum" sz="quarter" idx="12"/>
          </p:nvPr>
        </p:nvSpPr>
        <p:spPr>
          <a:xfrm>
            <a:off x="9069352" y="6432516"/>
            <a:ext cx="2844800" cy="365125"/>
          </a:xfrm>
        </p:spPr>
        <p:txBody>
          <a:bodyPr/>
          <a:lstStyle/>
          <a:p>
            <a:fld id="{EE2556C5-CE8C-6547-B838-EA80C61A4AF7}" type="slidenum">
              <a:rPr lang="en-US" smtClean="0"/>
              <a:pPr/>
              <a:t>24</a:t>
            </a:fld>
            <a:endParaRPr lang="en-US" dirty="0"/>
          </a:p>
        </p:txBody>
      </p:sp>
      <p:cxnSp>
        <p:nvCxnSpPr>
          <p:cNvPr id="62" name="Straight Connector 136"/>
          <p:cNvCxnSpPr/>
          <p:nvPr/>
        </p:nvCxnSpPr>
        <p:spPr bwMode="auto">
          <a:xfrm>
            <a:off x="6084158" y="1415931"/>
            <a:ext cx="0" cy="2871594"/>
          </a:xfrm>
          <a:prstGeom prst="line">
            <a:avLst/>
          </a:prstGeom>
          <a:noFill/>
          <a:ln w="9525" cap="flat" cmpd="sng" algn="ctr">
            <a:gradFill>
              <a:gsLst>
                <a:gs pos="0">
                  <a:schemeClr val="tx1">
                    <a:alpha val="0"/>
                  </a:schemeClr>
                </a:gs>
                <a:gs pos="20000">
                  <a:schemeClr val="tx1"/>
                </a:gs>
                <a:gs pos="80000">
                  <a:schemeClr val="accent1">
                    <a:lumMod val="5000"/>
                    <a:lumOff val="95000"/>
                  </a:schemeClr>
                </a:gs>
                <a:gs pos="100000">
                  <a:schemeClr val="tx1">
                    <a:alpha val="0"/>
                  </a:schemeClr>
                </a:gs>
              </a:gsLst>
              <a:lin ang="5400000" scaled="1"/>
            </a:gradFill>
            <a:prstDash val="solid"/>
            <a:round/>
            <a:headEnd type="none" w="med" len="med"/>
            <a:tailEnd type="none" w="med" len="med"/>
          </a:ln>
          <a:effectLst/>
        </p:spPr>
      </p:cxnSp>
      <p:cxnSp>
        <p:nvCxnSpPr>
          <p:cNvPr id="70" name="Straight Connector 47"/>
          <p:cNvCxnSpPr/>
          <p:nvPr/>
        </p:nvCxnSpPr>
        <p:spPr bwMode="auto">
          <a:xfrm rot="16200000">
            <a:off x="6096000" y="2915325"/>
            <a:ext cx="0" cy="2871594"/>
          </a:xfrm>
          <a:prstGeom prst="line">
            <a:avLst/>
          </a:prstGeom>
          <a:noFill/>
          <a:ln w="9525" cap="flat" cmpd="sng" algn="ctr">
            <a:gradFill>
              <a:gsLst>
                <a:gs pos="0">
                  <a:schemeClr val="tx1">
                    <a:alpha val="0"/>
                  </a:schemeClr>
                </a:gs>
                <a:gs pos="20000">
                  <a:schemeClr val="tx1"/>
                </a:gs>
                <a:gs pos="80000">
                  <a:schemeClr val="accent1">
                    <a:lumMod val="5000"/>
                    <a:lumOff val="95000"/>
                  </a:schemeClr>
                </a:gs>
                <a:gs pos="100000">
                  <a:schemeClr val="tx1">
                    <a:alpha val="0"/>
                  </a:schemeClr>
                </a:gs>
              </a:gsLst>
              <a:lin ang="5400000" scaled="1"/>
            </a:gradFill>
            <a:prstDash val="solid"/>
            <a:round/>
            <a:headEnd type="none" w="med" len="med"/>
            <a:tailEnd type="none" w="med" len="med"/>
          </a:ln>
          <a:effectLst/>
        </p:spPr>
      </p:cxnSp>
    </p:spTree>
    <p:extLst>
      <p:ext uri="{BB962C8B-B14F-4D97-AF65-F5344CB8AC3E}">
        <p14:creationId xmlns:p14="http://schemas.microsoft.com/office/powerpoint/2010/main" val="31533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069352" y="6432516"/>
            <a:ext cx="2844800" cy="365125"/>
          </a:xfrm>
        </p:spPr>
        <p:txBody>
          <a:bodyPr/>
          <a:lstStyle/>
          <a:p>
            <a:pPr defTabSz="609585"/>
            <a:fld id="{EE2556C5-CE8C-6547-B838-EA80C61A4AF7}" type="slidenum">
              <a:rPr lang="en-US">
                <a:solidFill>
                  <a:prstClr val="white"/>
                </a:solidFill>
                <a:latin typeface="Intel Clear"/>
              </a:rPr>
              <a:pPr defTabSz="609585"/>
              <a:t>25</a:t>
            </a:fld>
            <a:endParaRPr lang="en-US" dirty="0">
              <a:solidFill>
                <a:prstClr val="white"/>
              </a:solidFill>
              <a:latin typeface="Intel Clear"/>
            </a:endParaRPr>
          </a:p>
        </p:txBody>
      </p:sp>
      <p:sp>
        <p:nvSpPr>
          <p:cNvPr id="3" name="Title 2"/>
          <p:cNvSpPr>
            <a:spLocks noGrp="1"/>
          </p:cNvSpPr>
          <p:nvPr>
            <p:ph type="title"/>
          </p:nvPr>
        </p:nvSpPr>
        <p:spPr/>
        <p:txBody>
          <a:bodyPr/>
          <a:lstStyle/>
          <a:p>
            <a:r>
              <a:rPr lang="en-US"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Global Notebook PC Gaming HW Revenue </a:t>
            </a:r>
          </a:p>
        </p:txBody>
      </p:sp>
      <p:graphicFrame>
        <p:nvGraphicFramePr>
          <p:cNvPr id="11" name="Chart 10"/>
          <p:cNvGraphicFramePr/>
          <p:nvPr>
            <p:extLst>
              <p:ext uri="{D42A27DB-BD31-4B8C-83A1-F6EECF244321}">
                <p14:modId xmlns:p14="http://schemas.microsoft.com/office/powerpoint/2010/main" val="517381319"/>
              </p:ext>
            </p:extLst>
          </p:nvPr>
        </p:nvGraphicFramePr>
        <p:xfrm>
          <a:off x="98520" y="1067972"/>
          <a:ext cx="5765992" cy="511095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690120" y="1173344"/>
            <a:ext cx="3309257" cy="574644"/>
          </a:xfrm>
          <a:prstGeom prst="rect">
            <a:avLst/>
          </a:prstGeom>
          <a:noFill/>
        </p:spPr>
        <p:txBody>
          <a:bodyPr vert="horz" wrap="square" lIns="0" tIns="0" rIns="0" bIns="0" rtlCol="0">
            <a:spAutoFit/>
          </a:bodyPr>
          <a:lstStyle/>
          <a:p>
            <a:pPr defTabSz="609585"/>
            <a:r>
              <a:rPr lang="en-US" sz="1867"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Notebook Systems Global Revenue (in USD $M)</a:t>
            </a:r>
          </a:p>
          <a:p>
            <a:pPr defTabSz="609585"/>
            <a:endParaRPr lang="en-US" sz="1867"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5" name="TextBox 4"/>
          <p:cNvSpPr txBox="1"/>
          <p:nvPr/>
        </p:nvSpPr>
        <p:spPr>
          <a:xfrm>
            <a:off x="4999377" y="5645379"/>
            <a:ext cx="2186869" cy="861967"/>
          </a:xfrm>
          <a:prstGeom prst="rect">
            <a:avLst/>
          </a:prstGeom>
          <a:solidFill>
            <a:schemeClr val="bg2">
              <a:lumMod val="20000"/>
              <a:lumOff val="80000"/>
            </a:schemeClr>
          </a:solidFill>
        </p:spPr>
        <p:txBody>
          <a:bodyPr vert="horz" wrap="square" lIns="0" tIns="0" rIns="0" bIns="0" rtlCol="0">
            <a:spAutoFit/>
          </a:bodyPr>
          <a:lstStyle/>
          <a:p>
            <a:pPr algn="ctr" defTabSz="609585"/>
            <a:r>
              <a:rPr lang="en-US" sz="1867"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Entry-Level: &lt;$1000*</a:t>
            </a:r>
          </a:p>
          <a:p>
            <a:pPr algn="ctr" defTabSz="609585"/>
            <a:r>
              <a:rPr lang="en-US" sz="1867"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Mid-Range: $1000-$1800*</a:t>
            </a:r>
          </a:p>
          <a:p>
            <a:pPr algn="ctr" defTabSz="609585"/>
            <a:r>
              <a:rPr lang="en-US" sz="1867"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High-End: &gt;$1800*</a:t>
            </a:r>
          </a:p>
        </p:txBody>
      </p:sp>
      <p:sp>
        <p:nvSpPr>
          <p:cNvPr id="13" name="TextBox 12"/>
          <p:cNvSpPr txBox="1"/>
          <p:nvPr/>
        </p:nvSpPr>
        <p:spPr>
          <a:xfrm>
            <a:off x="9796458" y="6064640"/>
            <a:ext cx="1891276" cy="205121"/>
          </a:xfrm>
          <a:prstGeom prst="rect">
            <a:avLst/>
          </a:prstGeom>
          <a:noFill/>
        </p:spPr>
        <p:txBody>
          <a:bodyPr vert="horz" wrap="square" lIns="0" tIns="0" rIns="0" bIns="0" rtlCol="0">
            <a:spAutoFit/>
          </a:bodyPr>
          <a:lstStyle/>
          <a:p>
            <a:pPr defTabSz="609585"/>
            <a:r>
              <a:rPr lang="en-US" sz="1333"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Includes any amortized display value</a:t>
            </a:r>
          </a:p>
        </p:txBody>
      </p:sp>
      <p:graphicFrame>
        <p:nvGraphicFramePr>
          <p:cNvPr id="12" name="Chart 6">
            <a:extLst>
              <a:ext uri="{FF2B5EF4-FFF2-40B4-BE49-F238E27FC236}">
                <a16:creationId xmlns:a16="http://schemas.microsoft.com/office/drawing/2014/main" id="{97A871A3-9D5E-4E6D-A285-9F8E86898F3A}"/>
              </a:ext>
            </a:extLst>
          </p:cNvPr>
          <p:cNvGraphicFramePr/>
          <p:nvPr>
            <p:extLst>
              <p:ext uri="{D42A27DB-BD31-4B8C-83A1-F6EECF244321}">
                <p14:modId xmlns:p14="http://schemas.microsoft.com/office/powerpoint/2010/main" val="301035665"/>
              </p:ext>
            </p:extLst>
          </p:nvPr>
        </p:nvGraphicFramePr>
        <p:xfrm>
          <a:off x="6179333" y="1543669"/>
          <a:ext cx="5765992" cy="4789885"/>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2">
            <a:extLst>
              <a:ext uri="{FF2B5EF4-FFF2-40B4-BE49-F238E27FC236}">
                <a16:creationId xmlns:a16="http://schemas.microsoft.com/office/drawing/2014/main" id="{687D1F70-73F7-496D-9109-AEFDBEF1B041}"/>
              </a:ext>
            </a:extLst>
          </p:cNvPr>
          <p:cNvSpPr txBox="1">
            <a:spLocks/>
          </p:cNvSpPr>
          <p:nvPr/>
        </p:nvSpPr>
        <p:spPr>
          <a:xfrm>
            <a:off x="6833083" y="408875"/>
            <a:ext cx="9494402" cy="1158240"/>
          </a:xfrm>
          <a:prstGeom prst="rect">
            <a:avLst/>
          </a:prstGeom>
        </p:spPr>
        <p:txBody>
          <a:bodyPr vert="horz" lIns="0" tIns="0" rIns="0" bIns="0" rtlCol="0" anchor="t"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r>
              <a:rPr lang="en-US"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Global desktop PC Gaming HW Revenue </a:t>
            </a:r>
          </a:p>
        </p:txBody>
      </p:sp>
      <p:sp>
        <p:nvSpPr>
          <p:cNvPr id="16" name="TextBox 7">
            <a:extLst>
              <a:ext uri="{FF2B5EF4-FFF2-40B4-BE49-F238E27FC236}">
                <a16:creationId xmlns:a16="http://schemas.microsoft.com/office/drawing/2014/main" id="{2E2C759C-E656-4676-B1A2-F72FE4870979}"/>
              </a:ext>
            </a:extLst>
          </p:cNvPr>
          <p:cNvSpPr txBox="1"/>
          <p:nvPr/>
        </p:nvSpPr>
        <p:spPr>
          <a:xfrm>
            <a:off x="7897808" y="1185399"/>
            <a:ext cx="2863391" cy="287323"/>
          </a:xfrm>
          <a:prstGeom prst="rect">
            <a:avLst/>
          </a:prstGeom>
          <a:noFill/>
        </p:spPr>
        <p:txBody>
          <a:bodyPr vert="horz" wrap="square" lIns="0" tIns="0" rIns="0" bIns="0" rtlCol="0">
            <a:spAutoFit/>
          </a:bodyPr>
          <a:lstStyle/>
          <a:p>
            <a:pPr defTabSz="609585"/>
            <a:r>
              <a:rPr lang="en-US" sz="1867"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Desktop Systems Global Revenue (in USD $M)</a:t>
            </a:r>
          </a:p>
        </p:txBody>
      </p:sp>
    </p:spTree>
    <p:extLst>
      <p:ext uri="{BB962C8B-B14F-4D97-AF65-F5344CB8AC3E}">
        <p14:creationId xmlns:p14="http://schemas.microsoft.com/office/powerpoint/2010/main" val="7796506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9969" y="329736"/>
            <a:ext cx="11240315" cy="1205988"/>
          </a:xfrm>
        </p:spPr>
        <p:txBody>
          <a:bodyPr/>
          <a:lstStyle/>
          <a:p>
            <a:r>
              <a:rPr lang="cs-CZ"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Intel </a:t>
            </a:r>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platform</a:t>
            </a:r>
            <a:r>
              <a:rPr lang="cs-CZ"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 </a:t>
            </a:r>
            <a:r>
              <a:rPr lang="cs-CZ" sz="4800" dirty="0" err="1">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rPr>
              <a:t>inovation</a:t>
            </a:r>
            <a:endParaRPr lang="en-US" sz="4800" dirty="0">
              <a:solidFill>
                <a:srgbClr val="005594"/>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4" name="TextBox 3"/>
          <p:cNvSpPr txBox="1"/>
          <p:nvPr/>
        </p:nvSpPr>
        <p:spPr>
          <a:xfrm>
            <a:off x="328248" y="1404000"/>
            <a:ext cx="6974044" cy="2985433"/>
          </a:xfrm>
          <a:prstGeom prst="rect">
            <a:avLst/>
          </a:prstGeom>
          <a:noFill/>
        </p:spPr>
        <p:txBody>
          <a:bodyPr vert="horz" wrap="square" lIns="0" tIns="0" rIns="0" bIns="0" rtlCol="0">
            <a:spAutoFit/>
          </a:bodyPr>
          <a:lstStyle/>
          <a:p>
            <a:pPr marL="342900" lvl="0" indent="-342900" defTabSz="609585">
              <a:buFont typeface="Wingdings" panose="05000000000000000000" pitchFamily="2" charset="2"/>
              <a:buChar char="§"/>
              <a:defRPr/>
            </a:pPr>
            <a:r>
              <a:rPr lang="en-US" sz="1600" dirty="0" err="1">
                <a:solidFill>
                  <a:schemeClr val="tx2"/>
                </a:solidFill>
              </a:rPr>
              <a:t>Optane</a:t>
            </a:r>
            <a:r>
              <a:rPr lang="en-US" sz="1600" dirty="0">
                <a:solidFill>
                  <a:schemeClr val="tx2"/>
                </a:solidFill>
              </a:rPr>
              <a:t>™ memory solutions for up to 65% faster load times than</a:t>
            </a:r>
            <a:br>
              <a:rPr lang="cs-CZ" sz="1600" dirty="0">
                <a:solidFill>
                  <a:schemeClr val="tx2"/>
                </a:solidFill>
              </a:rPr>
            </a:br>
            <a:r>
              <a:rPr lang="en-US" sz="1600" dirty="0">
                <a:solidFill>
                  <a:schemeClr val="tx2"/>
                </a:solidFill>
              </a:rPr>
              <a:t> HDDs and </a:t>
            </a:r>
            <a:r>
              <a:rPr lang="cs-CZ" sz="1600" dirty="0">
                <a:solidFill>
                  <a:schemeClr val="tx2"/>
                </a:solidFill>
              </a:rPr>
              <a:t>2,29x </a:t>
            </a:r>
            <a:r>
              <a:rPr lang="cs-CZ" sz="1600" dirty="0" err="1">
                <a:solidFill>
                  <a:schemeClr val="tx2"/>
                </a:solidFill>
              </a:rPr>
              <a:t>faster</a:t>
            </a:r>
            <a:r>
              <a:rPr lang="cs-CZ" sz="1600" dirty="0">
                <a:solidFill>
                  <a:schemeClr val="tx2"/>
                </a:solidFill>
              </a:rPr>
              <a:t> game level </a:t>
            </a:r>
            <a:r>
              <a:rPr lang="cs-CZ" sz="1600" dirty="0" err="1">
                <a:solidFill>
                  <a:schemeClr val="tx2"/>
                </a:solidFill>
              </a:rPr>
              <a:t>load</a:t>
            </a:r>
            <a:r>
              <a:rPr lang="cs-CZ" sz="1600" dirty="0">
                <a:solidFill>
                  <a:schemeClr val="tx2"/>
                </a:solidFill>
              </a:rPr>
              <a:t> </a:t>
            </a:r>
            <a:r>
              <a:rPr lang="cs-CZ" sz="1600" dirty="0" err="1">
                <a:solidFill>
                  <a:schemeClr val="tx2"/>
                </a:solidFill>
              </a:rPr>
              <a:t>then</a:t>
            </a:r>
            <a:r>
              <a:rPr lang="cs-CZ" sz="1600" dirty="0">
                <a:solidFill>
                  <a:schemeClr val="tx2"/>
                </a:solidFill>
              </a:rPr>
              <a:t> 3yrs </a:t>
            </a:r>
            <a:r>
              <a:rPr lang="cs-CZ" sz="1600" dirty="0" err="1">
                <a:solidFill>
                  <a:schemeClr val="tx2"/>
                </a:solidFill>
              </a:rPr>
              <a:t>old</a:t>
            </a:r>
            <a:r>
              <a:rPr lang="cs-CZ" sz="1600" dirty="0">
                <a:solidFill>
                  <a:schemeClr val="tx2"/>
                </a:solidFill>
              </a:rPr>
              <a:t> TLC SSD</a:t>
            </a:r>
          </a:p>
          <a:p>
            <a:pPr marL="342900" lvl="0" indent="-342900" defTabSz="609585">
              <a:buFont typeface="Wingdings" panose="05000000000000000000" pitchFamily="2" charset="2"/>
              <a:buChar char="§"/>
              <a:defRPr/>
            </a:pPr>
            <a:r>
              <a:rPr lang="en-US" sz="1600" dirty="0">
                <a:solidFill>
                  <a:schemeClr val="tx2"/>
                </a:solidFill>
              </a:rPr>
              <a:t>Thunderbolt™ 3 – more mobile gaming possibilities</a:t>
            </a:r>
            <a:endParaRPr lang="cs-CZ" sz="1600" dirty="0">
              <a:solidFill>
                <a:schemeClr val="tx2"/>
              </a:solidFill>
            </a:endParaRPr>
          </a:p>
          <a:p>
            <a:pPr marL="342900" indent="-342900" defTabSz="609585">
              <a:buFont typeface="Wingdings" panose="05000000000000000000" pitchFamily="2" charset="2"/>
              <a:buChar char="§"/>
              <a:defRPr/>
            </a:pPr>
            <a:r>
              <a:rPr lang="en-US" sz="1600" dirty="0">
                <a:solidFill>
                  <a:schemeClr val="tx2"/>
                </a:solidFill>
              </a:rPr>
              <a:t>Accelerating VR adoption with </a:t>
            </a:r>
            <a:r>
              <a:rPr lang="en-US" sz="1600" dirty="0" err="1">
                <a:solidFill>
                  <a:schemeClr val="tx2"/>
                </a:solidFill>
              </a:rPr>
              <a:t>WiGig</a:t>
            </a:r>
            <a:r>
              <a:rPr lang="en-US" sz="1600" dirty="0">
                <a:solidFill>
                  <a:schemeClr val="tx2"/>
                </a:solidFill>
              </a:rPr>
              <a:t>, inside out 6DoF </a:t>
            </a:r>
            <a:br>
              <a:rPr lang="cs-CZ" sz="1600" dirty="0">
                <a:solidFill>
                  <a:schemeClr val="tx2"/>
                </a:solidFill>
              </a:rPr>
            </a:br>
            <a:r>
              <a:rPr lang="en-US" sz="1600" dirty="0">
                <a:solidFill>
                  <a:schemeClr val="tx2"/>
                </a:solidFill>
              </a:rPr>
              <a:t>tracking, HMD offload, and more</a:t>
            </a:r>
            <a:r>
              <a:rPr lang="cs-CZ" sz="1600" dirty="0">
                <a:solidFill>
                  <a:schemeClr val="tx2"/>
                </a:solidFill>
              </a:rPr>
              <a:t> </a:t>
            </a:r>
          </a:p>
          <a:p>
            <a:pPr marL="342900" lvl="0" indent="-342900" defTabSz="609585">
              <a:buFont typeface="Wingdings" panose="05000000000000000000" pitchFamily="2" charset="2"/>
              <a:buChar char="§"/>
              <a:defRPr/>
            </a:pPr>
            <a:r>
              <a:rPr lang="en-US" sz="1600" dirty="0">
                <a:solidFill>
                  <a:schemeClr val="tx2"/>
                </a:solidFill>
              </a:rPr>
              <a:t>Intel Performance Maximizer is a new innovative software tool </a:t>
            </a:r>
            <a:br>
              <a:rPr lang="cs-CZ" sz="1600" dirty="0">
                <a:solidFill>
                  <a:schemeClr val="tx2"/>
                </a:solidFill>
              </a:rPr>
            </a:br>
            <a:r>
              <a:rPr lang="en-US" sz="1600" dirty="0">
                <a:solidFill>
                  <a:schemeClr val="tx2"/>
                </a:solidFill>
              </a:rPr>
              <a:t>that opens up the performance of overclocking to a whole new </a:t>
            </a:r>
            <a:br>
              <a:rPr lang="cs-CZ" sz="1600" dirty="0">
                <a:solidFill>
                  <a:schemeClr val="tx2"/>
                </a:solidFill>
              </a:rPr>
            </a:br>
            <a:r>
              <a:rPr lang="en-US" sz="1600" dirty="0">
                <a:solidFill>
                  <a:schemeClr val="tx2"/>
                </a:solidFill>
              </a:rPr>
              <a:t>segment of gamers</a:t>
            </a:r>
            <a:endParaRPr lang="cs-CZ" sz="1600" dirty="0">
              <a:solidFill>
                <a:schemeClr val="tx2"/>
              </a:solidFill>
            </a:endParaRPr>
          </a:p>
          <a:p>
            <a:pPr marL="342900" lvl="0" indent="-342900" defTabSz="609585">
              <a:buFont typeface="Wingdings" panose="05000000000000000000" pitchFamily="2" charset="2"/>
              <a:buChar char="§"/>
              <a:defRPr/>
            </a:pPr>
            <a:r>
              <a:rPr lang="en-US" sz="1600" dirty="0">
                <a:solidFill>
                  <a:schemeClr val="tx2"/>
                </a:solidFill>
              </a:rPr>
              <a:t>The Intel Easy Streaming Wizard helps users quickly and easily install and configure Open Broadcaster Software (OBS)</a:t>
            </a:r>
          </a:p>
          <a:p>
            <a:pPr marL="342900" lvl="0" indent="-342900" defTabSz="609585">
              <a:buFont typeface="Wingdings" panose="05000000000000000000" pitchFamily="2" charset="2"/>
              <a:buChar char="§"/>
              <a:defRPr/>
            </a:pPr>
            <a:r>
              <a:rPr lang="en-US" sz="1600" dirty="0">
                <a:solidFill>
                  <a:schemeClr val="tx2"/>
                </a:solidFill>
              </a:rPr>
              <a:t>Enablement and Marketing Collaborations FOR AAA</a:t>
            </a:r>
            <a:r>
              <a:rPr lang="cs-CZ" sz="1600" dirty="0">
                <a:solidFill>
                  <a:schemeClr val="tx2"/>
                </a:solidFill>
              </a:rPr>
              <a:t> and VR</a:t>
            </a:r>
            <a:r>
              <a:rPr lang="en-US" sz="1600" dirty="0">
                <a:solidFill>
                  <a:schemeClr val="tx2"/>
                </a:solidFill>
              </a:rPr>
              <a:t> Games</a:t>
            </a:r>
            <a:endParaRPr lang="cs-CZ" sz="1600" dirty="0">
              <a:solidFill>
                <a:schemeClr val="tx2"/>
              </a:solidFill>
            </a:endParaRPr>
          </a:p>
          <a:p>
            <a:pPr marL="342900" lvl="0" indent="-342900" defTabSz="609585">
              <a:buFont typeface="Wingdings" panose="05000000000000000000" pitchFamily="2" charset="2"/>
              <a:buChar char="§"/>
              <a:defRPr/>
            </a:pPr>
            <a:endParaRPr lang="en-US" dirty="0">
              <a:solidFill>
                <a:schemeClr val="tx2"/>
              </a:solidFill>
            </a:endParaRPr>
          </a:p>
        </p:txBody>
      </p:sp>
      <p:pic>
        <p:nvPicPr>
          <p:cNvPr id="20" name="Picture 41">
            <a:extLst>
              <a:ext uri="{FF2B5EF4-FFF2-40B4-BE49-F238E27FC236}">
                <a16:creationId xmlns:a16="http://schemas.microsoft.com/office/drawing/2014/main" id="{AE9B5132-D186-48A9-AD5F-38C50B83273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70996" y="2519513"/>
            <a:ext cx="814367" cy="363898"/>
          </a:xfrm>
          <a:prstGeom prst="rect">
            <a:avLst/>
          </a:prstGeom>
        </p:spPr>
      </p:pic>
      <p:pic>
        <p:nvPicPr>
          <p:cNvPr id="22" name="Picture 4" descr="https://upload.wikimedia.org/wikipedia/en/thumb/5/55/Thunderbolt_logo.svg/1280px-Thunderbolt_logo.svg.png">
            <a:extLst>
              <a:ext uri="{FF2B5EF4-FFF2-40B4-BE49-F238E27FC236}">
                <a16:creationId xmlns:a16="http://schemas.microsoft.com/office/drawing/2014/main" id="{27188B88-5CFA-48FA-B3B0-CAB5DF51C32A}"/>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678583" y="2475040"/>
            <a:ext cx="1783500" cy="45284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a:extLst>
              <a:ext uri="{FF2B5EF4-FFF2-40B4-BE49-F238E27FC236}">
                <a16:creationId xmlns:a16="http://schemas.microsoft.com/office/drawing/2014/main" id="{6119E450-82EC-441C-B884-EE2C29B33B6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792" t="24453" r="8661" b="25142"/>
          <a:stretch/>
        </p:blipFill>
        <p:spPr>
          <a:xfrm flipV="1">
            <a:off x="8912975" y="1573728"/>
            <a:ext cx="1734973" cy="493342"/>
          </a:xfrm>
          <a:prstGeom prst="rect">
            <a:avLst/>
          </a:prstGeom>
          <a:effectLst>
            <a:glow rad="63500">
              <a:schemeClr val="accent3">
                <a:alpha val="40000"/>
              </a:schemeClr>
            </a:glow>
            <a:reflection blurRad="6350" stA="52000" endA="300" endPos="35000" dir="5400000" sy="-100000" algn="bl" rotWithShape="0"/>
          </a:effectLst>
        </p:spPr>
      </p:pic>
      <p:pic>
        <p:nvPicPr>
          <p:cNvPr id="24" name="Picture 10">
            <a:extLst>
              <a:ext uri="{FF2B5EF4-FFF2-40B4-BE49-F238E27FC236}">
                <a16:creationId xmlns:a16="http://schemas.microsoft.com/office/drawing/2014/main" id="{6895E680-D20B-494A-91B7-5CCE5AA238E3}"/>
              </a:ext>
            </a:extLst>
          </p:cNvPr>
          <p:cNvPicPr>
            <a:picLocks noChangeAspect="1"/>
          </p:cNvPicPr>
          <p:nvPr/>
        </p:nvPicPr>
        <p:blipFill>
          <a:blip r:embed="rId6" cstate="print"/>
          <a:stretch>
            <a:fillRect/>
          </a:stretch>
        </p:blipFill>
        <p:spPr>
          <a:xfrm>
            <a:off x="6472231" y="5013795"/>
            <a:ext cx="830060" cy="1171663"/>
          </a:xfrm>
          <a:prstGeom prst="rect">
            <a:avLst/>
          </a:prstGeom>
        </p:spPr>
      </p:pic>
      <p:pic>
        <p:nvPicPr>
          <p:cNvPr id="25" name="Picture 13">
            <a:extLst>
              <a:ext uri="{FF2B5EF4-FFF2-40B4-BE49-F238E27FC236}">
                <a16:creationId xmlns:a16="http://schemas.microsoft.com/office/drawing/2014/main" id="{0A61C046-1729-40E5-8439-D59985998C47}"/>
              </a:ext>
            </a:extLst>
          </p:cNvPr>
          <p:cNvPicPr>
            <a:picLocks noChangeAspect="1"/>
          </p:cNvPicPr>
          <p:nvPr/>
        </p:nvPicPr>
        <p:blipFill>
          <a:blip r:embed="rId7" cstate="print"/>
          <a:stretch>
            <a:fillRect/>
          </a:stretch>
        </p:blipFill>
        <p:spPr>
          <a:xfrm>
            <a:off x="10810040" y="5013795"/>
            <a:ext cx="821912" cy="1171663"/>
          </a:xfrm>
          <a:prstGeom prst="rect">
            <a:avLst/>
          </a:prstGeom>
        </p:spPr>
      </p:pic>
      <p:pic>
        <p:nvPicPr>
          <p:cNvPr id="26" name="Picture 14">
            <a:extLst>
              <a:ext uri="{FF2B5EF4-FFF2-40B4-BE49-F238E27FC236}">
                <a16:creationId xmlns:a16="http://schemas.microsoft.com/office/drawing/2014/main" id="{1874E225-A332-4DA4-9A4A-A74E13872ADA}"/>
              </a:ext>
            </a:extLst>
          </p:cNvPr>
          <p:cNvPicPr>
            <a:picLocks noChangeAspect="1"/>
          </p:cNvPicPr>
          <p:nvPr/>
        </p:nvPicPr>
        <p:blipFill>
          <a:blip r:embed="rId8" cstate="print"/>
          <a:stretch>
            <a:fillRect/>
          </a:stretch>
        </p:blipFill>
        <p:spPr>
          <a:xfrm>
            <a:off x="7921047" y="5013795"/>
            <a:ext cx="829841" cy="1177435"/>
          </a:xfrm>
          <a:prstGeom prst="rect">
            <a:avLst/>
          </a:prstGeom>
        </p:spPr>
      </p:pic>
      <p:pic>
        <p:nvPicPr>
          <p:cNvPr id="27" name="Picture 11">
            <a:extLst>
              <a:ext uri="{FF2B5EF4-FFF2-40B4-BE49-F238E27FC236}">
                <a16:creationId xmlns:a16="http://schemas.microsoft.com/office/drawing/2014/main" id="{FEBEECA4-9818-4079-86BC-3384A7BAB785}"/>
              </a:ext>
            </a:extLst>
          </p:cNvPr>
          <p:cNvPicPr>
            <a:picLocks noChangeAspect="1"/>
          </p:cNvPicPr>
          <p:nvPr/>
        </p:nvPicPr>
        <p:blipFill>
          <a:blip r:embed="rId9" cstate="print"/>
          <a:stretch>
            <a:fillRect/>
          </a:stretch>
        </p:blipFill>
        <p:spPr>
          <a:xfrm>
            <a:off x="9369644" y="5013795"/>
            <a:ext cx="821637" cy="1174521"/>
          </a:xfrm>
          <a:prstGeom prst="rect">
            <a:avLst/>
          </a:prstGeom>
        </p:spPr>
      </p:pic>
      <p:pic>
        <p:nvPicPr>
          <p:cNvPr id="28" name="Picture 15">
            <a:extLst>
              <a:ext uri="{FF2B5EF4-FFF2-40B4-BE49-F238E27FC236}">
                <a16:creationId xmlns:a16="http://schemas.microsoft.com/office/drawing/2014/main" id="{EC074690-E8F6-497B-9EC4-E75EE1B5732D}"/>
              </a:ext>
            </a:extLst>
          </p:cNvPr>
          <p:cNvPicPr>
            <a:picLocks noChangeAspect="1"/>
          </p:cNvPicPr>
          <p:nvPr/>
        </p:nvPicPr>
        <p:blipFill>
          <a:blip r:embed="rId10" cstate="print"/>
          <a:stretch>
            <a:fillRect/>
          </a:stretch>
        </p:blipFill>
        <p:spPr>
          <a:xfrm>
            <a:off x="3567443" y="5013795"/>
            <a:ext cx="830118" cy="1183742"/>
          </a:xfrm>
          <a:prstGeom prst="rect">
            <a:avLst/>
          </a:prstGeom>
          <a:ln>
            <a:noFill/>
          </a:ln>
        </p:spPr>
      </p:pic>
      <p:pic>
        <p:nvPicPr>
          <p:cNvPr id="29" name="Picture 16">
            <a:extLst>
              <a:ext uri="{FF2B5EF4-FFF2-40B4-BE49-F238E27FC236}">
                <a16:creationId xmlns:a16="http://schemas.microsoft.com/office/drawing/2014/main" id="{41A55D58-A722-4CB0-B6DB-F309C1507A84}"/>
              </a:ext>
            </a:extLst>
          </p:cNvPr>
          <p:cNvPicPr>
            <a:picLocks noChangeAspect="1"/>
          </p:cNvPicPr>
          <p:nvPr/>
        </p:nvPicPr>
        <p:blipFill>
          <a:blip r:embed="rId11" cstate="print"/>
          <a:stretch>
            <a:fillRect/>
          </a:stretch>
        </p:blipFill>
        <p:spPr>
          <a:xfrm>
            <a:off x="2114866" y="5013795"/>
            <a:ext cx="833821" cy="1171663"/>
          </a:xfrm>
          <a:prstGeom prst="rect">
            <a:avLst/>
          </a:prstGeom>
        </p:spPr>
      </p:pic>
      <p:pic>
        <p:nvPicPr>
          <p:cNvPr id="30" name="Picture 17">
            <a:extLst>
              <a:ext uri="{FF2B5EF4-FFF2-40B4-BE49-F238E27FC236}">
                <a16:creationId xmlns:a16="http://schemas.microsoft.com/office/drawing/2014/main" id="{60DFD6E3-0018-4B3F-B3F8-DD59F2159D65}"/>
              </a:ext>
            </a:extLst>
          </p:cNvPr>
          <p:cNvPicPr>
            <a:picLocks noChangeAspect="1"/>
          </p:cNvPicPr>
          <p:nvPr/>
        </p:nvPicPr>
        <p:blipFill>
          <a:blip r:embed="rId12" cstate="print"/>
          <a:stretch>
            <a:fillRect/>
          </a:stretch>
        </p:blipFill>
        <p:spPr>
          <a:xfrm>
            <a:off x="668214" y="5013795"/>
            <a:ext cx="827896" cy="1170761"/>
          </a:xfrm>
          <a:prstGeom prst="rect">
            <a:avLst/>
          </a:prstGeom>
        </p:spPr>
      </p:pic>
      <p:pic>
        <p:nvPicPr>
          <p:cNvPr id="31" name="Picture 18">
            <a:extLst>
              <a:ext uri="{FF2B5EF4-FFF2-40B4-BE49-F238E27FC236}">
                <a16:creationId xmlns:a16="http://schemas.microsoft.com/office/drawing/2014/main" id="{24D57DD1-B0ED-40D9-8CB0-D64F41C951B4}"/>
              </a:ext>
            </a:extLst>
          </p:cNvPr>
          <p:cNvPicPr>
            <a:picLocks noChangeAspect="1"/>
          </p:cNvPicPr>
          <p:nvPr/>
        </p:nvPicPr>
        <p:blipFill>
          <a:blip r:embed="rId13" cstate="print"/>
          <a:stretch>
            <a:fillRect/>
          </a:stretch>
        </p:blipFill>
        <p:spPr>
          <a:xfrm>
            <a:off x="5016317" y="5013795"/>
            <a:ext cx="837158" cy="1171663"/>
          </a:xfrm>
          <a:prstGeom prst="rect">
            <a:avLst/>
          </a:prstGeom>
        </p:spPr>
      </p:pic>
      <p:pic>
        <p:nvPicPr>
          <p:cNvPr id="12" name="Obrázek 11" descr="Obsah obrázku objekt&#10;&#10;Popis byl vytvořen automaticky">
            <a:extLst>
              <a:ext uri="{FF2B5EF4-FFF2-40B4-BE49-F238E27FC236}">
                <a16:creationId xmlns:a16="http://schemas.microsoft.com/office/drawing/2014/main" id="{792E4530-D3EB-4659-8149-B0DA5712B3A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236511" y="593723"/>
            <a:ext cx="2972113" cy="690521"/>
          </a:xfrm>
          <a:prstGeom prst="rect">
            <a:avLst/>
          </a:prstGeom>
        </p:spPr>
      </p:pic>
      <p:pic>
        <p:nvPicPr>
          <p:cNvPr id="14" name="Obrázek 13">
            <a:extLst>
              <a:ext uri="{FF2B5EF4-FFF2-40B4-BE49-F238E27FC236}">
                <a16:creationId xmlns:a16="http://schemas.microsoft.com/office/drawing/2014/main" id="{D9A407B3-6FC6-4EB8-8BB7-C3842EB5F18D}"/>
              </a:ext>
            </a:extLst>
          </p:cNvPr>
          <p:cNvPicPr>
            <a:picLocks noChangeAspect="1"/>
          </p:cNvPicPr>
          <p:nvPr/>
        </p:nvPicPr>
        <p:blipFill>
          <a:blip r:embed="rId15" cstate="print"/>
          <a:stretch>
            <a:fillRect/>
          </a:stretch>
        </p:blipFill>
        <p:spPr>
          <a:xfrm>
            <a:off x="9771488" y="3181047"/>
            <a:ext cx="1710647" cy="797138"/>
          </a:xfrm>
          <a:prstGeom prst="rect">
            <a:avLst/>
          </a:prstGeom>
        </p:spPr>
      </p:pic>
      <p:pic>
        <p:nvPicPr>
          <p:cNvPr id="32" name="Obrázek 31">
            <a:extLst>
              <a:ext uri="{FF2B5EF4-FFF2-40B4-BE49-F238E27FC236}">
                <a16:creationId xmlns:a16="http://schemas.microsoft.com/office/drawing/2014/main" id="{A4DC7EDE-7F64-4C30-A09B-35F315FE6768}"/>
              </a:ext>
            </a:extLst>
          </p:cNvPr>
          <p:cNvPicPr>
            <a:picLocks noChangeAspect="1"/>
          </p:cNvPicPr>
          <p:nvPr/>
        </p:nvPicPr>
        <p:blipFill>
          <a:blip r:embed="rId16" cstate="print"/>
          <a:stretch>
            <a:fillRect/>
          </a:stretch>
        </p:blipFill>
        <p:spPr>
          <a:xfrm>
            <a:off x="8236375" y="3213152"/>
            <a:ext cx="1292911" cy="804876"/>
          </a:xfrm>
          <a:prstGeom prst="rect">
            <a:avLst/>
          </a:prstGeom>
        </p:spPr>
      </p:pic>
      <p:sp>
        <p:nvSpPr>
          <p:cNvPr id="2" name="Symbol zastępczy numeru slajdu 1"/>
          <p:cNvSpPr>
            <a:spLocks noGrp="1"/>
          </p:cNvSpPr>
          <p:nvPr>
            <p:ph type="sldNum" sz="quarter" idx="12"/>
          </p:nvPr>
        </p:nvSpPr>
        <p:spPr>
          <a:xfrm>
            <a:off x="9069352" y="6432516"/>
            <a:ext cx="2844800" cy="365125"/>
          </a:xfrm>
        </p:spPr>
        <p:txBody>
          <a:bodyPr/>
          <a:lstStyle/>
          <a:p>
            <a:fld id="{EE2556C5-CE8C-6547-B838-EA80C61A4AF7}" type="slidenum">
              <a:rPr lang="en-US" smtClean="0"/>
              <a:pPr/>
              <a:t>26</a:t>
            </a:fld>
            <a:endParaRPr lang="en-US" dirty="0"/>
          </a:p>
        </p:txBody>
      </p:sp>
    </p:spTree>
    <p:extLst>
      <p:ext uri="{BB962C8B-B14F-4D97-AF65-F5344CB8AC3E}">
        <p14:creationId xmlns:p14="http://schemas.microsoft.com/office/powerpoint/2010/main" val="19866388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p:cNvSpPr/>
          <p:nvPr/>
        </p:nvSpPr>
        <p:spPr>
          <a:xfrm>
            <a:off x="5896708" y="-35169"/>
            <a:ext cx="6295292" cy="6377354"/>
          </a:xfrm>
          <a:prstGeom prst="rect">
            <a:avLst/>
          </a:prstGeom>
          <a:gradFill flip="none" rotWithShape="1">
            <a:gsLst>
              <a:gs pos="0">
                <a:schemeClr val="tx2"/>
              </a:gs>
              <a:gs pos="99000">
                <a:schemeClr val="accent1">
                  <a:alpha val="84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a:p>
        </p:txBody>
      </p:sp>
      <p:sp>
        <p:nvSpPr>
          <p:cNvPr id="2" name="Title 1">
            <a:extLst>
              <a:ext uri="{FF2B5EF4-FFF2-40B4-BE49-F238E27FC236}">
                <a16:creationId xmlns:a16="http://schemas.microsoft.com/office/drawing/2014/main" id="{FD66BC5E-2A19-49BB-A1BF-88682B7498FE}"/>
              </a:ext>
            </a:extLst>
          </p:cNvPr>
          <p:cNvSpPr>
            <a:spLocks noGrp="1"/>
          </p:cNvSpPr>
          <p:nvPr>
            <p:ph type="title" idx="4294967295"/>
          </p:nvPr>
        </p:nvSpPr>
        <p:spPr>
          <a:xfrm>
            <a:off x="328012" y="325196"/>
            <a:ext cx="10972800" cy="1158875"/>
          </a:xfrm>
        </p:spPr>
        <p:txBody>
          <a:bodyPr/>
          <a:lstStyle/>
          <a:p>
            <a:r>
              <a:rPr lang="en-US" sz="4800"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Cloud Gaming</a:t>
            </a:r>
          </a:p>
        </p:txBody>
      </p:sp>
      <p:sp>
        <p:nvSpPr>
          <p:cNvPr id="3" name="Content Placeholder 2">
            <a:extLst>
              <a:ext uri="{FF2B5EF4-FFF2-40B4-BE49-F238E27FC236}">
                <a16:creationId xmlns:a16="http://schemas.microsoft.com/office/drawing/2014/main" id="{E2808B11-E8A9-4D56-A1A3-FCF84189A67B}"/>
              </a:ext>
            </a:extLst>
          </p:cNvPr>
          <p:cNvSpPr>
            <a:spLocks noGrp="1"/>
          </p:cNvSpPr>
          <p:nvPr>
            <p:ph sz="quarter" idx="4294967295"/>
          </p:nvPr>
        </p:nvSpPr>
        <p:spPr>
          <a:xfrm>
            <a:off x="316523" y="1266092"/>
            <a:ext cx="4771292" cy="4696558"/>
          </a:xfrm>
        </p:spPr>
        <p:txBody>
          <a:bodyPr/>
          <a:lstStyle/>
          <a:p>
            <a:r>
              <a:rPr lang="en-US" sz="1600" dirty="0">
                <a:solidFill>
                  <a:schemeClr val="tx2"/>
                </a:solidFill>
              </a:rPr>
              <a:t>What is </a:t>
            </a:r>
            <a:r>
              <a:rPr lang="en-US" sz="1600" b="1" dirty="0">
                <a:solidFill>
                  <a:schemeClr val="tx2"/>
                </a:solidFill>
              </a:rPr>
              <a:t>cloud gaming</a:t>
            </a:r>
            <a:r>
              <a:rPr lang="en-US" sz="1600" dirty="0">
                <a:solidFill>
                  <a:schemeClr val="tx2"/>
                </a:solidFill>
              </a:rPr>
              <a:t>? The ability to play a game on a device without owning the physical hardware required to process it or needing a local copy of the game itself</a:t>
            </a:r>
          </a:p>
          <a:p>
            <a:r>
              <a:rPr lang="en-US" sz="1600" dirty="0">
                <a:solidFill>
                  <a:schemeClr val="tx2"/>
                </a:solidFill>
              </a:rPr>
              <a:t>How does it work? The bulk of the game computation executes on a remote machine (i.e. cloud) and the I/O (screen, KB/M, gamepad) takes place on the local machine</a:t>
            </a:r>
          </a:p>
          <a:p>
            <a:pPr>
              <a:spcBef>
                <a:spcPts val="0"/>
              </a:spcBef>
            </a:pPr>
            <a:endParaRPr lang="en-US" sz="1600" dirty="0">
              <a:solidFill>
                <a:schemeClr val="tx2"/>
              </a:solidFill>
            </a:endParaRPr>
          </a:p>
          <a:p>
            <a:pPr>
              <a:spcBef>
                <a:spcPts val="0"/>
              </a:spcBef>
            </a:pPr>
            <a:r>
              <a:rPr lang="en-US" sz="1600" dirty="0">
                <a:solidFill>
                  <a:schemeClr val="tx2"/>
                </a:solidFill>
              </a:rPr>
              <a:t>Market analyst growth forecasts vary…</a:t>
            </a:r>
          </a:p>
          <a:p>
            <a:pPr marL="342900" indent="-342900">
              <a:spcBef>
                <a:spcPts val="0"/>
              </a:spcBef>
              <a:buFont typeface="Wingdings" panose="05000000000000000000" pitchFamily="2" charset="2"/>
              <a:buChar char="§"/>
            </a:pPr>
            <a:r>
              <a:rPr lang="en-US" sz="1600" dirty="0">
                <a:solidFill>
                  <a:schemeClr val="tx2"/>
                </a:solidFill>
              </a:rPr>
              <a:t>$2.2B in 2021 per KSI</a:t>
            </a:r>
          </a:p>
          <a:p>
            <a:pPr marL="342900" indent="-342900">
              <a:spcBef>
                <a:spcPts val="0"/>
              </a:spcBef>
              <a:buFont typeface="Wingdings" panose="05000000000000000000" pitchFamily="2" charset="2"/>
              <a:buChar char="§"/>
            </a:pPr>
            <a:r>
              <a:rPr lang="en-US" sz="1600" dirty="0">
                <a:solidFill>
                  <a:schemeClr val="tx2"/>
                </a:solidFill>
              </a:rPr>
              <a:t>$1.8B in 2021 per </a:t>
            </a:r>
            <a:r>
              <a:rPr lang="en-US" sz="1600" dirty="0" err="1">
                <a:solidFill>
                  <a:schemeClr val="tx2"/>
                </a:solidFill>
              </a:rPr>
              <a:t>TechNavio</a:t>
            </a:r>
            <a:endParaRPr lang="en-US" sz="1600" dirty="0">
              <a:solidFill>
                <a:schemeClr val="tx2"/>
              </a:solidFill>
            </a:endParaRPr>
          </a:p>
          <a:p>
            <a:pPr marL="342900" indent="-342900">
              <a:spcBef>
                <a:spcPts val="0"/>
              </a:spcBef>
              <a:buFont typeface="Wingdings" panose="05000000000000000000" pitchFamily="2" charset="2"/>
              <a:buChar char="§"/>
            </a:pPr>
            <a:r>
              <a:rPr lang="en-US" sz="1600" dirty="0">
                <a:solidFill>
                  <a:schemeClr val="tx2"/>
                </a:solidFill>
              </a:rPr>
              <a:t>$7B in 2026 per Zion Market Research</a:t>
            </a:r>
          </a:p>
          <a:p>
            <a:endParaRPr lang="en-US" sz="1600" dirty="0">
              <a:solidFill>
                <a:schemeClr val="tx2"/>
              </a:solidFill>
            </a:endParaRPr>
          </a:p>
        </p:txBody>
      </p:sp>
      <p:pic>
        <p:nvPicPr>
          <p:cNvPr id="4" name="Picture 3">
            <a:extLst>
              <a:ext uri="{FF2B5EF4-FFF2-40B4-BE49-F238E27FC236}">
                <a16:creationId xmlns:a16="http://schemas.microsoft.com/office/drawing/2014/main" id="{74237321-5AC7-4DAD-A8CE-A480648FB65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032622" y="1231834"/>
            <a:ext cx="2439021" cy="1956843"/>
          </a:xfrm>
          <a:prstGeom prst="rect">
            <a:avLst/>
          </a:prstGeom>
        </p:spPr>
      </p:pic>
      <p:sp>
        <p:nvSpPr>
          <p:cNvPr id="5" name="Rectangle 4">
            <a:extLst>
              <a:ext uri="{FF2B5EF4-FFF2-40B4-BE49-F238E27FC236}">
                <a16:creationId xmlns:a16="http://schemas.microsoft.com/office/drawing/2014/main" id="{0D15670A-9F27-4B18-8F98-093B11B28A90}"/>
              </a:ext>
            </a:extLst>
          </p:cNvPr>
          <p:cNvSpPr/>
          <p:nvPr/>
        </p:nvSpPr>
        <p:spPr>
          <a:xfrm>
            <a:off x="9150863" y="3322882"/>
            <a:ext cx="2188924" cy="2603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mj-lt"/>
                <a:ea typeface="+mn-ea"/>
                <a:cs typeface="Segoe UI" panose="020B0502040204020203" pitchFamily="34" charset="0"/>
              </a:rPr>
              <a:t>Tomb Raider on a smartphone</a:t>
            </a:r>
          </a:p>
        </p:txBody>
      </p:sp>
      <p:pic>
        <p:nvPicPr>
          <p:cNvPr id="6" name="Picture 5">
            <a:extLst>
              <a:ext uri="{FF2B5EF4-FFF2-40B4-BE49-F238E27FC236}">
                <a16:creationId xmlns:a16="http://schemas.microsoft.com/office/drawing/2014/main" id="{20DBD687-E125-4C42-9C5B-AAD2BF131544}"/>
              </a:ext>
            </a:extLst>
          </p:cNvPr>
          <p:cNvPicPr>
            <a:picLocks noChangeAspect="1"/>
          </p:cNvPicPr>
          <p:nvPr/>
        </p:nvPicPr>
        <p:blipFill>
          <a:blip r:embed="rId3" cstate="print"/>
          <a:stretch>
            <a:fillRect/>
          </a:stretch>
        </p:blipFill>
        <p:spPr>
          <a:xfrm>
            <a:off x="6168904" y="1231834"/>
            <a:ext cx="2533255" cy="1956843"/>
          </a:xfrm>
          <a:prstGeom prst="rect">
            <a:avLst/>
          </a:prstGeom>
        </p:spPr>
      </p:pic>
      <p:sp>
        <p:nvSpPr>
          <p:cNvPr id="7" name="Rectangle 6">
            <a:extLst>
              <a:ext uri="{FF2B5EF4-FFF2-40B4-BE49-F238E27FC236}">
                <a16:creationId xmlns:a16="http://schemas.microsoft.com/office/drawing/2014/main" id="{A61FCE71-E84F-4408-AA8B-B520824B2A2B}"/>
              </a:ext>
            </a:extLst>
          </p:cNvPr>
          <p:cNvSpPr/>
          <p:nvPr/>
        </p:nvSpPr>
        <p:spPr>
          <a:xfrm>
            <a:off x="6341069" y="3322882"/>
            <a:ext cx="2188924" cy="2603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mj-lt"/>
                <a:ea typeface="+mn-ea"/>
                <a:cs typeface="Segoe UI" panose="020B0502040204020203" pitchFamily="34" charset="0"/>
              </a:rPr>
              <a:t>Witcher 3 on a Chromebook</a:t>
            </a:r>
          </a:p>
        </p:txBody>
      </p:sp>
      <p:pic>
        <p:nvPicPr>
          <p:cNvPr id="8" name="Picture 7">
            <a:extLst>
              <a:ext uri="{FF2B5EF4-FFF2-40B4-BE49-F238E27FC236}">
                <a16:creationId xmlns:a16="http://schemas.microsoft.com/office/drawing/2014/main" id="{FBA89372-9EF1-4CF9-A2AA-B7095CA44F5F}"/>
              </a:ext>
            </a:extLst>
          </p:cNvPr>
          <p:cNvPicPr>
            <a:picLocks noChangeAspect="1"/>
          </p:cNvPicPr>
          <p:nvPr/>
        </p:nvPicPr>
        <p:blipFill>
          <a:blip r:embed="rId4" cstate="print"/>
          <a:stretch>
            <a:fillRect/>
          </a:stretch>
        </p:blipFill>
        <p:spPr>
          <a:xfrm>
            <a:off x="6186928" y="4060284"/>
            <a:ext cx="1255012" cy="871956"/>
          </a:xfrm>
          <a:prstGeom prst="rect">
            <a:avLst/>
          </a:prstGeom>
        </p:spPr>
      </p:pic>
      <p:pic>
        <p:nvPicPr>
          <p:cNvPr id="9" name="Picture 8">
            <a:extLst>
              <a:ext uri="{FF2B5EF4-FFF2-40B4-BE49-F238E27FC236}">
                <a16:creationId xmlns:a16="http://schemas.microsoft.com/office/drawing/2014/main" id="{C832A48E-D2FA-48A4-8969-441F99CF92B4}"/>
              </a:ext>
            </a:extLst>
          </p:cNvPr>
          <p:cNvPicPr>
            <a:picLocks noChangeAspect="1"/>
          </p:cNvPicPr>
          <p:nvPr/>
        </p:nvPicPr>
        <p:blipFill>
          <a:blip r:embed="rId5" cstate="print"/>
          <a:stretch>
            <a:fillRect/>
          </a:stretch>
        </p:blipFill>
        <p:spPr>
          <a:xfrm>
            <a:off x="7500898" y="4060284"/>
            <a:ext cx="1255012" cy="877630"/>
          </a:xfrm>
          <a:prstGeom prst="rect">
            <a:avLst/>
          </a:prstGeom>
        </p:spPr>
      </p:pic>
      <p:pic>
        <p:nvPicPr>
          <p:cNvPr id="10" name="Picture 9">
            <a:extLst>
              <a:ext uri="{FF2B5EF4-FFF2-40B4-BE49-F238E27FC236}">
                <a16:creationId xmlns:a16="http://schemas.microsoft.com/office/drawing/2014/main" id="{506D0356-808A-4D5F-A849-28EC19DD3853}"/>
              </a:ext>
            </a:extLst>
          </p:cNvPr>
          <p:cNvPicPr>
            <a:picLocks noChangeAspect="1"/>
          </p:cNvPicPr>
          <p:nvPr/>
        </p:nvPicPr>
        <p:blipFill>
          <a:blip r:embed="rId6" cstate="print"/>
          <a:stretch>
            <a:fillRect/>
          </a:stretch>
        </p:blipFill>
        <p:spPr>
          <a:xfrm>
            <a:off x="6186928" y="4995491"/>
            <a:ext cx="1255012" cy="894598"/>
          </a:xfrm>
          <a:prstGeom prst="rect">
            <a:avLst/>
          </a:prstGeom>
        </p:spPr>
      </p:pic>
      <p:pic>
        <p:nvPicPr>
          <p:cNvPr id="13" name="Picture 12">
            <a:extLst>
              <a:ext uri="{FF2B5EF4-FFF2-40B4-BE49-F238E27FC236}">
                <a16:creationId xmlns:a16="http://schemas.microsoft.com/office/drawing/2014/main" id="{FCD81825-B708-4738-A0BE-120B902D1481}"/>
              </a:ext>
            </a:extLst>
          </p:cNvPr>
          <p:cNvPicPr>
            <a:picLocks noChangeAspect="1"/>
          </p:cNvPicPr>
          <p:nvPr/>
        </p:nvPicPr>
        <p:blipFill>
          <a:blip r:embed="rId7" cstate="print"/>
          <a:stretch>
            <a:fillRect/>
          </a:stretch>
        </p:blipFill>
        <p:spPr>
          <a:xfrm>
            <a:off x="7501693" y="4995491"/>
            <a:ext cx="1265857" cy="894598"/>
          </a:xfrm>
          <a:prstGeom prst="rect">
            <a:avLst/>
          </a:prstGeom>
        </p:spPr>
      </p:pic>
      <p:sp>
        <p:nvSpPr>
          <p:cNvPr id="14" name="Rectangle 13">
            <a:extLst>
              <a:ext uri="{FF2B5EF4-FFF2-40B4-BE49-F238E27FC236}">
                <a16:creationId xmlns:a16="http://schemas.microsoft.com/office/drawing/2014/main" id="{2BFBD700-8338-4BC4-B03B-98A6AD2A1DFF}"/>
              </a:ext>
            </a:extLst>
          </p:cNvPr>
          <p:cNvSpPr/>
          <p:nvPr/>
        </p:nvSpPr>
        <p:spPr>
          <a:xfrm>
            <a:off x="6118502" y="5938589"/>
            <a:ext cx="3014931" cy="2603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Highlights from </a:t>
            </a:r>
            <a:r>
              <a:rPr lang="en-US" sz="1100" dirty="0">
                <a:solidFill>
                  <a:prstClr val="white"/>
                </a:solidFill>
                <a:latin typeface="+mj-lt"/>
                <a:cs typeface="Segoe UI" panose="020B0502040204020203" pitchFamily="34" charset="0"/>
              </a:rPr>
              <a:t>mobile</a:t>
            </a:r>
            <a:r>
              <a:rPr kumimoji="0" lang="en-US" sz="11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 cloud gaming ad</a:t>
            </a:r>
          </a:p>
        </p:txBody>
      </p:sp>
      <p:pic>
        <p:nvPicPr>
          <p:cNvPr id="15" name="Picture 14">
            <a:extLst>
              <a:ext uri="{FF2B5EF4-FFF2-40B4-BE49-F238E27FC236}">
                <a16:creationId xmlns:a16="http://schemas.microsoft.com/office/drawing/2014/main" id="{E121287C-8BAF-411D-8856-0FDD85C5468C}"/>
              </a:ext>
            </a:extLst>
          </p:cNvPr>
          <p:cNvPicPr>
            <a:picLocks noChangeAspect="1"/>
          </p:cNvPicPr>
          <p:nvPr/>
        </p:nvPicPr>
        <p:blipFill>
          <a:blip r:embed="rId8" cstate="print"/>
          <a:stretch>
            <a:fillRect/>
          </a:stretch>
        </p:blipFill>
        <p:spPr>
          <a:xfrm>
            <a:off x="9065262" y="4868491"/>
            <a:ext cx="2424404" cy="867925"/>
          </a:xfrm>
          <a:prstGeom prst="rect">
            <a:avLst/>
          </a:prstGeom>
        </p:spPr>
      </p:pic>
      <p:pic>
        <p:nvPicPr>
          <p:cNvPr id="18" name="Picture 17">
            <a:extLst>
              <a:ext uri="{FF2B5EF4-FFF2-40B4-BE49-F238E27FC236}">
                <a16:creationId xmlns:a16="http://schemas.microsoft.com/office/drawing/2014/main" id="{24179D05-BB29-4B7C-8279-0FDE0D7686FA}"/>
              </a:ext>
            </a:extLst>
          </p:cNvPr>
          <p:cNvPicPr>
            <a:picLocks noChangeAspect="1"/>
          </p:cNvPicPr>
          <p:nvPr/>
        </p:nvPicPr>
        <p:blipFill>
          <a:blip r:embed="rId9" cstate="print"/>
          <a:stretch>
            <a:fillRect/>
          </a:stretch>
        </p:blipFill>
        <p:spPr>
          <a:xfrm>
            <a:off x="9068734" y="4075430"/>
            <a:ext cx="2420931" cy="729810"/>
          </a:xfrm>
          <a:prstGeom prst="rect">
            <a:avLst/>
          </a:prstGeom>
        </p:spPr>
      </p:pic>
      <p:sp>
        <p:nvSpPr>
          <p:cNvPr id="19" name="Rectangle 18">
            <a:extLst>
              <a:ext uri="{FF2B5EF4-FFF2-40B4-BE49-F238E27FC236}">
                <a16:creationId xmlns:a16="http://schemas.microsoft.com/office/drawing/2014/main" id="{53122781-4ECE-4092-AB6B-5A48A59E4271}"/>
              </a:ext>
            </a:extLst>
          </p:cNvPr>
          <p:cNvSpPr/>
          <p:nvPr/>
        </p:nvSpPr>
        <p:spPr>
          <a:xfrm>
            <a:off x="9158780" y="5778467"/>
            <a:ext cx="2403940" cy="29314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mj-lt"/>
                <a:ea typeface="+mn-ea"/>
                <a:cs typeface="Segoe UI" panose="020B0502040204020203" pitchFamily="34" charset="0"/>
              </a:rPr>
              <a:t>Stadia GDC ’19 announcement</a:t>
            </a:r>
          </a:p>
        </p:txBody>
      </p:sp>
      <p:sp>
        <p:nvSpPr>
          <p:cNvPr id="17" name="TextBox 36"/>
          <p:cNvSpPr txBox="1"/>
          <p:nvPr/>
        </p:nvSpPr>
        <p:spPr>
          <a:xfrm>
            <a:off x="322990" y="6529770"/>
            <a:ext cx="3573517" cy="138499"/>
          </a:xfrm>
          <a:prstGeom prst="rect">
            <a:avLst/>
          </a:prstGeom>
          <a:noFill/>
        </p:spPr>
        <p:txBody>
          <a:bodyPr vert="horz" wrap="square" lIns="0" tIns="0" rIns="0" bIns="0" rtlCol="0">
            <a:spAutoFit/>
          </a:bodyPr>
          <a:lstStyle/>
          <a:p>
            <a:pPr defTabSz="609585"/>
            <a:r>
              <a:rPr lang="pl-PL" sz="900" dirty="0">
                <a:solidFill>
                  <a:schemeClr val="bg1"/>
                </a:solidFill>
                <a:latin typeface="Intel Clear"/>
              </a:rPr>
              <a:t>CLIENT COMPUTING GROUP | </a:t>
            </a:r>
            <a:r>
              <a:rPr lang="en-US" sz="900" dirty="0">
                <a:solidFill>
                  <a:schemeClr val="bg1"/>
                </a:solidFill>
                <a:latin typeface="Intel Clear"/>
              </a:rPr>
              <a:t>Intel</a:t>
            </a:r>
            <a:r>
              <a:rPr lang="pl-PL" sz="900" dirty="0">
                <a:solidFill>
                  <a:schemeClr val="bg1"/>
                </a:solidFill>
                <a:latin typeface="Intel Clear"/>
              </a:rPr>
              <a:t>®</a:t>
            </a:r>
            <a:r>
              <a:rPr lang="en-US" sz="900" dirty="0">
                <a:solidFill>
                  <a:schemeClr val="bg1"/>
                </a:solidFill>
                <a:latin typeface="Intel Clear"/>
              </a:rPr>
              <a:t> Confidential </a:t>
            </a:r>
          </a:p>
        </p:txBody>
      </p:sp>
      <p:sp>
        <p:nvSpPr>
          <p:cNvPr id="20" name="Symbol zastępczy numeru slajdu 5"/>
          <p:cNvSpPr>
            <a:spLocks noGrp="1"/>
          </p:cNvSpPr>
          <p:nvPr>
            <p:ph type="sldNum" sz="quarter" idx="12"/>
          </p:nvPr>
        </p:nvSpPr>
        <p:spPr>
          <a:xfrm>
            <a:off x="9069352" y="6432516"/>
            <a:ext cx="2844800" cy="365125"/>
          </a:xfrm>
        </p:spPr>
        <p:txBody>
          <a:bodyPr/>
          <a:lstStyle/>
          <a:p>
            <a:fld id="{EE2556C5-CE8C-6547-B838-EA80C61A4AF7}" type="slidenum">
              <a:rPr lang="en-US" smtClean="0"/>
              <a:pPr/>
              <a:t>27</a:t>
            </a:fld>
            <a:endParaRPr lang="en-US" dirty="0"/>
          </a:p>
        </p:txBody>
      </p:sp>
    </p:spTree>
    <p:extLst>
      <p:ext uri="{BB962C8B-B14F-4D97-AF65-F5344CB8AC3E}">
        <p14:creationId xmlns:p14="http://schemas.microsoft.com/office/powerpoint/2010/main" val="426559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0E58-596F-4CA7-B80F-3785C4E21D83}"/>
              </a:ext>
            </a:extLst>
          </p:cNvPr>
          <p:cNvSpPr>
            <a:spLocks noGrp="1"/>
          </p:cNvSpPr>
          <p:nvPr>
            <p:ph type="title" idx="4294967295"/>
          </p:nvPr>
        </p:nvSpPr>
        <p:spPr>
          <a:xfrm>
            <a:off x="352792" y="345220"/>
            <a:ext cx="10972800" cy="1158875"/>
          </a:xfrm>
        </p:spPr>
        <p:txBody>
          <a:bodyPr/>
          <a:lstStyle/>
          <a:p>
            <a:r>
              <a:rPr lang="en-US" sz="4800"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Types of Cloud Gaming</a:t>
            </a:r>
          </a:p>
        </p:txBody>
      </p:sp>
      <p:pic>
        <p:nvPicPr>
          <p:cNvPr id="59" name="Picture 2" descr="Image result for stadia">
            <a:extLst>
              <a:ext uri="{FF2B5EF4-FFF2-40B4-BE49-F238E27FC236}">
                <a16:creationId xmlns:a16="http://schemas.microsoft.com/office/drawing/2014/main" id="{081B2BED-3087-4605-A7C9-97538E7A1CA2}"/>
              </a:ext>
            </a:extLst>
          </p:cNvPr>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7545588" y="1771399"/>
            <a:ext cx="1011237" cy="8302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8F95DDED-404F-453F-A4F7-83DF821ADA30}"/>
              </a:ext>
            </a:extLst>
          </p:cNvPr>
          <p:cNvSpPr/>
          <p:nvPr/>
        </p:nvSpPr>
        <p:spPr>
          <a:xfrm>
            <a:off x="322990" y="5277500"/>
            <a:ext cx="11492773" cy="916181"/>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Intel Clear"/>
                <a:ea typeface="+mn-ea"/>
                <a:cs typeface="+mn-cs"/>
              </a:rPr>
              <a:t>Tech giants and startups alike are deploying services to test and learn fast.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Intel Clear"/>
                <a:ea typeface="+mn-ea"/>
                <a:cs typeface="+mn-cs"/>
              </a:rPr>
              <a:t>Initial testing grounds do not limit the architecture to stay bounded in one lane.</a:t>
            </a:r>
          </a:p>
        </p:txBody>
      </p:sp>
      <p:graphicFrame>
        <p:nvGraphicFramePr>
          <p:cNvPr id="14" name="Table 13">
            <a:extLst>
              <a:ext uri="{FF2B5EF4-FFF2-40B4-BE49-F238E27FC236}">
                <a16:creationId xmlns:a16="http://schemas.microsoft.com/office/drawing/2014/main" id="{20FB4093-6E5E-4511-A61B-72EAC5B7CE6F}"/>
              </a:ext>
            </a:extLst>
          </p:cNvPr>
          <p:cNvGraphicFramePr>
            <a:graphicFrameLocks noGrp="1"/>
          </p:cNvGraphicFramePr>
          <p:nvPr>
            <p:extLst>
              <p:ext uri="{D42A27DB-BD31-4B8C-83A1-F6EECF244321}">
                <p14:modId xmlns:p14="http://schemas.microsoft.com/office/powerpoint/2010/main" val="4026625575"/>
              </p:ext>
            </p:extLst>
          </p:nvPr>
        </p:nvGraphicFramePr>
        <p:xfrm>
          <a:off x="376238" y="1606062"/>
          <a:ext cx="11439525" cy="3442838"/>
        </p:xfrm>
        <a:graphic>
          <a:graphicData uri="http://schemas.openxmlformats.org/drawingml/2006/table">
            <a:tbl>
              <a:tblPr firstRow="1" bandRow="1">
                <a:tableStyleId>{5C22544A-7EE6-4342-B048-85BDC9FD1C3A}</a:tableStyleId>
              </a:tblPr>
              <a:tblGrid>
                <a:gridCol w="1355194">
                  <a:extLst>
                    <a:ext uri="{9D8B030D-6E8A-4147-A177-3AD203B41FA5}">
                      <a16:colId xmlns:a16="http://schemas.microsoft.com/office/drawing/2014/main" val="20000"/>
                    </a:ext>
                  </a:extLst>
                </a:gridCol>
                <a:gridCol w="3558602">
                  <a:extLst>
                    <a:ext uri="{9D8B030D-6E8A-4147-A177-3AD203B41FA5}">
                      <a16:colId xmlns:a16="http://schemas.microsoft.com/office/drawing/2014/main" val="20001"/>
                    </a:ext>
                  </a:extLst>
                </a:gridCol>
                <a:gridCol w="6525729">
                  <a:extLst>
                    <a:ext uri="{9D8B030D-6E8A-4147-A177-3AD203B41FA5}">
                      <a16:colId xmlns:a16="http://schemas.microsoft.com/office/drawing/2014/main" val="20002"/>
                    </a:ext>
                  </a:extLst>
                </a:gridCol>
              </a:tblGrid>
              <a:tr h="1891136">
                <a:tc>
                  <a:txBody>
                    <a:bodyPr/>
                    <a:lstStyle/>
                    <a:p>
                      <a:pPr algn="ctr"/>
                      <a:r>
                        <a:rPr lang="en-US" sz="1800" b="1" dirty="0">
                          <a:solidFill>
                            <a:schemeClr val="accent1"/>
                          </a:solidFill>
                          <a:latin typeface="+mj-lt"/>
                          <a:ea typeface="Intel Clear Pro" panose="020B0804020202060201" pitchFamily="34" charset="0"/>
                          <a:cs typeface="Intel Clear Pro" panose="020B0804020202060201" pitchFamily="34" charset="0"/>
                        </a:rPr>
                        <a:t>Video Frame </a:t>
                      </a:r>
                      <a:r>
                        <a:rPr lang="en-US" sz="1800" b="1" baseline="0" dirty="0">
                          <a:solidFill>
                            <a:schemeClr val="accent1"/>
                          </a:solidFill>
                          <a:latin typeface="+mj-lt"/>
                          <a:ea typeface="Intel Clear Pro" panose="020B0804020202060201" pitchFamily="34" charset="0"/>
                          <a:cs typeface="Intel Clear Pro" panose="020B0804020202060201" pitchFamily="34" charset="0"/>
                        </a:rPr>
                        <a:t>Streaming</a:t>
                      </a:r>
                      <a:endParaRPr lang="en-US" sz="1800" b="1" dirty="0">
                        <a:solidFill>
                          <a:schemeClr val="accent1"/>
                        </a:solidFill>
                        <a:latin typeface="+mj-lt"/>
                        <a:ea typeface="Intel Clear Pro" panose="020B0804020202060201" pitchFamily="34" charset="0"/>
                        <a:cs typeface="Intel Clear Pro" panose="020B0804020202060201" pitchFamily="34" charset="0"/>
                      </a:endParaRPr>
                    </a:p>
                  </a:txBody>
                  <a:tcPr marL="121920" marR="121920" marT="60960" marB="60960" anchor="ctr">
                    <a:lnL w="127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tx2"/>
                          </a:solidFill>
                        </a:rPr>
                        <a:t>Game is completely</a:t>
                      </a:r>
                      <a:r>
                        <a:rPr lang="en-US" sz="1400" b="0" baseline="0" dirty="0">
                          <a:solidFill>
                            <a:schemeClr val="tx2"/>
                          </a:solidFill>
                        </a:rPr>
                        <a:t> run and rendered in the data center, and the transcoded frames are broadcast to the end user device. The client decodes video locally. </a:t>
                      </a:r>
                      <a:r>
                        <a:rPr lang="en-US" sz="1400" b="0" dirty="0">
                          <a:solidFill>
                            <a:schemeClr val="tx2"/>
                          </a:solidFill>
                        </a:rPr>
                        <a:t>Most common interpretation of “cloud gaming”.</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0" dirty="0">
                        <a:solidFill>
                          <a:schemeClr val="tx2"/>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551702">
                <a:tc>
                  <a:txBody>
                    <a:bodyPr/>
                    <a:lstStyle/>
                    <a:p>
                      <a:pPr algn="ctr"/>
                      <a:r>
                        <a:rPr lang="en-US" sz="1800" b="1" dirty="0">
                          <a:solidFill>
                            <a:schemeClr val="accent1"/>
                          </a:solidFill>
                          <a:latin typeface="+mj-lt"/>
                          <a:ea typeface="Intel Clear Pro" panose="020B0804020202060201" pitchFamily="34" charset="0"/>
                          <a:cs typeface="Intel Clear Pro" panose="020B0804020202060201" pitchFamily="34" charset="0"/>
                        </a:rPr>
                        <a:t>Command</a:t>
                      </a:r>
                      <a:r>
                        <a:rPr lang="en-US" sz="1800" b="1" baseline="0" dirty="0">
                          <a:solidFill>
                            <a:schemeClr val="accent1"/>
                          </a:solidFill>
                          <a:latin typeface="+mj-lt"/>
                          <a:ea typeface="Intel Clear Pro" panose="020B0804020202060201" pitchFamily="34" charset="0"/>
                          <a:cs typeface="Intel Clear Pro" panose="020B0804020202060201" pitchFamily="34" charset="0"/>
                        </a:rPr>
                        <a:t> </a:t>
                      </a:r>
                      <a:r>
                        <a:rPr lang="en-US" sz="1800" b="1" dirty="0">
                          <a:solidFill>
                            <a:schemeClr val="accent1"/>
                          </a:solidFill>
                          <a:latin typeface="+mj-lt"/>
                          <a:ea typeface="Intel Clear Pro" panose="020B0804020202060201" pitchFamily="34" charset="0"/>
                          <a:cs typeface="Intel Clear Pro" panose="020B0804020202060201" pitchFamily="34" charset="0"/>
                        </a:rPr>
                        <a:t>Streaming</a:t>
                      </a:r>
                    </a:p>
                  </a:txBody>
                  <a:tcPr marL="121920" marR="121920" marT="60960" marB="60960" anchor="ctr">
                    <a:lnL w="127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8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dirty="0">
                          <a:solidFill>
                            <a:schemeClr val="tx2"/>
                          </a:solidFill>
                        </a:rPr>
                        <a:t>Game logic</a:t>
                      </a:r>
                      <a:r>
                        <a:rPr lang="en-US" sz="1400" b="0" baseline="0" dirty="0">
                          <a:solidFill>
                            <a:schemeClr val="tx2"/>
                          </a:solidFill>
                        </a:rPr>
                        <a:t> is run </a:t>
                      </a:r>
                      <a:r>
                        <a:rPr lang="en-US" sz="1400" b="0" dirty="0">
                          <a:solidFill>
                            <a:schemeClr val="tx2"/>
                          </a:solidFill>
                        </a:rPr>
                        <a:t>in the data center but graphically rendered on the local client device. A</a:t>
                      </a:r>
                      <a:r>
                        <a:rPr lang="en-US" sz="1400" b="0" baseline="0" dirty="0">
                          <a:solidFill>
                            <a:schemeClr val="tx2"/>
                          </a:solidFill>
                        </a:rPr>
                        <a:t>lgorithms stream graphics commands to the client to determine what to draw and render.</a:t>
                      </a:r>
                      <a:endParaRPr lang="en-US" sz="1400" b="0" dirty="0">
                        <a:solidFill>
                          <a:schemeClr val="tx2"/>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b="0" dirty="0">
                        <a:solidFill>
                          <a:schemeClr val="tx2"/>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pic>
        <p:nvPicPr>
          <p:cNvPr id="57" name="Picture 56">
            <a:extLst>
              <a:ext uri="{FF2B5EF4-FFF2-40B4-BE49-F238E27FC236}">
                <a16:creationId xmlns:a16="http://schemas.microsoft.com/office/drawing/2014/main" id="{461B6AD8-B18F-4DE8-846C-07553EA6C39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101277" y="4017999"/>
            <a:ext cx="1401517" cy="452104"/>
          </a:xfrm>
          <a:prstGeom prst="rect">
            <a:avLst/>
          </a:prstGeom>
        </p:spPr>
      </p:pic>
      <p:pic>
        <p:nvPicPr>
          <p:cNvPr id="58" name="Picture 2" descr="Image result for hatch cloud gaming">
            <a:extLst>
              <a:ext uri="{FF2B5EF4-FFF2-40B4-BE49-F238E27FC236}">
                <a16:creationId xmlns:a16="http://schemas.microsoft.com/office/drawing/2014/main" id="{E6CE0C8D-D528-4024-8733-E8F116F17E20}"/>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608935" y="3704371"/>
            <a:ext cx="2063484" cy="1079361"/>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Image result for parsec gaming">
            <a:extLst>
              <a:ext uri="{FF2B5EF4-FFF2-40B4-BE49-F238E27FC236}">
                <a16:creationId xmlns:a16="http://schemas.microsoft.com/office/drawing/2014/main" id="{E0D717F3-EC2B-4F37-8555-785FA31C5A9F}"/>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504999" y="2457288"/>
            <a:ext cx="1568869" cy="2976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Image result for rainway">
            <a:extLst>
              <a:ext uri="{FF2B5EF4-FFF2-40B4-BE49-F238E27FC236}">
                <a16:creationId xmlns:a16="http://schemas.microsoft.com/office/drawing/2014/main" id="{B6FCF661-3D3C-4D60-B364-9229EDCA8447}"/>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502794" y="2381329"/>
            <a:ext cx="721849" cy="211847"/>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12" descr="Image result for tencent">
            <a:extLst>
              <a:ext uri="{FF2B5EF4-FFF2-40B4-BE49-F238E27FC236}">
                <a16:creationId xmlns:a16="http://schemas.microsoft.com/office/drawing/2014/main" id="{4B7BACFF-4D56-4900-BF21-A109D85FDC7F}"/>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768014" y="2951384"/>
            <a:ext cx="1675948" cy="33388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 descr="Image result for microsoft">
            <a:extLst>
              <a:ext uri="{FF2B5EF4-FFF2-40B4-BE49-F238E27FC236}">
                <a16:creationId xmlns:a16="http://schemas.microsoft.com/office/drawing/2014/main" id="{A2D481D4-91D8-4A7F-927C-B4558D9043CA}"/>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5490643" y="2331840"/>
            <a:ext cx="1572982" cy="157298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C1F4E508-2E36-4E37-AD5F-2ADDD72126EB}"/>
              </a:ext>
            </a:extLst>
          </p:cNvPr>
          <p:cNvPicPr>
            <a:picLocks noChangeAspect="1"/>
          </p:cNvPicPr>
          <p:nvPr/>
        </p:nvPicPr>
        <p:blipFill>
          <a:blip r:embed="rId10" cstate="print"/>
          <a:stretch>
            <a:fillRect/>
          </a:stretch>
        </p:blipFill>
        <p:spPr>
          <a:xfrm>
            <a:off x="8605988" y="1853604"/>
            <a:ext cx="1196047" cy="333879"/>
          </a:xfrm>
          <a:prstGeom prst="rect">
            <a:avLst/>
          </a:prstGeom>
        </p:spPr>
      </p:pic>
      <p:pic>
        <p:nvPicPr>
          <p:cNvPr id="1026" name="Picture 2" descr="logo">
            <a:extLst>
              <a:ext uri="{FF2B5EF4-FFF2-40B4-BE49-F238E27FC236}">
                <a16:creationId xmlns:a16="http://schemas.microsoft.com/office/drawing/2014/main" id="{AF70505F-8100-4912-AE67-CDC4C71F2BD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8708" y="2210937"/>
            <a:ext cx="1823688" cy="5526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14D2A4E-AF5A-47D6-9DB5-83D94B94924E}"/>
              </a:ext>
            </a:extLst>
          </p:cNvPr>
          <p:cNvPicPr>
            <a:picLocks noChangeAspect="1"/>
          </p:cNvPicPr>
          <p:nvPr/>
        </p:nvPicPr>
        <p:blipFill>
          <a:blip r:embed="rId12" cstate="print"/>
          <a:stretch>
            <a:fillRect/>
          </a:stretch>
        </p:blipFill>
        <p:spPr>
          <a:xfrm>
            <a:off x="5490643" y="1771399"/>
            <a:ext cx="1682012" cy="439538"/>
          </a:xfrm>
          <a:prstGeom prst="rect">
            <a:avLst/>
          </a:prstGeom>
        </p:spPr>
      </p:pic>
      <p:pic>
        <p:nvPicPr>
          <p:cNvPr id="5" name="Picture 4">
            <a:extLst>
              <a:ext uri="{FF2B5EF4-FFF2-40B4-BE49-F238E27FC236}">
                <a16:creationId xmlns:a16="http://schemas.microsoft.com/office/drawing/2014/main" id="{92D613B0-4C08-4A92-8C43-A46FF9326321}"/>
              </a:ext>
            </a:extLst>
          </p:cNvPr>
          <p:cNvPicPr>
            <a:picLocks noChangeAspect="1"/>
          </p:cNvPicPr>
          <p:nvPr/>
        </p:nvPicPr>
        <p:blipFill>
          <a:blip r:embed="rId13" cstate="print"/>
          <a:stretch>
            <a:fillRect/>
          </a:stretch>
        </p:blipFill>
        <p:spPr>
          <a:xfrm>
            <a:off x="10161722" y="1764219"/>
            <a:ext cx="1464375" cy="446717"/>
          </a:xfrm>
          <a:prstGeom prst="rect">
            <a:avLst/>
          </a:prstGeom>
        </p:spPr>
      </p:pic>
      <p:pic>
        <p:nvPicPr>
          <p:cNvPr id="6" name="Picture 5">
            <a:extLst>
              <a:ext uri="{FF2B5EF4-FFF2-40B4-BE49-F238E27FC236}">
                <a16:creationId xmlns:a16="http://schemas.microsoft.com/office/drawing/2014/main" id="{79FD3715-1BA3-41D7-A0D2-32C4875FB894}"/>
              </a:ext>
            </a:extLst>
          </p:cNvPr>
          <p:cNvPicPr>
            <a:picLocks noChangeAspect="1"/>
          </p:cNvPicPr>
          <p:nvPr/>
        </p:nvPicPr>
        <p:blipFill>
          <a:blip r:embed="rId14" cstate="print"/>
          <a:stretch>
            <a:fillRect/>
          </a:stretch>
        </p:blipFill>
        <p:spPr>
          <a:xfrm>
            <a:off x="10161723" y="2780780"/>
            <a:ext cx="1464375" cy="542089"/>
          </a:xfrm>
          <a:prstGeom prst="rect">
            <a:avLst/>
          </a:prstGeom>
        </p:spPr>
      </p:pic>
      <p:sp>
        <p:nvSpPr>
          <p:cNvPr id="17" name="TextBox 36"/>
          <p:cNvSpPr txBox="1"/>
          <p:nvPr/>
        </p:nvSpPr>
        <p:spPr>
          <a:xfrm>
            <a:off x="322990" y="6529770"/>
            <a:ext cx="3573517" cy="138499"/>
          </a:xfrm>
          <a:prstGeom prst="rect">
            <a:avLst/>
          </a:prstGeom>
          <a:noFill/>
        </p:spPr>
        <p:txBody>
          <a:bodyPr vert="horz" wrap="square" lIns="0" tIns="0" rIns="0" bIns="0" rtlCol="0">
            <a:spAutoFit/>
          </a:bodyPr>
          <a:lstStyle/>
          <a:p>
            <a:pPr defTabSz="609585"/>
            <a:r>
              <a:rPr lang="pl-PL" sz="900" dirty="0">
                <a:solidFill>
                  <a:schemeClr val="bg1"/>
                </a:solidFill>
                <a:latin typeface="Intel Clear"/>
              </a:rPr>
              <a:t>CLIENT COMPUTING GROUP | </a:t>
            </a:r>
            <a:r>
              <a:rPr lang="en-US" sz="900" dirty="0">
                <a:solidFill>
                  <a:schemeClr val="bg1"/>
                </a:solidFill>
                <a:latin typeface="Intel Clear"/>
              </a:rPr>
              <a:t>Intel</a:t>
            </a:r>
            <a:r>
              <a:rPr lang="pl-PL" sz="900" dirty="0">
                <a:solidFill>
                  <a:schemeClr val="bg1"/>
                </a:solidFill>
                <a:latin typeface="Intel Clear"/>
              </a:rPr>
              <a:t>®</a:t>
            </a:r>
            <a:r>
              <a:rPr lang="en-US" sz="900" dirty="0">
                <a:solidFill>
                  <a:schemeClr val="bg1"/>
                </a:solidFill>
                <a:latin typeface="Intel Clear"/>
              </a:rPr>
              <a:t> Confidential </a:t>
            </a:r>
          </a:p>
        </p:txBody>
      </p:sp>
      <p:sp>
        <p:nvSpPr>
          <p:cNvPr id="18" name="Symbol zastępczy numeru slajdu 5"/>
          <p:cNvSpPr>
            <a:spLocks noGrp="1"/>
          </p:cNvSpPr>
          <p:nvPr>
            <p:ph type="sldNum" sz="quarter" idx="12"/>
          </p:nvPr>
        </p:nvSpPr>
        <p:spPr>
          <a:xfrm>
            <a:off x="9069352" y="6432516"/>
            <a:ext cx="2844800" cy="365125"/>
          </a:xfrm>
        </p:spPr>
        <p:txBody>
          <a:bodyPr/>
          <a:lstStyle/>
          <a:p>
            <a:fld id="{EE2556C5-CE8C-6547-B838-EA80C61A4AF7}" type="slidenum">
              <a:rPr lang="en-US" smtClean="0"/>
              <a:pPr/>
              <a:t>28</a:t>
            </a:fld>
            <a:endParaRPr lang="en-US" dirty="0"/>
          </a:p>
        </p:txBody>
      </p:sp>
    </p:spTree>
    <p:extLst>
      <p:ext uri="{BB962C8B-B14F-4D97-AF65-F5344CB8AC3E}">
        <p14:creationId xmlns:p14="http://schemas.microsoft.com/office/powerpoint/2010/main" val="161274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8191003-A064-4F44-8F59-D7D06464614E}"/>
              </a:ext>
            </a:extLst>
          </p:cNvPr>
          <p:cNvSpPr/>
          <p:nvPr/>
        </p:nvSpPr>
        <p:spPr>
          <a:xfrm>
            <a:off x="1592580" y="1883321"/>
            <a:ext cx="2354580" cy="121310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Avoid hardware upgrades, cable installs, software installations, driver updates, etc.</a:t>
            </a:r>
          </a:p>
        </p:txBody>
      </p:sp>
      <p:sp>
        <p:nvSpPr>
          <p:cNvPr id="2" name="Title 1">
            <a:extLst>
              <a:ext uri="{FF2B5EF4-FFF2-40B4-BE49-F238E27FC236}">
                <a16:creationId xmlns:a16="http://schemas.microsoft.com/office/drawing/2014/main" id="{4EB8D714-7172-49F2-9BEB-22C0F8802D13}"/>
              </a:ext>
            </a:extLst>
          </p:cNvPr>
          <p:cNvSpPr>
            <a:spLocks noGrp="1"/>
          </p:cNvSpPr>
          <p:nvPr>
            <p:ph type="title" idx="4294967295"/>
          </p:nvPr>
        </p:nvSpPr>
        <p:spPr>
          <a:xfrm>
            <a:off x="304967" y="323482"/>
            <a:ext cx="10972800" cy="1158875"/>
          </a:xfrm>
        </p:spPr>
        <p:txBody>
          <a:bodyPr/>
          <a:lstStyle/>
          <a:p>
            <a:r>
              <a:rPr lang="en-US" sz="4800"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End User Challenges &amp; Pain Points</a:t>
            </a:r>
          </a:p>
        </p:txBody>
      </p:sp>
      <p:sp>
        <p:nvSpPr>
          <p:cNvPr id="8" name="Rectangle: Rounded Corners 7">
            <a:extLst>
              <a:ext uri="{FF2B5EF4-FFF2-40B4-BE49-F238E27FC236}">
                <a16:creationId xmlns:a16="http://schemas.microsoft.com/office/drawing/2014/main" id="{B336897F-8B0C-4E5E-B11E-5B8458B3E260}"/>
              </a:ext>
            </a:extLst>
          </p:cNvPr>
          <p:cNvSpPr/>
          <p:nvPr/>
        </p:nvSpPr>
        <p:spPr>
          <a:xfrm>
            <a:off x="376238" y="5525713"/>
            <a:ext cx="11264777" cy="763218"/>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Theoretically addresses many pain points for end users, but multiple technical and business limitations remain. Cloud gaming will add </a:t>
            </a:r>
            <a:endParaRPr kumimoji="0" lang="pl-PL" sz="1400" b="0" i="0" u="none" strike="noStrike" kern="1200" cap="none" spc="0" normalizeH="0" baseline="0" noProof="0" dirty="0">
              <a:ln>
                <a:noFill/>
              </a:ln>
              <a:solidFill>
                <a:schemeClr val="tx2"/>
              </a:solidFill>
              <a:effectLst/>
              <a:uLnTx/>
              <a:uFillTx/>
              <a:latin typeface="Intel Clear"/>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to (not replace) the variety of ways to play games.</a:t>
            </a:r>
          </a:p>
        </p:txBody>
      </p:sp>
      <p:sp>
        <p:nvSpPr>
          <p:cNvPr id="5" name="Rectangle: Rounded Corners 4">
            <a:extLst>
              <a:ext uri="{FF2B5EF4-FFF2-40B4-BE49-F238E27FC236}">
                <a16:creationId xmlns:a16="http://schemas.microsoft.com/office/drawing/2014/main" id="{7127BDE7-6146-4FF1-815E-D75E70E63164}"/>
              </a:ext>
            </a:extLst>
          </p:cNvPr>
          <p:cNvSpPr/>
          <p:nvPr/>
        </p:nvSpPr>
        <p:spPr>
          <a:xfrm>
            <a:off x="1386840" y="1571986"/>
            <a:ext cx="2354580" cy="360000"/>
          </a:xfrm>
          <a:prstGeom prst="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Intel Clear"/>
                <a:ea typeface="+mn-ea"/>
                <a:cs typeface="+mn-cs"/>
              </a:rPr>
              <a:t>Tech Literacy</a:t>
            </a:r>
          </a:p>
        </p:txBody>
      </p:sp>
      <p:pic>
        <p:nvPicPr>
          <p:cNvPr id="9" name="Imagen 63">
            <a:extLst>
              <a:ext uri="{FF2B5EF4-FFF2-40B4-BE49-F238E27FC236}">
                <a16:creationId xmlns:a16="http://schemas.microsoft.com/office/drawing/2014/main" id="{D34CBC87-8437-4E94-B84B-2130C2B007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766" y="1571986"/>
            <a:ext cx="1324219" cy="1324219"/>
          </a:xfrm>
          <a:prstGeom prst="rect">
            <a:avLst/>
          </a:prstGeom>
        </p:spPr>
      </p:pic>
      <p:sp>
        <p:nvSpPr>
          <p:cNvPr id="18" name="Rectangle: Rounded Corners 17">
            <a:extLst>
              <a:ext uri="{FF2B5EF4-FFF2-40B4-BE49-F238E27FC236}">
                <a16:creationId xmlns:a16="http://schemas.microsoft.com/office/drawing/2014/main" id="{6E6AD0F3-8A29-40F6-8D4A-813687C8AF6E}"/>
              </a:ext>
            </a:extLst>
          </p:cNvPr>
          <p:cNvSpPr/>
          <p:nvPr/>
        </p:nvSpPr>
        <p:spPr>
          <a:xfrm>
            <a:off x="1592580" y="3591885"/>
            <a:ext cx="2354580" cy="1308136"/>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Skip the long download times after purchase. No more weekly game patches/fixes. Demo a game in seconds.</a:t>
            </a:r>
          </a:p>
        </p:txBody>
      </p:sp>
      <p:sp>
        <p:nvSpPr>
          <p:cNvPr id="19" name="Rectangle: Rounded Corners 18">
            <a:extLst>
              <a:ext uri="{FF2B5EF4-FFF2-40B4-BE49-F238E27FC236}">
                <a16:creationId xmlns:a16="http://schemas.microsoft.com/office/drawing/2014/main" id="{04AD62DF-A760-417A-AA0C-9A2B5699C878}"/>
              </a:ext>
            </a:extLst>
          </p:cNvPr>
          <p:cNvSpPr/>
          <p:nvPr/>
        </p:nvSpPr>
        <p:spPr>
          <a:xfrm>
            <a:off x="1386840" y="3307632"/>
            <a:ext cx="2354580" cy="360000"/>
          </a:xfrm>
          <a:prstGeom prst="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Intel Clear"/>
                <a:ea typeface="+mn-ea"/>
                <a:cs typeface="+mn-cs"/>
              </a:rPr>
              <a:t>Immediacy</a:t>
            </a:r>
          </a:p>
        </p:txBody>
      </p:sp>
      <p:sp>
        <p:nvSpPr>
          <p:cNvPr id="22" name="Rectangle: Rounded Corners 21">
            <a:extLst>
              <a:ext uri="{FF2B5EF4-FFF2-40B4-BE49-F238E27FC236}">
                <a16:creationId xmlns:a16="http://schemas.microsoft.com/office/drawing/2014/main" id="{A501834D-5D0F-42DC-B68B-4790E9C00B25}"/>
              </a:ext>
            </a:extLst>
          </p:cNvPr>
          <p:cNvSpPr/>
          <p:nvPr/>
        </p:nvSpPr>
        <p:spPr>
          <a:xfrm>
            <a:off x="5315394" y="1883321"/>
            <a:ext cx="2441766" cy="121310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Can’t afford a $1200 gaming tower? Use your 5-year-old laptop and pay a monthly fee</a:t>
            </a:r>
          </a:p>
        </p:txBody>
      </p:sp>
      <p:sp>
        <p:nvSpPr>
          <p:cNvPr id="23" name="Rectangle: Rounded Corners 22">
            <a:extLst>
              <a:ext uri="{FF2B5EF4-FFF2-40B4-BE49-F238E27FC236}">
                <a16:creationId xmlns:a16="http://schemas.microsoft.com/office/drawing/2014/main" id="{19E33719-CFD2-4D77-A02A-2AD8B0BB4165}"/>
              </a:ext>
            </a:extLst>
          </p:cNvPr>
          <p:cNvSpPr/>
          <p:nvPr/>
        </p:nvSpPr>
        <p:spPr>
          <a:xfrm>
            <a:off x="5079174" y="1571986"/>
            <a:ext cx="2510346" cy="360000"/>
          </a:xfrm>
          <a:prstGeom prst="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Intel Clear"/>
                <a:ea typeface="+mn-ea"/>
                <a:cs typeface="+mn-cs"/>
              </a:rPr>
              <a:t>Cost To Play</a:t>
            </a:r>
          </a:p>
        </p:txBody>
      </p:sp>
      <p:pic>
        <p:nvPicPr>
          <p:cNvPr id="15" name="Imagen 28">
            <a:extLst>
              <a:ext uri="{FF2B5EF4-FFF2-40B4-BE49-F238E27FC236}">
                <a16:creationId xmlns:a16="http://schemas.microsoft.com/office/drawing/2014/main" id="{831A8352-0D91-4C93-8137-FE29A32617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6700" y="1566227"/>
            <a:ext cx="1324219" cy="1324219"/>
          </a:xfrm>
          <a:prstGeom prst="rect">
            <a:avLst/>
          </a:prstGeom>
        </p:spPr>
      </p:pic>
      <p:pic>
        <p:nvPicPr>
          <p:cNvPr id="7" name="Picture 6">
            <a:extLst>
              <a:ext uri="{FF2B5EF4-FFF2-40B4-BE49-F238E27FC236}">
                <a16:creationId xmlns:a16="http://schemas.microsoft.com/office/drawing/2014/main" id="{A0B04583-21E4-4539-B58F-DDAEFCCE8696}"/>
              </a:ext>
            </a:extLst>
          </p:cNvPr>
          <p:cNvPicPr>
            <a:picLocks noChangeAspect="1"/>
          </p:cNvPicPr>
          <p:nvPr/>
        </p:nvPicPr>
        <p:blipFill>
          <a:blip r:embed="rId5" cstate="print"/>
          <a:stretch>
            <a:fillRect/>
          </a:stretch>
        </p:blipFill>
        <p:spPr>
          <a:xfrm>
            <a:off x="160542" y="3429000"/>
            <a:ext cx="1555443" cy="512099"/>
          </a:xfrm>
          <a:prstGeom prst="rect">
            <a:avLst/>
          </a:prstGeom>
        </p:spPr>
      </p:pic>
      <p:pic>
        <p:nvPicPr>
          <p:cNvPr id="2050" name="Picture 2" descr="Image result for downloading circle">
            <a:extLst>
              <a:ext uri="{FF2B5EF4-FFF2-40B4-BE49-F238E27FC236}">
                <a16:creationId xmlns:a16="http://schemas.microsoft.com/office/drawing/2014/main" id="{AC08A9C3-5EF4-4002-A035-27CBF4F30228}"/>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42019" y1="28750" x2="42019" y2="28750"/>
                        <a14:foregroundMark x1="38967" y1="34167" x2="38967" y2="34167"/>
                        <a14:foregroundMark x1="36737" y1="50417" x2="36737" y2="50417"/>
                        <a14:foregroundMark x1="38615" y1="63958" x2="38615" y2="63958"/>
                        <a14:foregroundMark x1="43192" y1="70833" x2="43192" y2="70833"/>
                        <a14:foregroundMark x1="50117" y1="73542" x2="50117" y2="73542"/>
                        <a14:foregroundMark x1="57746" y1="72083" x2="57746" y2="72083"/>
                        <a14:foregroundMark x1="62676" y1="60000" x2="62676" y2="60000"/>
                        <a14:foregroundMark x1="64554" y1="46458" x2="64554" y2="46458"/>
                        <a14:foregroundMark x1="61972" y1="51875" x2="61972" y2="51875"/>
                        <a14:foregroundMark x1="63028" y1="47708" x2="63028" y2="47708"/>
                        <a14:foregroundMark x1="63850" y1="49167" x2="63850" y2="49167"/>
                        <a14:foregroundMark x1="65376" y1="50417" x2="65376" y2="50417"/>
                        <a14:foregroundMark x1="62676" y1="62708" x2="62676" y2="62708"/>
                        <a14:foregroundMark x1="61150" y1="61250" x2="61150" y2="61250"/>
                        <a14:foregroundMark x1="61150" y1="60000" x2="61150" y2="60000"/>
                        <a14:foregroundMark x1="65023" y1="47708" x2="65023" y2="47708"/>
                        <a14:foregroundMark x1="62676" y1="49167" x2="62676" y2="49167"/>
                        <a14:foregroundMark x1="62676" y1="54583" x2="62676" y2="54583"/>
                        <a14:foregroundMark x1="63028" y1="53125" x2="63028" y2="53125"/>
                      </a14:backgroundRemoval>
                    </a14:imgEffect>
                  </a14:imgLayer>
                </a14:imgProps>
              </a:ext>
              <a:ext uri="{28A0092B-C50C-407E-A947-70E740481C1C}">
                <a14:useLocalDpi xmlns:a14="http://schemas.microsoft.com/office/drawing/2010/main" val="0"/>
              </a:ext>
            </a:extLst>
          </a:blip>
          <a:srcRect/>
          <a:stretch>
            <a:fillRect/>
          </a:stretch>
        </p:blipFill>
        <p:spPr bwMode="auto">
          <a:xfrm>
            <a:off x="124327" y="3909879"/>
            <a:ext cx="1591658" cy="89670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41990A08-5B6A-41B8-80A3-51D4C37C56BD}"/>
              </a:ext>
            </a:extLst>
          </p:cNvPr>
          <p:cNvSpPr/>
          <p:nvPr/>
        </p:nvSpPr>
        <p:spPr>
          <a:xfrm>
            <a:off x="5315394" y="3591885"/>
            <a:ext cx="2441766" cy="1263529"/>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Console &amp; PC-level gaming experiences on-the-go. Play on the device form factor of </a:t>
            </a:r>
            <a:r>
              <a:rPr kumimoji="0" lang="en-US" sz="1400" b="0" i="1" u="none" strike="noStrike" kern="1200" cap="none" spc="0" normalizeH="0" baseline="0" noProof="0" dirty="0">
                <a:ln>
                  <a:noFill/>
                </a:ln>
                <a:solidFill>
                  <a:schemeClr val="tx2"/>
                </a:solidFill>
                <a:effectLst/>
                <a:uLnTx/>
                <a:uFillTx/>
                <a:latin typeface="Intel Clear"/>
                <a:ea typeface="+mn-ea"/>
                <a:cs typeface="+mn-cs"/>
              </a:rPr>
              <a:t>your</a:t>
            </a:r>
            <a:r>
              <a:rPr kumimoji="0" lang="en-US" sz="1400" b="0" i="0" u="none" strike="noStrike" kern="1200" cap="none" spc="0" normalizeH="0" baseline="0" noProof="0" dirty="0">
                <a:ln>
                  <a:noFill/>
                </a:ln>
                <a:solidFill>
                  <a:schemeClr val="tx2"/>
                </a:solidFill>
                <a:effectLst/>
                <a:uLnTx/>
                <a:uFillTx/>
                <a:latin typeface="Intel Clear"/>
                <a:ea typeface="+mn-ea"/>
                <a:cs typeface="+mn-cs"/>
              </a:rPr>
              <a:t> choice</a:t>
            </a:r>
          </a:p>
        </p:txBody>
      </p:sp>
      <p:sp>
        <p:nvSpPr>
          <p:cNvPr id="26" name="Rectangle: Rounded Corners 25">
            <a:extLst>
              <a:ext uri="{FF2B5EF4-FFF2-40B4-BE49-F238E27FC236}">
                <a16:creationId xmlns:a16="http://schemas.microsoft.com/office/drawing/2014/main" id="{3ED5F119-299A-4B04-9865-1195C1F18767}"/>
              </a:ext>
            </a:extLst>
          </p:cNvPr>
          <p:cNvSpPr/>
          <p:nvPr/>
        </p:nvSpPr>
        <p:spPr>
          <a:xfrm>
            <a:off x="5079174" y="3307632"/>
            <a:ext cx="2868972" cy="360000"/>
          </a:xfrm>
          <a:prstGeom prst="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Intel Clear"/>
                <a:ea typeface="+mn-ea"/>
                <a:cs typeface="+mn-cs"/>
              </a:rPr>
              <a:t>Mobility &amp; Any Device</a:t>
            </a:r>
          </a:p>
        </p:txBody>
      </p:sp>
      <p:pic>
        <p:nvPicPr>
          <p:cNvPr id="10" name="Picture 9">
            <a:extLst>
              <a:ext uri="{FF2B5EF4-FFF2-40B4-BE49-F238E27FC236}">
                <a16:creationId xmlns:a16="http://schemas.microsoft.com/office/drawing/2014/main" id="{97B48820-28B6-4E25-AD33-BF75E350BCBF}"/>
              </a:ext>
            </a:extLst>
          </p:cNvPr>
          <p:cNvPicPr>
            <a:picLocks noChangeAspect="1"/>
          </p:cNvPicPr>
          <p:nvPr/>
        </p:nvPicPr>
        <p:blipFill>
          <a:blip r:embed="rId8" cstate="print"/>
          <a:stretch>
            <a:fillRect/>
          </a:stretch>
        </p:blipFill>
        <p:spPr>
          <a:xfrm>
            <a:off x="4040733" y="3429787"/>
            <a:ext cx="1330378" cy="865200"/>
          </a:xfrm>
          <a:prstGeom prst="rect">
            <a:avLst/>
          </a:prstGeom>
          <a:ln w="12700">
            <a:solidFill>
              <a:schemeClr val="bg1">
                <a:lumMod val="75000"/>
              </a:schemeClr>
            </a:solidFill>
          </a:ln>
        </p:spPr>
      </p:pic>
      <p:sp>
        <p:nvSpPr>
          <p:cNvPr id="30" name="Rectangle: Rounded Corners 29">
            <a:extLst>
              <a:ext uri="{FF2B5EF4-FFF2-40B4-BE49-F238E27FC236}">
                <a16:creationId xmlns:a16="http://schemas.microsoft.com/office/drawing/2014/main" id="{2611134E-633D-4EBB-A361-B760EE9833C1}"/>
              </a:ext>
            </a:extLst>
          </p:cNvPr>
          <p:cNvSpPr/>
          <p:nvPr/>
        </p:nvSpPr>
        <p:spPr>
          <a:xfrm>
            <a:off x="9125394" y="1883321"/>
            <a:ext cx="2243646" cy="1213107"/>
          </a:xfrm>
          <a:prstGeom prst="roundRect">
            <a:avLst/>
          </a:pr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Controlling what and for how long your children play</a:t>
            </a:r>
          </a:p>
        </p:txBody>
      </p:sp>
      <p:sp>
        <p:nvSpPr>
          <p:cNvPr id="31" name="Rectangle: Rounded Corners 30">
            <a:extLst>
              <a:ext uri="{FF2B5EF4-FFF2-40B4-BE49-F238E27FC236}">
                <a16:creationId xmlns:a16="http://schemas.microsoft.com/office/drawing/2014/main" id="{637820D0-5ECC-4CF5-89FF-2ECF84A00F5B}"/>
              </a:ext>
            </a:extLst>
          </p:cNvPr>
          <p:cNvSpPr/>
          <p:nvPr/>
        </p:nvSpPr>
        <p:spPr>
          <a:xfrm>
            <a:off x="8976360" y="1571986"/>
            <a:ext cx="2243646" cy="360000"/>
          </a:xfrm>
          <a:prstGeom prst="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Intel Clear"/>
                <a:ea typeface="+mn-ea"/>
                <a:cs typeface="+mn-cs"/>
              </a:rPr>
              <a:t>Parental Control</a:t>
            </a:r>
          </a:p>
        </p:txBody>
      </p:sp>
      <p:pic>
        <p:nvPicPr>
          <p:cNvPr id="16" name="Imagen 80">
            <a:extLst>
              <a:ext uri="{FF2B5EF4-FFF2-40B4-BE49-F238E27FC236}">
                <a16:creationId xmlns:a16="http://schemas.microsoft.com/office/drawing/2014/main" id="{3FA70615-0336-426C-9EE0-85C2A3F418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48146" y="1596707"/>
            <a:ext cx="1295794" cy="1295794"/>
          </a:xfrm>
          <a:prstGeom prst="rect">
            <a:avLst/>
          </a:prstGeom>
        </p:spPr>
      </p:pic>
      <p:sp>
        <p:nvSpPr>
          <p:cNvPr id="32" name="Rectangle: Rounded Corners 31">
            <a:extLst>
              <a:ext uri="{FF2B5EF4-FFF2-40B4-BE49-F238E27FC236}">
                <a16:creationId xmlns:a16="http://schemas.microsoft.com/office/drawing/2014/main" id="{8E1DD687-2ACA-41E8-9C14-3DF5539E71C5}"/>
              </a:ext>
            </a:extLst>
          </p:cNvPr>
          <p:cNvSpPr/>
          <p:nvPr/>
        </p:nvSpPr>
        <p:spPr>
          <a:xfrm>
            <a:off x="9177399" y="3615331"/>
            <a:ext cx="2243646" cy="95762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Deterrent against hacks and cheats</a:t>
            </a:r>
          </a:p>
        </p:txBody>
      </p:sp>
      <p:sp>
        <p:nvSpPr>
          <p:cNvPr id="33" name="Rectangle: Rounded Corners 32">
            <a:extLst>
              <a:ext uri="{FF2B5EF4-FFF2-40B4-BE49-F238E27FC236}">
                <a16:creationId xmlns:a16="http://schemas.microsoft.com/office/drawing/2014/main" id="{1DEF8A7D-F698-492C-B7DC-1BD626A3A376}"/>
              </a:ext>
            </a:extLst>
          </p:cNvPr>
          <p:cNvSpPr/>
          <p:nvPr/>
        </p:nvSpPr>
        <p:spPr>
          <a:xfrm>
            <a:off x="9028365" y="3307632"/>
            <a:ext cx="2243646" cy="360000"/>
          </a:xfrm>
          <a:prstGeom prst="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Intel Clear"/>
                <a:ea typeface="+mn-ea"/>
                <a:cs typeface="+mn-cs"/>
              </a:rPr>
              <a:t>Security</a:t>
            </a:r>
          </a:p>
        </p:txBody>
      </p:sp>
      <p:pic>
        <p:nvPicPr>
          <p:cNvPr id="3" name="Picture 2">
            <a:extLst>
              <a:ext uri="{FF2B5EF4-FFF2-40B4-BE49-F238E27FC236}">
                <a16:creationId xmlns:a16="http://schemas.microsoft.com/office/drawing/2014/main" id="{04FF3CE2-4169-4892-BE98-DAA7E66FBC49}"/>
              </a:ext>
            </a:extLst>
          </p:cNvPr>
          <p:cNvPicPr>
            <a:picLocks noChangeAspect="1"/>
          </p:cNvPicPr>
          <p:nvPr/>
        </p:nvPicPr>
        <p:blipFill>
          <a:blip r:embed="rId10" cstate="print"/>
          <a:stretch>
            <a:fillRect/>
          </a:stretch>
        </p:blipFill>
        <p:spPr>
          <a:xfrm>
            <a:off x="8053754" y="3284186"/>
            <a:ext cx="1122875" cy="1040370"/>
          </a:xfrm>
          <a:prstGeom prst="ellipse">
            <a:avLst/>
          </a:prstGeom>
        </p:spPr>
      </p:pic>
      <p:sp>
        <p:nvSpPr>
          <p:cNvPr id="24" name="Symbol zastępczy numeru slajdu 5"/>
          <p:cNvSpPr>
            <a:spLocks noGrp="1"/>
          </p:cNvSpPr>
          <p:nvPr>
            <p:ph type="sldNum" sz="quarter" idx="12"/>
          </p:nvPr>
        </p:nvSpPr>
        <p:spPr>
          <a:xfrm>
            <a:off x="9069352" y="6432516"/>
            <a:ext cx="2844800" cy="365125"/>
          </a:xfrm>
        </p:spPr>
        <p:txBody>
          <a:bodyPr/>
          <a:lstStyle/>
          <a:p>
            <a:fld id="{EE2556C5-CE8C-6547-B838-EA80C61A4AF7}" type="slidenum">
              <a:rPr lang="en-US" smtClean="0"/>
              <a:pPr/>
              <a:t>29</a:t>
            </a:fld>
            <a:endParaRPr lang="en-US" dirty="0"/>
          </a:p>
        </p:txBody>
      </p:sp>
      <p:sp>
        <p:nvSpPr>
          <p:cNvPr id="27" name="TextBox 36"/>
          <p:cNvSpPr txBox="1"/>
          <p:nvPr/>
        </p:nvSpPr>
        <p:spPr>
          <a:xfrm>
            <a:off x="322990" y="6529770"/>
            <a:ext cx="3573517" cy="138499"/>
          </a:xfrm>
          <a:prstGeom prst="rect">
            <a:avLst/>
          </a:prstGeom>
          <a:noFill/>
        </p:spPr>
        <p:txBody>
          <a:bodyPr vert="horz" wrap="square" lIns="0" tIns="0" rIns="0" bIns="0" rtlCol="0">
            <a:spAutoFit/>
          </a:bodyPr>
          <a:lstStyle/>
          <a:p>
            <a:pPr defTabSz="609585"/>
            <a:r>
              <a:rPr lang="pl-PL" sz="900" dirty="0">
                <a:solidFill>
                  <a:schemeClr val="bg1"/>
                </a:solidFill>
                <a:latin typeface="Intel Clear"/>
              </a:rPr>
              <a:t>CLIENT COMPUTING GROUP | </a:t>
            </a:r>
            <a:r>
              <a:rPr lang="en-US" sz="900" dirty="0">
                <a:solidFill>
                  <a:schemeClr val="bg1"/>
                </a:solidFill>
                <a:latin typeface="Intel Clear"/>
              </a:rPr>
              <a:t>Intel</a:t>
            </a:r>
            <a:r>
              <a:rPr lang="pl-PL" sz="900" dirty="0">
                <a:solidFill>
                  <a:schemeClr val="bg1"/>
                </a:solidFill>
                <a:latin typeface="Intel Clear"/>
              </a:rPr>
              <a:t>®</a:t>
            </a:r>
            <a:r>
              <a:rPr lang="en-US" sz="900" dirty="0">
                <a:solidFill>
                  <a:schemeClr val="bg1"/>
                </a:solidFill>
                <a:latin typeface="Intel Clear"/>
              </a:rPr>
              <a:t> Confidential </a:t>
            </a:r>
          </a:p>
        </p:txBody>
      </p:sp>
    </p:spTree>
    <p:extLst>
      <p:ext uri="{BB962C8B-B14F-4D97-AF65-F5344CB8AC3E}">
        <p14:creationId xmlns:p14="http://schemas.microsoft.com/office/powerpoint/2010/main" val="422847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
            <a:ext cx="12192000" cy="6348123"/>
          </a:xfrm>
          <a:prstGeom prst="rect">
            <a:avLst/>
          </a:prstGeom>
        </p:spPr>
      </p:pic>
      <p:sp>
        <p:nvSpPr>
          <p:cNvPr id="56" name="Rectangle 55"/>
          <p:cNvSpPr/>
          <p:nvPr/>
        </p:nvSpPr>
        <p:spPr>
          <a:xfrm>
            <a:off x="0" y="13780"/>
            <a:ext cx="12192000" cy="6334344"/>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Intel Clear"/>
            </a:endParaRPr>
          </a:p>
        </p:txBody>
      </p:sp>
      <p:sp>
        <p:nvSpPr>
          <p:cNvPr id="2" name="Slide Number Placeholder 1"/>
          <p:cNvSpPr>
            <a:spLocks noGrp="1"/>
          </p:cNvSpPr>
          <p:nvPr>
            <p:ph type="sldNum" sz="quarter" idx="12"/>
          </p:nvPr>
        </p:nvSpPr>
        <p:spPr>
          <a:xfrm>
            <a:off x="9071334" y="6429494"/>
            <a:ext cx="2844800" cy="365125"/>
          </a:xfrm>
        </p:spPr>
        <p:txBody>
          <a:bodyPr/>
          <a:lstStyle/>
          <a:p>
            <a:pPr defTabSz="609585"/>
            <a:fld id="{EE2556C5-CE8C-6547-B838-EA80C61A4AF7}" type="slidenum">
              <a:rPr lang="en-US">
                <a:solidFill>
                  <a:prstClr val="white"/>
                </a:solidFill>
                <a:latin typeface="Intel Clear"/>
              </a:rPr>
              <a:pPr defTabSz="609585"/>
              <a:t>30</a:t>
            </a:fld>
            <a:endParaRPr lang="en-US" dirty="0">
              <a:solidFill>
                <a:prstClr val="white"/>
              </a:solidFill>
              <a:latin typeface="Intel Clear"/>
            </a:endParaRPr>
          </a:p>
        </p:txBody>
      </p:sp>
      <p:sp>
        <p:nvSpPr>
          <p:cNvPr id="5" name="Title 4"/>
          <p:cNvSpPr>
            <a:spLocks noGrp="1"/>
          </p:cNvSpPr>
          <p:nvPr>
            <p:ph type="title"/>
          </p:nvPr>
        </p:nvSpPr>
        <p:spPr/>
        <p:txBody>
          <a:bodyPr/>
          <a:lstStyle/>
          <a:p>
            <a:pPr algn="ctr"/>
            <a:r>
              <a:rPr lang="en-US" dirty="0">
                <a:solidFill>
                  <a:schemeClr val="bg1"/>
                </a:solidFill>
              </a:rPr>
              <a:t>Intel delivers the best gaming experiences on the planet</a:t>
            </a:r>
          </a:p>
        </p:txBody>
      </p:sp>
      <p:grpSp>
        <p:nvGrpSpPr>
          <p:cNvPr id="20" name="Group 19"/>
          <p:cNvGrpSpPr/>
          <p:nvPr/>
        </p:nvGrpSpPr>
        <p:grpSpPr>
          <a:xfrm>
            <a:off x="2443722" y="5"/>
            <a:ext cx="7304559" cy="7304559"/>
            <a:chOff x="5195467" y="1798018"/>
            <a:chExt cx="1475736" cy="1475736"/>
          </a:xfrm>
        </p:grpSpPr>
        <p:grpSp>
          <p:nvGrpSpPr>
            <p:cNvPr id="21" name="Group 20"/>
            <p:cNvGrpSpPr/>
            <p:nvPr/>
          </p:nvGrpSpPr>
          <p:grpSpPr>
            <a:xfrm>
              <a:off x="5492774" y="2095325"/>
              <a:ext cx="881123" cy="881123"/>
              <a:chOff x="5952493" y="2084087"/>
              <a:chExt cx="1171100" cy="1171100"/>
            </a:xfrm>
          </p:grpSpPr>
          <p:sp>
            <p:nvSpPr>
              <p:cNvPr id="23" name="Oval 22"/>
              <p:cNvSpPr/>
              <p:nvPr/>
            </p:nvSpPr>
            <p:spPr>
              <a:xfrm>
                <a:off x="6172283" y="2303878"/>
                <a:ext cx="731521" cy="731519"/>
              </a:xfrm>
              <a:prstGeom prst="ellipse">
                <a:avLst/>
              </a:prstGeom>
              <a:noFill/>
              <a:ln w="9525" cap="flat" cmpd="sng" algn="ctr">
                <a:gradFill>
                  <a:gsLst>
                    <a:gs pos="100000">
                      <a:sysClr val="window" lastClr="FFFFFF">
                        <a:alpha val="40000"/>
                      </a:sysClr>
                    </a:gs>
                    <a:gs pos="0">
                      <a:srgbClr val="009CDA">
                        <a:lumMod val="60000"/>
                        <a:lumOff val="40000"/>
                        <a:alpha val="95000"/>
                      </a:srgbClr>
                    </a:gs>
                  </a:gsLst>
                  <a:lin ang="5400000" scaled="1"/>
                </a:gradFill>
                <a:prstDash val="solid"/>
              </a:ln>
              <a:effectLst>
                <a:glow rad="63500">
                  <a:srgbClr val="009CDA">
                    <a:satMod val="175000"/>
                    <a:alpha val="40000"/>
                  </a:srgbClr>
                </a:glow>
              </a:effectLst>
            </p:spPr>
            <p:txBody>
              <a:bodyPr rtlCol="0" anchor="ctr"/>
              <a:lstStyle/>
              <a:p>
                <a:pPr algn="ctr" defTabSz="609555">
                  <a:defRPr/>
                </a:pPr>
                <a:endParaRPr lang="en-US" sz="2400" kern="0">
                  <a:solidFill>
                    <a:prstClr val="white"/>
                  </a:solidFill>
                  <a:latin typeface="Intel Clear"/>
                </a:endParaRPr>
              </a:p>
            </p:txBody>
          </p:sp>
          <p:sp>
            <p:nvSpPr>
              <p:cNvPr id="24" name="Oval 23"/>
              <p:cNvSpPr/>
              <p:nvPr/>
            </p:nvSpPr>
            <p:spPr>
              <a:xfrm>
                <a:off x="6342018" y="2473613"/>
                <a:ext cx="392050" cy="392049"/>
              </a:xfrm>
              <a:prstGeom prst="ellipse">
                <a:avLst/>
              </a:prstGeom>
              <a:noFill/>
              <a:ln w="9525" cap="flat" cmpd="sng" algn="ctr">
                <a:gradFill>
                  <a:gsLst>
                    <a:gs pos="100000">
                      <a:sysClr val="window" lastClr="FFFFFF">
                        <a:alpha val="40000"/>
                      </a:sysClr>
                    </a:gs>
                    <a:gs pos="0">
                      <a:srgbClr val="009CDA">
                        <a:lumMod val="60000"/>
                        <a:lumOff val="40000"/>
                      </a:srgbClr>
                    </a:gs>
                  </a:gsLst>
                  <a:lin ang="5400000" scaled="1"/>
                </a:gradFill>
                <a:prstDash val="solid"/>
              </a:ln>
              <a:effectLst>
                <a:glow rad="63500">
                  <a:srgbClr val="009CDA">
                    <a:satMod val="175000"/>
                    <a:alpha val="40000"/>
                  </a:srgbClr>
                </a:glow>
              </a:effectLst>
            </p:spPr>
            <p:txBody>
              <a:bodyPr rtlCol="0" anchor="ctr"/>
              <a:lstStyle/>
              <a:p>
                <a:pPr algn="ctr" defTabSz="609555">
                  <a:defRPr/>
                </a:pPr>
                <a:endParaRPr lang="en-US" sz="2400" kern="0">
                  <a:solidFill>
                    <a:prstClr val="white"/>
                  </a:solidFill>
                  <a:latin typeface="Intel Clear"/>
                </a:endParaRPr>
              </a:p>
            </p:txBody>
          </p:sp>
          <p:sp>
            <p:nvSpPr>
              <p:cNvPr id="25" name="Oval 24"/>
              <p:cNvSpPr/>
              <p:nvPr/>
            </p:nvSpPr>
            <p:spPr>
              <a:xfrm>
                <a:off x="5952493" y="2084087"/>
                <a:ext cx="1171100" cy="1171100"/>
              </a:xfrm>
              <a:prstGeom prst="ellipse">
                <a:avLst/>
              </a:prstGeom>
              <a:noFill/>
              <a:ln w="9525" cap="flat" cmpd="sng" algn="ctr">
                <a:gradFill>
                  <a:gsLst>
                    <a:gs pos="100000">
                      <a:sysClr val="window" lastClr="FFFFFF">
                        <a:alpha val="40000"/>
                      </a:sysClr>
                    </a:gs>
                    <a:gs pos="0">
                      <a:srgbClr val="009CDA">
                        <a:lumMod val="60000"/>
                        <a:lumOff val="40000"/>
                        <a:alpha val="95000"/>
                      </a:srgbClr>
                    </a:gs>
                  </a:gsLst>
                  <a:lin ang="5400000" scaled="1"/>
                </a:gradFill>
                <a:prstDash val="solid"/>
              </a:ln>
              <a:effectLst>
                <a:glow rad="63500">
                  <a:srgbClr val="009CDA">
                    <a:satMod val="175000"/>
                    <a:alpha val="40000"/>
                  </a:srgbClr>
                </a:glow>
              </a:effectLst>
            </p:spPr>
            <p:txBody>
              <a:bodyPr rtlCol="0" anchor="ctr"/>
              <a:lstStyle/>
              <a:p>
                <a:pPr algn="ctr" defTabSz="609555">
                  <a:defRPr/>
                </a:pPr>
                <a:endParaRPr lang="en-US" sz="2400" kern="0">
                  <a:solidFill>
                    <a:prstClr val="white"/>
                  </a:solidFill>
                  <a:latin typeface="Intel Clear"/>
                </a:endParaRPr>
              </a:p>
            </p:txBody>
          </p:sp>
        </p:grpSp>
        <p:sp>
          <p:nvSpPr>
            <p:cNvPr id="22" name="Oval 21"/>
            <p:cNvSpPr/>
            <p:nvPr/>
          </p:nvSpPr>
          <p:spPr>
            <a:xfrm>
              <a:off x="5195467" y="1798018"/>
              <a:ext cx="1475736" cy="1475736"/>
            </a:xfrm>
            <a:prstGeom prst="ellipse">
              <a:avLst/>
            </a:prstGeom>
            <a:noFill/>
            <a:ln w="6350" cap="flat" cmpd="sng" algn="ctr">
              <a:gradFill>
                <a:gsLst>
                  <a:gs pos="100000">
                    <a:sysClr val="window" lastClr="FFFFFF">
                      <a:alpha val="0"/>
                    </a:sysClr>
                  </a:gs>
                  <a:gs pos="0">
                    <a:srgbClr val="009CDA">
                      <a:lumMod val="60000"/>
                      <a:lumOff val="40000"/>
                      <a:alpha val="95000"/>
                    </a:srgbClr>
                  </a:gs>
                </a:gsLst>
                <a:lin ang="5400000" scaled="1"/>
              </a:gradFill>
              <a:prstDash val="solid"/>
            </a:ln>
            <a:effectLst/>
          </p:spPr>
          <p:txBody>
            <a:bodyPr rtlCol="0" anchor="ctr"/>
            <a:lstStyle/>
            <a:p>
              <a:pPr algn="ctr" defTabSz="609555">
                <a:defRPr/>
              </a:pPr>
              <a:endParaRPr lang="en-US" sz="2400" kern="0">
                <a:solidFill>
                  <a:prstClr val="white"/>
                </a:solidFill>
                <a:latin typeface="Intel Clear"/>
              </a:endParaRPr>
            </a:p>
          </p:txBody>
        </p:sp>
      </p:grpSp>
      <p:pic>
        <p:nvPicPr>
          <p:cNvPr id="26" name="Picture 2" descr="\\.psf\Home\Desktop\Intel.png"/>
          <p:cNvPicPr>
            <a:picLocks noChangeAspect="1" noChangeArrowheads="1"/>
          </p:cNvPicPr>
          <p:nvPr/>
        </p:nvPicPr>
        <p:blipFill>
          <a:blip r:embed="rId3" cstate="print">
            <a:duotone>
              <a:prstClr val="black"/>
              <a:srgbClr val="00AEEF">
                <a:tint val="45000"/>
                <a:satMod val="400000"/>
              </a:srgbClr>
            </a:duotone>
            <a:extLst>
              <a:ext uri="{28A0092B-C50C-407E-A947-70E740481C1C}">
                <a14:useLocalDpi xmlns:a14="http://schemas.microsoft.com/office/drawing/2010/main"/>
              </a:ext>
            </a:extLst>
          </a:blip>
          <a:srcRect/>
          <a:stretch>
            <a:fillRect/>
          </a:stretch>
        </p:blipFill>
        <p:spPr bwMode="auto">
          <a:xfrm>
            <a:off x="5496823" y="3292193"/>
            <a:ext cx="1198355" cy="789825"/>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377613" y="1292326"/>
            <a:ext cx="4684561" cy="42989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en-US" sz="1600" b="1" dirty="0">
                <a:solidFill>
                  <a:prstClr val="white"/>
                </a:solidFill>
                <a:effectLst>
                  <a:outerShdw blurRad="38100" dist="38100" dir="2700000" algn="tl">
                    <a:srgbClr val="000000">
                      <a:alpha val="43137"/>
                    </a:srgbClr>
                  </a:outerShdw>
                </a:effectLst>
                <a:latin typeface="Intel Clear"/>
              </a:rPr>
              <a:t>Delivering the highest performance</a:t>
            </a:r>
          </a:p>
        </p:txBody>
      </p:sp>
      <p:sp>
        <p:nvSpPr>
          <p:cNvPr id="29" name="Rectangle 28"/>
          <p:cNvSpPr/>
          <p:nvPr/>
        </p:nvSpPr>
        <p:spPr>
          <a:xfrm>
            <a:off x="7168773" y="1292322"/>
            <a:ext cx="4686105" cy="42989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en-US" sz="1600" b="1" dirty="0">
                <a:solidFill>
                  <a:prstClr val="white"/>
                </a:solidFill>
                <a:effectLst>
                  <a:outerShdw blurRad="38100" dist="38100" dir="2700000" algn="tl">
                    <a:srgbClr val="000000">
                      <a:alpha val="43137"/>
                    </a:srgbClr>
                  </a:outerShdw>
                </a:effectLst>
                <a:latin typeface="Intel Clear"/>
              </a:rPr>
              <a:t>Expanding the world of eSports</a:t>
            </a:r>
          </a:p>
        </p:txBody>
      </p:sp>
      <p:sp>
        <p:nvSpPr>
          <p:cNvPr id="31" name="Rectangle 30"/>
          <p:cNvSpPr/>
          <p:nvPr/>
        </p:nvSpPr>
        <p:spPr>
          <a:xfrm>
            <a:off x="7168773" y="1722216"/>
            <a:ext cx="4686105" cy="1779597"/>
          </a:xfrm>
          <a:prstGeom prst="rect">
            <a:avLst/>
          </a:prstGeom>
          <a:solidFill>
            <a:schemeClr val="tx2">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228594" indent="-228594" defTabSz="609585">
              <a:spcBef>
                <a:spcPts val="800"/>
              </a:spcBef>
              <a:buFont typeface="Arial" panose="020B0604020202020204" pitchFamily="34" charset="0"/>
              <a:buChar char="•"/>
            </a:pPr>
            <a:r>
              <a:rPr lang="en-US" sz="1333" dirty="0">
                <a:solidFill>
                  <a:prstClr val="white"/>
                </a:solidFill>
                <a:latin typeface="Intel Clear"/>
              </a:rPr>
              <a:t>Driving global and regional tournaments for the definitive eSports narrative with Intel Extreme Masters</a:t>
            </a:r>
          </a:p>
          <a:p>
            <a:pPr marL="228594" indent="-228594" defTabSz="609585">
              <a:spcBef>
                <a:spcPts val="800"/>
              </a:spcBef>
              <a:buFont typeface="Arial" panose="020B0604020202020204" pitchFamily="34" charset="0"/>
              <a:buChar char="•"/>
            </a:pPr>
            <a:r>
              <a:rPr lang="en-US" sz="1333" dirty="0">
                <a:solidFill>
                  <a:prstClr val="white"/>
                </a:solidFill>
                <a:latin typeface="Intel Clear"/>
              </a:rPr>
              <a:t>173,000 global event attendees, 340,000 unique VR viewers, 46M total online views, for IEM Katowice 2017</a:t>
            </a:r>
          </a:p>
          <a:p>
            <a:pPr marL="228594" indent="-228594" defTabSz="609585">
              <a:spcBef>
                <a:spcPts val="800"/>
              </a:spcBef>
              <a:buFont typeface="Arial" panose="020B0604020202020204" pitchFamily="34" charset="0"/>
              <a:buChar char="•"/>
            </a:pPr>
            <a:r>
              <a:rPr lang="en-US" sz="1333" dirty="0">
                <a:solidFill>
                  <a:prstClr val="white"/>
                </a:solidFill>
                <a:latin typeface="Intel Clear"/>
              </a:rPr>
              <a:t>Empowering influencers to engage directly with gaming communities, everyday, everywhere, always on</a:t>
            </a:r>
          </a:p>
        </p:txBody>
      </p:sp>
      <p:sp>
        <p:nvSpPr>
          <p:cNvPr id="36" name="Rectangle 35"/>
          <p:cNvSpPr/>
          <p:nvPr/>
        </p:nvSpPr>
        <p:spPr>
          <a:xfrm>
            <a:off x="377614" y="1722216"/>
            <a:ext cx="4686105" cy="1779597"/>
          </a:xfrm>
          <a:prstGeom prst="rect">
            <a:avLst/>
          </a:prstGeom>
          <a:solidFill>
            <a:schemeClr val="tx2">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28594" indent="-228594" defTabSz="609585">
              <a:spcBef>
                <a:spcPts val="800"/>
              </a:spcBef>
              <a:buFont typeface="Arial" panose="020B0604020202020204" pitchFamily="34" charset="0"/>
              <a:buChar char="•"/>
            </a:pPr>
            <a:r>
              <a:rPr lang="en-US" sz="1333" dirty="0">
                <a:solidFill>
                  <a:prstClr val="white"/>
                </a:solidFill>
              </a:rPr>
              <a:t>The most powerful generation of Intel® Core™ desktop processor</a:t>
            </a:r>
            <a:r>
              <a:rPr lang="cs-CZ" sz="1333" dirty="0">
                <a:solidFill>
                  <a:prstClr val="white"/>
                </a:solidFill>
              </a:rPr>
              <a:t> – i9-9900K</a:t>
            </a:r>
          </a:p>
          <a:p>
            <a:pPr marL="228594" indent="-228594" defTabSz="609585">
              <a:spcBef>
                <a:spcPts val="800"/>
              </a:spcBef>
              <a:buFont typeface="Arial" panose="020B0604020202020204" pitchFamily="34" charset="0"/>
              <a:buChar char="•"/>
            </a:pPr>
            <a:r>
              <a:rPr lang="en-US" sz="1333" dirty="0">
                <a:solidFill>
                  <a:prstClr val="white"/>
                </a:solidFill>
                <a:latin typeface="Intel Clear"/>
              </a:rPr>
              <a:t>Extreme Edition processors with up to 1</a:t>
            </a:r>
            <a:r>
              <a:rPr lang="cs-CZ" sz="1333" dirty="0">
                <a:solidFill>
                  <a:prstClr val="white"/>
                </a:solidFill>
                <a:latin typeface="Intel Clear"/>
              </a:rPr>
              <a:t>8</a:t>
            </a:r>
            <a:r>
              <a:rPr lang="en-US" sz="1333" dirty="0">
                <a:solidFill>
                  <a:prstClr val="white"/>
                </a:solidFill>
                <a:latin typeface="Intel Clear"/>
              </a:rPr>
              <a:t> cores, </a:t>
            </a:r>
            <a:br>
              <a:rPr lang="cs-CZ" sz="1333" dirty="0">
                <a:solidFill>
                  <a:prstClr val="white"/>
                </a:solidFill>
                <a:latin typeface="Intel Clear"/>
              </a:rPr>
            </a:br>
            <a:r>
              <a:rPr lang="en-US" sz="1333" dirty="0">
                <a:solidFill>
                  <a:prstClr val="white"/>
                </a:solidFill>
                <a:latin typeface="Intel Clear"/>
              </a:rPr>
              <a:t>4</a:t>
            </a:r>
            <a:r>
              <a:rPr lang="cs-CZ" sz="1333" dirty="0">
                <a:solidFill>
                  <a:prstClr val="white"/>
                </a:solidFill>
                <a:latin typeface="Intel Clear"/>
              </a:rPr>
              <a:t>4</a:t>
            </a:r>
            <a:r>
              <a:rPr lang="en-US" sz="1333" dirty="0">
                <a:solidFill>
                  <a:prstClr val="white"/>
                </a:solidFill>
                <a:latin typeface="Intel Clear"/>
              </a:rPr>
              <a:t> PCIe lanes, and Turbo Boost Max 3.0</a:t>
            </a:r>
            <a:endParaRPr lang="cs-CZ" sz="1333" dirty="0">
              <a:solidFill>
                <a:prstClr val="white"/>
              </a:solidFill>
              <a:latin typeface="Intel Clear"/>
            </a:endParaRPr>
          </a:p>
          <a:p>
            <a:pPr marL="228594" indent="-228594" defTabSz="609585">
              <a:spcBef>
                <a:spcPts val="800"/>
              </a:spcBef>
              <a:buFont typeface="Arial" panose="020B0604020202020204" pitchFamily="34" charset="0"/>
              <a:buChar char="•"/>
            </a:pPr>
            <a:r>
              <a:rPr lang="en-US" sz="1333" dirty="0">
                <a:solidFill>
                  <a:prstClr val="white"/>
                </a:solidFill>
              </a:rPr>
              <a:t>9th Gen Intel® Core™ MOBILE Processor</a:t>
            </a:r>
            <a:r>
              <a:rPr lang="cs-CZ" sz="1333" dirty="0">
                <a:solidFill>
                  <a:prstClr val="white"/>
                </a:solidFill>
              </a:rPr>
              <a:t> - </a:t>
            </a:r>
            <a:r>
              <a:rPr lang="en-US" sz="1333" dirty="0">
                <a:solidFill>
                  <a:prstClr val="white"/>
                </a:solidFill>
              </a:rPr>
              <a:t>the most powerful generation of Intel® Core™ mobile processors ever </a:t>
            </a:r>
            <a:endParaRPr lang="en-US" sz="1333" dirty="0">
              <a:solidFill>
                <a:prstClr val="white"/>
              </a:solidFill>
              <a:latin typeface="Intel Clear"/>
            </a:endParaRPr>
          </a:p>
        </p:txBody>
      </p:sp>
      <p:sp>
        <p:nvSpPr>
          <p:cNvPr id="37" name="Rectangle 36"/>
          <p:cNvSpPr/>
          <p:nvPr/>
        </p:nvSpPr>
        <p:spPr>
          <a:xfrm>
            <a:off x="377613" y="3652127"/>
            <a:ext cx="4684561" cy="42989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en-US" sz="1600" b="1" dirty="0">
                <a:solidFill>
                  <a:prstClr val="white"/>
                </a:solidFill>
                <a:effectLst>
                  <a:outerShdw blurRad="38100" dist="38100" dir="2700000" algn="tl">
                    <a:srgbClr val="000000">
                      <a:alpha val="43137"/>
                    </a:srgbClr>
                  </a:outerShdw>
                </a:effectLst>
                <a:latin typeface="Intel Clear"/>
              </a:rPr>
              <a:t>Innovating in VR and other technologies</a:t>
            </a:r>
          </a:p>
        </p:txBody>
      </p:sp>
      <p:sp>
        <p:nvSpPr>
          <p:cNvPr id="38" name="Rectangle 37"/>
          <p:cNvSpPr/>
          <p:nvPr/>
        </p:nvSpPr>
        <p:spPr>
          <a:xfrm>
            <a:off x="7168773" y="3652123"/>
            <a:ext cx="4686105" cy="42989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en-US" sz="1600" b="1" dirty="0">
                <a:solidFill>
                  <a:prstClr val="white"/>
                </a:solidFill>
                <a:effectLst>
                  <a:outerShdw blurRad="38100" dist="38100" dir="2700000" algn="tl">
                    <a:srgbClr val="000000">
                      <a:alpha val="43137"/>
                    </a:srgbClr>
                  </a:outerShdw>
                </a:effectLst>
                <a:latin typeface="Intel Clear"/>
              </a:rPr>
              <a:t>Powering cloud and gaming services</a:t>
            </a:r>
          </a:p>
        </p:txBody>
      </p:sp>
      <p:sp>
        <p:nvSpPr>
          <p:cNvPr id="39" name="Rectangle 38"/>
          <p:cNvSpPr/>
          <p:nvPr/>
        </p:nvSpPr>
        <p:spPr>
          <a:xfrm>
            <a:off x="7168773" y="4082018"/>
            <a:ext cx="4686105" cy="1779597"/>
          </a:xfrm>
          <a:prstGeom prst="rect">
            <a:avLst/>
          </a:prstGeom>
          <a:solidFill>
            <a:schemeClr val="tx2">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228594" indent="-228594" defTabSz="609585">
              <a:spcBef>
                <a:spcPts val="800"/>
              </a:spcBef>
              <a:buFont typeface="Arial" panose="020B0604020202020204" pitchFamily="34" charset="0"/>
              <a:buChar char="•"/>
            </a:pPr>
            <a:r>
              <a:rPr lang="en-US" sz="1333" dirty="0">
                <a:solidFill>
                  <a:prstClr val="white"/>
                </a:solidFill>
                <a:latin typeface="Intel Clear"/>
              </a:rPr>
              <a:t>Explosion of data with broadcasting services like Twitch*, YouTube*, Beam*, and others</a:t>
            </a:r>
          </a:p>
          <a:p>
            <a:pPr marL="228594" indent="-228594" defTabSz="609585">
              <a:spcBef>
                <a:spcPts val="800"/>
              </a:spcBef>
              <a:buFont typeface="Arial" panose="020B0604020202020204" pitchFamily="34" charset="0"/>
              <a:buChar char="•"/>
            </a:pPr>
            <a:r>
              <a:rPr lang="en-US" sz="1333" dirty="0">
                <a:solidFill>
                  <a:prstClr val="white"/>
                </a:solidFill>
                <a:latin typeface="Intel Clear"/>
              </a:rPr>
              <a:t>Viewers spent 292 </a:t>
            </a:r>
            <a:r>
              <a:rPr lang="en-US" sz="1333" i="1" dirty="0">
                <a:solidFill>
                  <a:prstClr val="white"/>
                </a:solidFill>
                <a:latin typeface="Intel Clear"/>
              </a:rPr>
              <a:t>billion</a:t>
            </a:r>
            <a:r>
              <a:rPr lang="en-US" sz="1333" dirty="0">
                <a:solidFill>
                  <a:prstClr val="white"/>
                </a:solidFill>
                <a:latin typeface="Intel Clear"/>
              </a:rPr>
              <a:t> minutes watching Twitch in 2016, fueling massive appetite for data centers</a:t>
            </a:r>
          </a:p>
          <a:p>
            <a:pPr marL="228594" indent="-228594" defTabSz="609585">
              <a:spcBef>
                <a:spcPts val="800"/>
              </a:spcBef>
              <a:buFont typeface="Arial" panose="020B0604020202020204" pitchFamily="34" charset="0"/>
              <a:buChar char="•"/>
            </a:pPr>
            <a:r>
              <a:rPr lang="en-US" sz="1333" dirty="0">
                <a:solidFill>
                  <a:prstClr val="white"/>
                </a:solidFill>
                <a:latin typeface="Intel Clear"/>
              </a:rPr>
              <a:t>Game streaming, cloud-enabled rendering and object destruction, and other cloud usages on the rise</a:t>
            </a:r>
          </a:p>
        </p:txBody>
      </p:sp>
      <p:sp>
        <p:nvSpPr>
          <p:cNvPr id="40" name="Rectangle 39"/>
          <p:cNvSpPr/>
          <p:nvPr/>
        </p:nvSpPr>
        <p:spPr>
          <a:xfrm>
            <a:off x="377614" y="4082018"/>
            <a:ext cx="4686105" cy="1779597"/>
          </a:xfrm>
          <a:prstGeom prst="rect">
            <a:avLst/>
          </a:prstGeom>
          <a:solidFill>
            <a:schemeClr val="tx2">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28594" indent="-228594" defTabSz="609585">
              <a:spcBef>
                <a:spcPts val="800"/>
              </a:spcBef>
              <a:buFont typeface="Arial" panose="020B0604020202020204" pitchFamily="34" charset="0"/>
              <a:buChar char="•"/>
            </a:pPr>
            <a:r>
              <a:rPr lang="en-US" sz="1333" dirty="0">
                <a:solidFill>
                  <a:prstClr val="white"/>
                </a:solidFill>
                <a:latin typeface="Intel Clear"/>
              </a:rPr>
              <a:t>Powering premium PC VR solutions (Oculus Rift, HTC Vive) and upcoming Windows Mixed Reality</a:t>
            </a:r>
          </a:p>
          <a:p>
            <a:pPr marL="228594" indent="-228594" defTabSz="609585">
              <a:spcBef>
                <a:spcPts val="800"/>
              </a:spcBef>
              <a:buFont typeface="Arial" panose="020B0604020202020204" pitchFamily="34" charset="0"/>
              <a:buChar char="•"/>
            </a:pPr>
            <a:r>
              <a:rPr lang="en-US" sz="1333" dirty="0">
                <a:solidFill>
                  <a:prstClr val="white"/>
                </a:solidFill>
                <a:latin typeface="Intel Clear"/>
              </a:rPr>
              <a:t>Accelerating VR adoption with WiGig, inside out 6DoF tracking, HMD offload, and more</a:t>
            </a:r>
          </a:p>
          <a:p>
            <a:pPr marL="228594" indent="-228594" defTabSz="609585">
              <a:spcBef>
                <a:spcPts val="800"/>
              </a:spcBef>
              <a:buFont typeface="Arial" panose="020B0604020202020204" pitchFamily="34" charset="0"/>
              <a:buChar char="•"/>
            </a:pPr>
            <a:r>
              <a:rPr lang="en-US" sz="1333" dirty="0" err="1">
                <a:solidFill>
                  <a:prstClr val="white"/>
                </a:solidFill>
              </a:rPr>
              <a:t>Optane</a:t>
            </a:r>
            <a:r>
              <a:rPr lang="en-US" sz="1333" dirty="0">
                <a:solidFill>
                  <a:prstClr val="white"/>
                </a:solidFill>
              </a:rPr>
              <a:t>™ memory solutions for up to 65% faster load times than HDDs and up to 2X faster boot times</a:t>
            </a:r>
          </a:p>
          <a:p>
            <a:pPr marL="228594" indent="-228594" defTabSz="609585">
              <a:spcBef>
                <a:spcPts val="800"/>
              </a:spcBef>
              <a:buFont typeface="Arial" panose="020B0604020202020204" pitchFamily="34" charset="0"/>
              <a:buChar char="•"/>
            </a:pPr>
            <a:endParaRPr lang="en-US" sz="1333" dirty="0">
              <a:solidFill>
                <a:prstClr val="white"/>
              </a:solidFill>
              <a:latin typeface="Intel Clear"/>
            </a:endParaRPr>
          </a:p>
        </p:txBody>
      </p:sp>
      <p:pic>
        <p:nvPicPr>
          <p:cNvPr id="42" name="Picture 4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5387" y="5962514"/>
            <a:ext cx="553019" cy="247115"/>
          </a:xfrm>
          <a:prstGeom prst="rect">
            <a:avLst/>
          </a:prstGeom>
        </p:spPr>
      </p:pic>
      <p:pic>
        <p:nvPicPr>
          <p:cNvPr id="45" name="Picture 2" descr="http://icdn9.digitaltrends.com/image/oc-final-640x640.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645725" y="4265033"/>
            <a:ext cx="963169" cy="64110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https://upload.wikimedia.org/wikipedia/en/thumb/5/55/Thunderbolt_logo.svg/1280px-Thunderbolt_logo.svg.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608686" y="5938770"/>
            <a:ext cx="1111207" cy="282143"/>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http://cdn2.esl.tv/fileadmin/templates/emsone_v1/images/iem9/logo/IEM_v2014.pn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302747" y="1854549"/>
            <a:ext cx="952999" cy="403192"/>
          </a:xfrm>
          <a:prstGeom prst="rect">
            <a:avLst/>
          </a:prstGeom>
          <a:noFill/>
        </p:spPr>
      </p:pic>
      <p:pic>
        <p:nvPicPr>
          <p:cNvPr id="52" name="Picture 22" descr="http://www.computershopper.com/var/ezwebin_site/storage/images/media/images/intel-core-i7-6950x-box/1267611-1-eng-US/intel-core-i7-6950x-box.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2750" b="96250" l="10000" r="90000"/>
                    </a14:imgEffect>
                  </a14:imgLayer>
                </a14:imgProps>
              </a:ext>
              <a:ext uri="{28A0092B-C50C-407E-A947-70E740481C1C}">
                <a14:useLocalDpi xmlns:a14="http://schemas.microsoft.com/office/drawing/2010/main"/>
              </a:ext>
            </a:extLst>
          </a:blip>
          <a:srcRect/>
          <a:stretch>
            <a:fillRect/>
          </a:stretch>
        </p:blipFill>
        <p:spPr bwMode="auto">
          <a:xfrm>
            <a:off x="4769020" y="2450719"/>
            <a:ext cx="672728" cy="67272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767794" y="5486470"/>
            <a:ext cx="1324255" cy="1113071"/>
          </a:xfrm>
          <a:prstGeom prst="rect">
            <a:avLst/>
          </a:prstGeom>
        </p:spPr>
      </p:pic>
      <p:pic>
        <p:nvPicPr>
          <p:cNvPr id="2056" name="Picture 8" descr="http://www.liveatpc.com/wp-content/uploads/2017/02/predator-21X.png"/>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5441748" y="5469214"/>
            <a:ext cx="1384283" cy="140350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325746" y="2718991"/>
            <a:ext cx="915927" cy="455903"/>
          </a:xfrm>
          <a:prstGeom prst="rect">
            <a:avLst/>
          </a:prstGeom>
        </p:spPr>
      </p:pic>
      <p:pic>
        <p:nvPicPr>
          <p:cNvPr id="2058" name="Picture 10" descr="Image result for intel vr backpack"/>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4733856" y="5586679"/>
            <a:ext cx="663551" cy="986323"/>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1"/>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9416779" y="5876235"/>
            <a:ext cx="995687" cy="419671"/>
          </a:xfrm>
          <a:prstGeom prst="rect">
            <a:avLst/>
          </a:prstGeom>
        </p:spPr>
      </p:pic>
      <p:pic>
        <p:nvPicPr>
          <p:cNvPr id="2062" name="Picture 14" descr="Image result for beam logo"/>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8531332" y="5919336"/>
            <a:ext cx="392197" cy="392197"/>
          </a:xfrm>
          <a:prstGeom prst="rect">
            <a:avLst/>
          </a:prstGeom>
          <a:noFill/>
          <a:extLst>
            <a:ext uri="{909E8E84-426E-40DD-AFC4-6F175D3DCCD1}">
              <a14:hiddenFill xmlns:a14="http://schemas.microsoft.com/office/drawing/2010/main">
                <a:solidFill>
                  <a:srgbClr val="FFFFFF"/>
                </a:solidFill>
              </a14:hiddenFill>
            </a:ext>
          </a:extLst>
        </p:spPr>
      </p:pic>
      <p:sp>
        <p:nvSpPr>
          <p:cNvPr id="67" name="TextBox 66"/>
          <p:cNvSpPr txBox="1"/>
          <p:nvPr/>
        </p:nvSpPr>
        <p:spPr>
          <a:xfrm>
            <a:off x="241250" y="6491347"/>
            <a:ext cx="3334567" cy="215444"/>
          </a:xfrm>
          <a:prstGeom prst="rect">
            <a:avLst/>
          </a:prstGeom>
          <a:noFill/>
        </p:spPr>
        <p:txBody>
          <a:bodyPr wrap="none" rtlCol="0">
            <a:spAutoFit/>
          </a:bodyPr>
          <a:lstStyle/>
          <a:p>
            <a:pPr defTabSz="914377"/>
            <a:r>
              <a:rPr lang="en-US" sz="800" dirty="0">
                <a:solidFill>
                  <a:prstClr val="white"/>
                </a:solidFill>
                <a:latin typeface="Intel Clear"/>
              </a:rPr>
              <a:t>*Other names and brands may be claimed as the property of others</a:t>
            </a:r>
          </a:p>
        </p:txBody>
      </p:sp>
      <p:pic>
        <p:nvPicPr>
          <p:cNvPr id="41" name="Picture 8">
            <a:extLst>
              <a:ext uri="{FF2B5EF4-FFF2-40B4-BE49-F238E27FC236}">
                <a16:creationId xmlns:a16="http://schemas.microsoft.com/office/drawing/2014/main" id="{30DDC794-D088-43F7-AC42-2AEF233E8B0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60054" y="1649085"/>
            <a:ext cx="814120" cy="814120"/>
          </a:xfrm>
          <a:prstGeom prst="rect">
            <a:avLst/>
          </a:prstGeom>
        </p:spPr>
      </p:pic>
      <p:pic>
        <p:nvPicPr>
          <p:cNvPr id="43" name="Obrázek 42">
            <a:extLst>
              <a:ext uri="{FF2B5EF4-FFF2-40B4-BE49-F238E27FC236}">
                <a16:creationId xmlns:a16="http://schemas.microsoft.com/office/drawing/2014/main" id="{ECA6E312-E5F3-4B0F-BD3D-95E9617CD08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118009" y="5962514"/>
            <a:ext cx="1322386" cy="307234"/>
          </a:xfrm>
          <a:prstGeom prst="rect">
            <a:avLst/>
          </a:prstGeom>
        </p:spPr>
      </p:pic>
    </p:spTree>
    <p:extLst>
      <p:ext uri="{BB962C8B-B14F-4D97-AF65-F5344CB8AC3E}">
        <p14:creationId xmlns:p14="http://schemas.microsoft.com/office/powerpoint/2010/main" val="246072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CFC6CF11-327B-46CE-B032-79F8DC903CBB}"/>
              </a:ext>
            </a:extLst>
          </p:cNvPr>
          <p:cNvSpPr>
            <a:spLocks noGrp="1"/>
          </p:cNvSpPr>
          <p:nvPr>
            <p:ph type="ctrTitle"/>
          </p:nvPr>
        </p:nvSpPr>
        <p:spPr>
          <a:xfrm>
            <a:off x="592916" y="3444409"/>
            <a:ext cx="10950515" cy="2281077"/>
          </a:xfrm>
        </p:spPr>
        <p:txBody>
          <a:bodyPr/>
          <a:lstStyle/>
          <a:p>
            <a:r>
              <a:rPr lang="cs-CZ" dirty="0" err="1"/>
              <a:t>Back</a:t>
            </a:r>
            <a:r>
              <a:rPr lang="cs-CZ" dirty="0"/>
              <a:t> up</a:t>
            </a:r>
          </a:p>
        </p:txBody>
      </p:sp>
    </p:spTree>
    <p:extLst>
      <p:ext uri="{BB962C8B-B14F-4D97-AF65-F5344CB8AC3E}">
        <p14:creationId xmlns:p14="http://schemas.microsoft.com/office/powerpoint/2010/main" val="76761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p:cNvSpPr/>
          <p:nvPr/>
        </p:nvSpPr>
        <p:spPr>
          <a:xfrm>
            <a:off x="328246" y="363416"/>
            <a:ext cx="11347939" cy="4349262"/>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a:p>
        </p:txBody>
      </p:sp>
      <p:sp>
        <p:nvSpPr>
          <p:cNvPr id="6" name="Symbol zastępczy numeru slajdu 5"/>
          <p:cNvSpPr>
            <a:spLocks noGrp="1"/>
          </p:cNvSpPr>
          <p:nvPr>
            <p:ph type="sldNum" sz="quarter" idx="12"/>
          </p:nvPr>
        </p:nvSpPr>
        <p:spPr>
          <a:xfrm>
            <a:off x="9069352" y="6432516"/>
            <a:ext cx="2844800" cy="365125"/>
          </a:xfrm>
        </p:spPr>
        <p:txBody>
          <a:bodyPr/>
          <a:lstStyle/>
          <a:p>
            <a:fld id="{EE2556C5-CE8C-6547-B838-EA80C61A4AF7}" type="slidenum">
              <a:rPr lang="en-US" smtClean="0"/>
              <a:pPr/>
              <a:t>32</a:t>
            </a:fld>
            <a:endParaRPr lang="en-US" dirty="0"/>
          </a:p>
        </p:txBody>
      </p:sp>
      <p:sp>
        <p:nvSpPr>
          <p:cNvPr id="7" name="TextBox 3"/>
          <p:cNvSpPr txBox="1"/>
          <p:nvPr/>
        </p:nvSpPr>
        <p:spPr>
          <a:xfrm>
            <a:off x="6288843" y="4864871"/>
            <a:ext cx="5498123" cy="1292662"/>
          </a:xfrm>
          <a:prstGeom prst="rect">
            <a:avLst/>
          </a:prstGeom>
          <a:noFill/>
        </p:spPr>
        <p:txBody>
          <a:bodyPr vert="horz" wrap="square" lIns="0" tIns="0" rIns="0" bIns="0" rtlCol="0">
            <a:spAutoFit/>
          </a:bodyPr>
          <a:lstStyle/>
          <a:p>
            <a:pPr marL="285750" indent="-285750">
              <a:buFont typeface="Wingdings" panose="05000000000000000000" pitchFamily="2" charset="2"/>
              <a:buChar char="§"/>
            </a:pPr>
            <a:r>
              <a:rPr lang="pl-PL" sz="1200" b="1" dirty="0" err="1">
                <a:solidFill>
                  <a:schemeClr val="accent2"/>
                </a:solidFill>
              </a:rPr>
              <a:t>Dedicated</a:t>
            </a:r>
            <a:r>
              <a:rPr lang="pl-PL" sz="1200" b="1" dirty="0">
                <a:solidFill>
                  <a:schemeClr val="accent2"/>
                </a:solidFill>
              </a:rPr>
              <a:t> </a:t>
            </a:r>
            <a:r>
              <a:rPr lang="pl-PL" sz="1200" b="1" dirty="0" err="1">
                <a:solidFill>
                  <a:schemeClr val="accent2"/>
                </a:solidFill>
              </a:rPr>
              <a:t>Owners</a:t>
            </a:r>
            <a:r>
              <a:rPr lang="pl-PL" sz="1200" dirty="0">
                <a:solidFill>
                  <a:schemeClr val="accent2"/>
                </a:solidFill>
              </a:rPr>
              <a:t> </a:t>
            </a:r>
            <a:r>
              <a:rPr lang="pl-PL" sz="1200" dirty="0" err="1">
                <a:solidFill>
                  <a:schemeClr val="tx2"/>
                </a:solidFill>
              </a:rPr>
              <a:t>see</a:t>
            </a:r>
            <a:r>
              <a:rPr lang="pl-PL" sz="1200" dirty="0">
                <a:solidFill>
                  <a:schemeClr val="tx2"/>
                </a:solidFill>
              </a:rPr>
              <a:t> the </a:t>
            </a:r>
            <a:r>
              <a:rPr lang="pl-PL" sz="1200" dirty="0" err="1">
                <a:solidFill>
                  <a:schemeClr val="tx2"/>
                </a:solidFill>
              </a:rPr>
              <a:t>value</a:t>
            </a:r>
            <a:r>
              <a:rPr lang="pl-PL" sz="1200" dirty="0">
                <a:solidFill>
                  <a:schemeClr val="tx2"/>
                </a:solidFill>
              </a:rPr>
              <a:t> of </a:t>
            </a:r>
            <a:r>
              <a:rPr lang="pl-PL" sz="1200" dirty="0" err="1">
                <a:solidFill>
                  <a:schemeClr val="tx2"/>
                </a:solidFill>
              </a:rPr>
              <a:t>gaming</a:t>
            </a:r>
            <a:r>
              <a:rPr lang="pl-PL" sz="1200" dirty="0">
                <a:solidFill>
                  <a:schemeClr val="tx2"/>
                </a:solidFill>
              </a:rPr>
              <a:t> hardware in </a:t>
            </a:r>
            <a:r>
              <a:rPr lang="pl-PL" sz="1200" dirty="0" err="1">
                <a:solidFill>
                  <a:schemeClr val="tx2"/>
                </a:solidFill>
              </a:rPr>
              <a:t>enhancing</a:t>
            </a:r>
            <a:r>
              <a:rPr lang="pl-PL" sz="1200" dirty="0">
                <a:solidFill>
                  <a:schemeClr val="tx2"/>
                </a:solidFill>
              </a:rPr>
              <a:t> </a:t>
            </a:r>
            <a:r>
              <a:rPr lang="pl-PL" sz="1200" dirty="0" err="1">
                <a:solidFill>
                  <a:schemeClr val="tx2"/>
                </a:solidFill>
              </a:rPr>
              <a:t>their</a:t>
            </a:r>
            <a:r>
              <a:rPr lang="pl-PL" sz="1200" dirty="0">
                <a:solidFill>
                  <a:schemeClr val="tx2"/>
                </a:solidFill>
              </a:rPr>
              <a:t> </a:t>
            </a:r>
            <a:r>
              <a:rPr lang="pl-PL" sz="1200" dirty="0" err="1">
                <a:solidFill>
                  <a:schemeClr val="tx2"/>
                </a:solidFill>
              </a:rPr>
              <a:t>gaming</a:t>
            </a:r>
            <a:r>
              <a:rPr lang="pl-PL" sz="1200" dirty="0">
                <a:solidFill>
                  <a:schemeClr val="tx2"/>
                </a:solidFill>
              </a:rPr>
              <a:t> </a:t>
            </a:r>
            <a:r>
              <a:rPr lang="pl-PL" sz="1200" dirty="0" err="1">
                <a:solidFill>
                  <a:schemeClr val="tx2"/>
                </a:solidFill>
              </a:rPr>
              <a:t>experience</a:t>
            </a:r>
            <a:r>
              <a:rPr lang="pl-PL" sz="1200" dirty="0">
                <a:solidFill>
                  <a:schemeClr val="tx2"/>
                </a:solidFill>
              </a:rPr>
              <a:t>. </a:t>
            </a:r>
            <a:r>
              <a:rPr lang="pl-PL" sz="1200" dirty="0" err="1">
                <a:solidFill>
                  <a:schemeClr val="tx2"/>
                </a:solidFill>
              </a:rPr>
              <a:t>They</a:t>
            </a:r>
            <a:r>
              <a:rPr lang="pl-PL" sz="1200" dirty="0">
                <a:solidFill>
                  <a:schemeClr val="tx2"/>
                </a:solidFill>
              </a:rPr>
              <a:t> </a:t>
            </a:r>
            <a:r>
              <a:rPr lang="pl-PL" sz="1200" dirty="0" err="1">
                <a:solidFill>
                  <a:schemeClr val="tx2"/>
                </a:solidFill>
              </a:rPr>
              <a:t>take</a:t>
            </a:r>
            <a:r>
              <a:rPr lang="pl-PL" sz="1200" dirty="0">
                <a:solidFill>
                  <a:schemeClr val="tx2"/>
                </a:solidFill>
              </a:rPr>
              <a:t> </a:t>
            </a:r>
            <a:r>
              <a:rPr lang="pl-PL" sz="1200" dirty="0" err="1">
                <a:solidFill>
                  <a:schemeClr val="tx2"/>
                </a:solidFill>
              </a:rPr>
              <a:t>gaming</a:t>
            </a:r>
            <a:r>
              <a:rPr lang="pl-PL" sz="1200" dirty="0">
                <a:solidFill>
                  <a:schemeClr val="tx2"/>
                </a:solidFill>
              </a:rPr>
              <a:t> </a:t>
            </a:r>
            <a:r>
              <a:rPr lang="pl-PL" sz="1200" dirty="0" err="1">
                <a:solidFill>
                  <a:schemeClr val="tx2"/>
                </a:solidFill>
              </a:rPr>
              <a:t>into</a:t>
            </a:r>
            <a:r>
              <a:rPr lang="pl-PL" sz="1200" dirty="0">
                <a:solidFill>
                  <a:schemeClr val="tx2"/>
                </a:solidFill>
              </a:rPr>
              <a:t> </a:t>
            </a:r>
            <a:r>
              <a:rPr lang="pl-PL" sz="1200" dirty="0" err="1">
                <a:solidFill>
                  <a:schemeClr val="tx2"/>
                </a:solidFill>
              </a:rPr>
              <a:t>account</a:t>
            </a:r>
            <a:r>
              <a:rPr lang="pl-PL" sz="1200" dirty="0">
                <a:solidFill>
                  <a:schemeClr val="tx2"/>
                </a:solidFill>
              </a:rPr>
              <a:t> </a:t>
            </a:r>
            <a:r>
              <a:rPr lang="pl-PL" sz="1200" dirty="0" err="1">
                <a:solidFill>
                  <a:schemeClr val="tx2"/>
                </a:solidFill>
              </a:rPr>
              <a:t>when</a:t>
            </a:r>
            <a:r>
              <a:rPr lang="pl-PL" sz="1200" dirty="0">
                <a:solidFill>
                  <a:schemeClr val="tx2"/>
                </a:solidFill>
              </a:rPr>
              <a:t> </a:t>
            </a:r>
            <a:r>
              <a:rPr lang="pl-PL" sz="1200" dirty="0" err="1">
                <a:solidFill>
                  <a:schemeClr val="tx2"/>
                </a:solidFill>
              </a:rPr>
              <a:t>buying</a:t>
            </a:r>
            <a:r>
              <a:rPr lang="pl-PL" sz="1200" dirty="0">
                <a:solidFill>
                  <a:schemeClr val="tx2"/>
                </a:solidFill>
              </a:rPr>
              <a:t> </a:t>
            </a:r>
            <a:r>
              <a:rPr lang="pl-PL" sz="1200" dirty="0" err="1">
                <a:solidFill>
                  <a:schemeClr val="tx2"/>
                </a:solidFill>
              </a:rPr>
              <a:t>new</a:t>
            </a:r>
            <a:r>
              <a:rPr lang="pl-PL" sz="1200" dirty="0">
                <a:solidFill>
                  <a:schemeClr val="tx2"/>
                </a:solidFill>
              </a:rPr>
              <a:t> hardware but </a:t>
            </a:r>
            <a:r>
              <a:rPr lang="pl-PL" sz="1200" dirty="0" err="1">
                <a:solidFill>
                  <a:schemeClr val="tx2"/>
                </a:solidFill>
              </a:rPr>
              <a:t>will</a:t>
            </a:r>
            <a:r>
              <a:rPr lang="pl-PL" sz="1200" dirty="0">
                <a:solidFill>
                  <a:schemeClr val="tx2"/>
                </a:solidFill>
              </a:rPr>
              <a:t> </a:t>
            </a:r>
            <a:r>
              <a:rPr lang="pl-PL" sz="1200" dirty="0" err="1">
                <a:solidFill>
                  <a:schemeClr val="tx2"/>
                </a:solidFill>
              </a:rPr>
              <a:t>choose</a:t>
            </a:r>
            <a:r>
              <a:rPr lang="pl-PL" sz="1200" dirty="0">
                <a:solidFill>
                  <a:schemeClr val="tx2"/>
                </a:solidFill>
              </a:rPr>
              <a:t> high-</a:t>
            </a:r>
            <a:r>
              <a:rPr lang="pl-PL" sz="1200" dirty="0" err="1">
                <a:solidFill>
                  <a:schemeClr val="tx2"/>
                </a:solidFill>
              </a:rPr>
              <a:t>value</a:t>
            </a:r>
            <a:r>
              <a:rPr lang="pl-PL" sz="1200" dirty="0">
                <a:solidFill>
                  <a:schemeClr val="tx2"/>
                </a:solidFill>
              </a:rPr>
              <a:t>-for-</a:t>
            </a:r>
            <a:r>
              <a:rPr lang="pl-PL" sz="1200" dirty="0" err="1">
                <a:solidFill>
                  <a:schemeClr val="tx2"/>
                </a:solidFill>
              </a:rPr>
              <a:t>money</a:t>
            </a:r>
            <a:r>
              <a:rPr lang="pl-PL" sz="1200" dirty="0">
                <a:solidFill>
                  <a:schemeClr val="tx2"/>
                </a:solidFill>
              </a:rPr>
              <a:t> </a:t>
            </a:r>
            <a:r>
              <a:rPr lang="pl-PL" sz="1200" dirty="0" err="1">
                <a:solidFill>
                  <a:schemeClr val="tx2"/>
                </a:solidFill>
              </a:rPr>
              <a:t>options</a:t>
            </a:r>
            <a:r>
              <a:rPr lang="pl-PL" sz="1200" dirty="0">
                <a:solidFill>
                  <a:schemeClr val="tx2"/>
                </a:solidFill>
              </a:rPr>
              <a:t>.</a:t>
            </a:r>
          </a:p>
          <a:p>
            <a:pPr marL="285750" indent="-285750">
              <a:buFont typeface="Wingdings" panose="05000000000000000000" pitchFamily="2" charset="2"/>
              <a:buChar char="§"/>
            </a:pPr>
            <a:endParaRPr lang="pl-PL" sz="1200" dirty="0">
              <a:solidFill>
                <a:schemeClr val="tx2"/>
              </a:solidFill>
            </a:endParaRPr>
          </a:p>
          <a:p>
            <a:pPr marL="285750" indent="-285750">
              <a:buFont typeface="Wingdings" panose="05000000000000000000" pitchFamily="2" charset="2"/>
              <a:buChar char="§"/>
            </a:pPr>
            <a:r>
              <a:rPr lang="pl-PL" sz="1200" b="1" dirty="0" err="1">
                <a:solidFill>
                  <a:schemeClr val="accent2"/>
                </a:solidFill>
              </a:rPr>
              <a:t>Fanatic</a:t>
            </a:r>
            <a:r>
              <a:rPr lang="pl-PL" sz="1200" b="1" dirty="0">
                <a:solidFill>
                  <a:schemeClr val="accent2"/>
                </a:solidFill>
              </a:rPr>
              <a:t> </a:t>
            </a:r>
            <a:r>
              <a:rPr lang="pl-PL" sz="1200" b="1" dirty="0" err="1">
                <a:solidFill>
                  <a:schemeClr val="accent2"/>
                </a:solidFill>
              </a:rPr>
              <a:t>Owners</a:t>
            </a:r>
            <a:r>
              <a:rPr lang="pl-PL" sz="1200" dirty="0">
                <a:solidFill>
                  <a:schemeClr val="accent2"/>
                </a:solidFill>
              </a:rPr>
              <a:t> </a:t>
            </a:r>
            <a:r>
              <a:rPr lang="pl-PL" sz="1200" dirty="0" err="1">
                <a:solidFill>
                  <a:schemeClr val="tx2"/>
                </a:solidFill>
              </a:rPr>
              <a:t>are</a:t>
            </a:r>
            <a:r>
              <a:rPr lang="pl-PL" sz="1200" dirty="0">
                <a:solidFill>
                  <a:schemeClr val="tx2"/>
                </a:solidFill>
              </a:rPr>
              <a:t> </a:t>
            </a:r>
            <a:r>
              <a:rPr lang="pl-PL" sz="1200" dirty="0" err="1">
                <a:solidFill>
                  <a:schemeClr val="tx2"/>
                </a:solidFill>
              </a:rPr>
              <a:t>passionate</a:t>
            </a:r>
            <a:r>
              <a:rPr lang="pl-PL" sz="1200" dirty="0">
                <a:solidFill>
                  <a:schemeClr val="tx2"/>
                </a:solidFill>
              </a:rPr>
              <a:t> </a:t>
            </a:r>
            <a:r>
              <a:rPr lang="pl-PL" sz="1200" dirty="0" err="1">
                <a:solidFill>
                  <a:schemeClr val="tx2"/>
                </a:solidFill>
              </a:rPr>
              <a:t>about</a:t>
            </a:r>
            <a:r>
              <a:rPr lang="pl-PL" sz="1200" dirty="0">
                <a:solidFill>
                  <a:schemeClr val="tx2"/>
                </a:solidFill>
              </a:rPr>
              <a:t> hardware and </a:t>
            </a:r>
            <a:r>
              <a:rPr lang="pl-PL" sz="1200" dirty="0" err="1">
                <a:solidFill>
                  <a:schemeClr val="tx2"/>
                </a:solidFill>
              </a:rPr>
              <a:t>consider</a:t>
            </a:r>
            <a:r>
              <a:rPr lang="pl-PL" sz="1200" dirty="0">
                <a:solidFill>
                  <a:schemeClr val="tx2"/>
                </a:solidFill>
              </a:rPr>
              <a:t> hardware to be a </a:t>
            </a:r>
            <a:r>
              <a:rPr lang="pl-PL" sz="1200" dirty="0" err="1">
                <a:solidFill>
                  <a:schemeClr val="tx2"/>
                </a:solidFill>
              </a:rPr>
              <a:t>core</a:t>
            </a:r>
            <a:r>
              <a:rPr lang="pl-PL" sz="1200" dirty="0">
                <a:solidFill>
                  <a:schemeClr val="tx2"/>
                </a:solidFill>
              </a:rPr>
              <a:t> part of </a:t>
            </a:r>
            <a:r>
              <a:rPr lang="pl-PL" sz="1200" dirty="0" err="1">
                <a:solidFill>
                  <a:schemeClr val="tx2"/>
                </a:solidFill>
              </a:rPr>
              <a:t>their</a:t>
            </a:r>
            <a:r>
              <a:rPr lang="pl-PL" sz="1200" dirty="0">
                <a:solidFill>
                  <a:schemeClr val="tx2"/>
                </a:solidFill>
              </a:rPr>
              <a:t> </a:t>
            </a:r>
            <a:r>
              <a:rPr lang="pl-PL" sz="1200" dirty="0" err="1">
                <a:solidFill>
                  <a:schemeClr val="tx2"/>
                </a:solidFill>
              </a:rPr>
              <a:t>gaming</a:t>
            </a:r>
            <a:r>
              <a:rPr lang="pl-PL" sz="1200" dirty="0">
                <a:solidFill>
                  <a:schemeClr val="tx2"/>
                </a:solidFill>
              </a:rPr>
              <a:t> </a:t>
            </a:r>
            <a:r>
              <a:rPr lang="pl-PL" sz="1200" dirty="0" err="1">
                <a:solidFill>
                  <a:schemeClr val="tx2"/>
                </a:solidFill>
              </a:rPr>
              <a:t>experience</a:t>
            </a:r>
            <a:r>
              <a:rPr lang="pl-PL" sz="1200" dirty="0">
                <a:solidFill>
                  <a:schemeClr val="tx2"/>
                </a:solidFill>
              </a:rPr>
              <a:t>. </a:t>
            </a:r>
            <a:r>
              <a:rPr lang="pl-PL" sz="1200" dirty="0" err="1">
                <a:solidFill>
                  <a:schemeClr val="tx2"/>
                </a:solidFill>
              </a:rPr>
              <a:t>They</a:t>
            </a:r>
            <a:r>
              <a:rPr lang="pl-PL" sz="1200" dirty="0">
                <a:solidFill>
                  <a:schemeClr val="tx2"/>
                </a:solidFill>
              </a:rPr>
              <a:t> want the </a:t>
            </a:r>
            <a:r>
              <a:rPr lang="pl-PL" sz="1200" dirty="0" err="1">
                <a:solidFill>
                  <a:schemeClr val="tx2"/>
                </a:solidFill>
              </a:rPr>
              <a:t>best</a:t>
            </a:r>
            <a:r>
              <a:rPr lang="pl-PL" sz="1200" dirty="0">
                <a:solidFill>
                  <a:schemeClr val="tx2"/>
                </a:solidFill>
              </a:rPr>
              <a:t> hardware setup </a:t>
            </a:r>
            <a:r>
              <a:rPr lang="pl-PL" sz="1200" dirty="0" err="1">
                <a:solidFill>
                  <a:schemeClr val="tx2"/>
                </a:solidFill>
              </a:rPr>
              <a:t>available</a:t>
            </a:r>
            <a:r>
              <a:rPr lang="pl-PL" sz="1200" dirty="0">
                <a:solidFill>
                  <a:schemeClr val="tx2"/>
                </a:solidFill>
              </a:rPr>
              <a:t> and </a:t>
            </a:r>
            <a:r>
              <a:rPr lang="pl-PL" sz="1200" dirty="0" err="1">
                <a:solidFill>
                  <a:schemeClr val="tx2"/>
                </a:solidFill>
              </a:rPr>
              <a:t>will</a:t>
            </a:r>
            <a:r>
              <a:rPr lang="pl-PL" sz="1200" dirty="0">
                <a:solidFill>
                  <a:schemeClr val="tx2"/>
                </a:solidFill>
              </a:rPr>
              <a:t> </a:t>
            </a:r>
            <a:r>
              <a:rPr lang="pl-PL" sz="1200" dirty="0" err="1">
                <a:solidFill>
                  <a:schemeClr val="tx2"/>
                </a:solidFill>
              </a:rPr>
              <a:t>frequently</a:t>
            </a:r>
            <a:r>
              <a:rPr lang="pl-PL" sz="1200" dirty="0">
                <a:solidFill>
                  <a:schemeClr val="tx2"/>
                </a:solidFill>
              </a:rPr>
              <a:t> </a:t>
            </a:r>
            <a:r>
              <a:rPr lang="pl-PL" sz="1200" dirty="0" err="1">
                <a:solidFill>
                  <a:schemeClr val="tx2"/>
                </a:solidFill>
              </a:rPr>
              <a:t>upgrade</a:t>
            </a:r>
            <a:r>
              <a:rPr lang="pl-PL" sz="1200" dirty="0">
                <a:solidFill>
                  <a:schemeClr val="tx2"/>
                </a:solidFill>
              </a:rPr>
              <a:t> to </a:t>
            </a:r>
            <a:r>
              <a:rPr lang="pl-PL" sz="1200" dirty="0" err="1">
                <a:solidFill>
                  <a:schemeClr val="tx2"/>
                </a:solidFill>
              </a:rPr>
              <a:t>make</a:t>
            </a:r>
            <a:r>
              <a:rPr lang="pl-PL" sz="1200" dirty="0">
                <a:solidFill>
                  <a:schemeClr val="tx2"/>
                </a:solidFill>
              </a:rPr>
              <a:t> </a:t>
            </a:r>
            <a:r>
              <a:rPr lang="pl-PL" sz="1200" dirty="0" err="1">
                <a:solidFill>
                  <a:schemeClr val="tx2"/>
                </a:solidFill>
              </a:rPr>
              <a:t>sure</a:t>
            </a:r>
            <a:r>
              <a:rPr lang="pl-PL" sz="1200" dirty="0">
                <a:solidFill>
                  <a:schemeClr val="tx2"/>
                </a:solidFill>
              </a:rPr>
              <a:t> </a:t>
            </a:r>
            <a:r>
              <a:rPr lang="pl-PL" sz="1200" dirty="0" err="1">
                <a:solidFill>
                  <a:schemeClr val="tx2"/>
                </a:solidFill>
              </a:rPr>
              <a:t>they</a:t>
            </a:r>
            <a:r>
              <a:rPr lang="pl-PL" sz="1200" dirty="0">
                <a:solidFill>
                  <a:schemeClr val="tx2"/>
                </a:solidFill>
              </a:rPr>
              <a:t> </a:t>
            </a:r>
            <a:r>
              <a:rPr lang="pl-PL" sz="1200" dirty="0" err="1">
                <a:solidFill>
                  <a:schemeClr val="tx2"/>
                </a:solidFill>
              </a:rPr>
              <a:t>have</a:t>
            </a:r>
            <a:r>
              <a:rPr lang="pl-PL" sz="1200" dirty="0">
                <a:solidFill>
                  <a:schemeClr val="tx2"/>
                </a:solidFill>
              </a:rPr>
              <a:t> </a:t>
            </a:r>
            <a:r>
              <a:rPr lang="pl-PL" sz="1200" dirty="0" err="1">
                <a:solidFill>
                  <a:schemeClr val="tx2"/>
                </a:solidFill>
              </a:rPr>
              <a:t>it</a:t>
            </a:r>
            <a:r>
              <a:rPr lang="pl-PL" sz="1200" dirty="0">
                <a:solidFill>
                  <a:schemeClr val="tx2"/>
                </a:solidFill>
              </a:rPr>
              <a:t>.</a:t>
            </a:r>
          </a:p>
        </p:txBody>
      </p:sp>
      <p:sp>
        <p:nvSpPr>
          <p:cNvPr id="8" name="TextBox 3"/>
          <p:cNvSpPr txBox="1"/>
          <p:nvPr/>
        </p:nvSpPr>
        <p:spPr>
          <a:xfrm>
            <a:off x="240908" y="4911764"/>
            <a:ext cx="5690969" cy="923330"/>
          </a:xfrm>
          <a:prstGeom prst="rect">
            <a:avLst/>
          </a:prstGeom>
          <a:noFill/>
        </p:spPr>
        <p:txBody>
          <a:bodyPr vert="horz" wrap="square" lIns="0" tIns="0" rIns="0" bIns="0" rtlCol="0">
            <a:spAutoFit/>
          </a:bodyPr>
          <a:lstStyle/>
          <a:p>
            <a:pPr marL="285750" indent="-285750">
              <a:buFont typeface="Wingdings" panose="05000000000000000000" pitchFamily="2" charset="2"/>
              <a:buChar char="§"/>
            </a:pPr>
            <a:r>
              <a:rPr lang="pl-PL" sz="1200" b="1" dirty="0">
                <a:solidFill>
                  <a:schemeClr val="accent2"/>
                </a:solidFill>
              </a:rPr>
              <a:t>Non-</a:t>
            </a:r>
            <a:r>
              <a:rPr lang="pl-PL" sz="1200" b="1" dirty="0" err="1">
                <a:solidFill>
                  <a:schemeClr val="accent2"/>
                </a:solidFill>
              </a:rPr>
              <a:t>buyers</a:t>
            </a:r>
            <a:r>
              <a:rPr lang="pl-PL" sz="1200" dirty="0">
                <a:solidFill>
                  <a:schemeClr val="accent2"/>
                </a:solidFill>
              </a:rPr>
              <a:t> </a:t>
            </a:r>
            <a:r>
              <a:rPr lang="pl-PL" sz="1200" dirty="0">
                <a:solidFill>
                  <a:schemeClr val="tx2"/>
                </a:solidFill>
              </a:rPr>
              <a:t>do not </a:t>
            </a:r>
            <a:r>
              <a:rPr lang="pl-PL" sz="1200" dirty="0" err="1">
                <a:solidFill>
                  <a:schemeClr val="tx2"/>
                </a:solidFill>
              </a:rPr>
              <a:t>purchase</a:t>
            </a:r>
            <a:r>
              <a:rPr lang="pl-PL" sz="1200" dirty="0">
                <a:solidFill>
                  <a:schemeClr val="tx2"/>
                </a:solidFill>
              </a:rPr>
              <a:t> </a:t>
            </a:r>
            <a:r>
              <a:rPr lang="pl-PL" sz="1200" dirty="0" err="1">
                <a:solidFill>
                  <a:schemeClr val="tx2"/>
                </a:solidFill>
              </a:rPr>
              <a:t>their</a:t>
            </a:r>
            <a:r>
              <a:rPr lang="pl-PL" sz="1200" dirty="0">
                <a:solidFill>
                  <a:schemeClr val="tx2"/>
                </a:solidFill>
              </a:rPr>
              <a:t> </a:t>
            </a:r>
            <a:r>
              <a:rPr lang="pl-PL" sz="1200" dirty="0" err="1">
                <a:solidFill>
                  <a:schemeClr val="tx2"/>
                </a:solidFill>
              </a:rPr>
              <a:t>own</a:t>
            </a:r>
            <a:r>
              <a:rPr lang="pl-PL" sz="1200" dirty="0">
                <a:solidFill>
                  <a:schemeClr val="tx2"/>
                </a:solidFill>
              </a:rPr>
              <a:t> hardware.</a:t>
            </a:r>
          </a:p>
          <a:p>
            <a:endParaRPr lang="pl-PL" sz="1200" dirty="0">
              <a:solidFill>
                <a:schemeClr val="tx2"/>
              </a:solidFill>
            </a:endParaRPr>
          </a:p>
          <a:p>
            <a:pPr marL="285750" indent="-285750">
              <a:buFont typeface="Wingdings" panose="05000000000000000000" pitchFamily="2" charset="2"/>
              <a:buChar char="§"/>
            </a:pPr>
            <a:r>
              <a:rPr lang="pl-PL" sz="1200" b="1" dirty="0" err="1">
                <a:solidFill>
                  <a:schemeClr val="accent2"/>
                </a:solidFill>
              </a:rPr>
              <a:t>Indifferent</a:t>
            </a:r>
            <a:r>
              <a:rPr lang="pl-PL" sz="1200" b="1" dirty="0">
                <a:solidFill>
                  <a:schemeClr val="accent2"/>
                </a:solidFill>
              </a:rPr>
              <a:t> </a:t>
            </a:r>
            <a:r>
              <a:rPr lang="pl-PL" sz="1200" b="1" dirty="0" err="1">
                <a:solidFill>
                  <a:schemeClr val="accent2"/>
                </a:solidFill>
              </a:rPr>
              <a:t>Owners</a:t>
            </a:r>
            <a:r>
              <a:rPr lang="pl-PL" sz="1200" dirty="0">
                <a:solidFill>
                  <a:schemeClr val="accent2"/>
                </a:solidFill>
              </a:rPr>
              <a:t> </a:t>
            </a:r>
            <a:r>
              <a:rPr lang="pl-PL" sz="1200" dirty="0" err="1">
                <a:solidFill>
                  <a:schemeClr val="tx2"/>
                </a:solidFill>
              </a:rPr>
              <a:t>see</a:t>
            </a:r>
            <a:r>
              <a:rPr lang="pl-PL" sz="1200" dirty="0">
                <a:solidFill>
                  <a:schemeClr val="tx2"/>
                </a:solidFill>
              </a:rPr>
              <a:t> hardware </a:t>
            </a:r>
            <a:r>
              <a:rPr lang="pl-PL" sz="1200" dirty="0" err="1">
                <a:solidFill>
                  <a:schemeClr val="tx2"/>
                </a:solidFill>
              </a:rPr>
              <a:t>mostly</a:t>
            </a:r>
            <a:r>
              <a:rPr lang="pl-PL" sz="1200" dirty="0">
                <a:solidFill>
                  <a:schemeClr val="tx2"/>
                </a:solidFill>
              </a:rPr>
              <a:t> as </a:t>
            </a:r>
            <a:r>
              <a:rPr lang="pl-PL" sz="1200" dirty="0" err="1">
                <a:solidFill>
                  <a:schemeClr val="tx2"/>
                </a:solidFill>
              </a:rPr>
              <a:t>necessary</a:t>
            </a:r>
            <a:r>
              <a:rPr lang="pl-PL" sz="1200" dirty="0">
                <a:solidFill>
                  <a:schemeClr val="tx2"/>
                </a:solidFill>
              </a:rPr>
              <a:t> </a:t>
            </a:r>
            <a:r>
              <a:rPr lang="pl-PL" sz="1200" dirty="0" err="1">
                <a:solidFill>
                  <a:schemeClr val="tx2"/>
                </a:solidFill>
              </a:rPr>
              <a:t>requirement</a:t>
            </a:r>
            <a:r>
              <a:rPr lang="pl-PL" sz="1200" dirty="0">
                <a:solidFill>
                  <a:schemeClr val="tx2"/>
                </a:solidFill>
              </a:rPr>
              <a:t> for </a:t>
            </a:r>
            <a:r>
              <a:rPr lang="pl-PL" sz="1200" dirty="0" err="1">
                <a:solidFill>
                  <a:schemeClr val="tx2"/>
                </a:solidFill>
              </a:rPr>
              <a:t>playing</a:t>
            </a:r>
            <a:r>
              <a:rPr lang="pl-PL" sz="1200" dirty="0">
                <a:solidFill>
                  <a:schemeClr val="tx2"/>
                </a:solidFill>
              </a:rPr>
              <a:t>. </a:t>
            </a:r>
            <a:r>
              <a:rPr lang="pl-PL" sz="1200" dirty="0" err="1">
                <a:solidFill>
                  <a:schemeClr val="tx2"/>
                </a:solidFill>
              </a:rPr>
              <a:t>They</a:t>
            </a:r>
            <a:r>
              <a:rPr lang="pl-PL" sz="1200" dirty="0">
                <a:solidFill>
                  <a:schemeClr val="tx2"/>
                </a:solidFill>
              </a:rPr>
              <a:t> do not </a:t>
            </a:r>
            <a:r>
              <a:rPr lang="pl-PL" sz="1200" dirty="0" err="1">
                <a:solidFill>
                  <a:schemeClr val="tx2"/>
                </a:solidFill>
              </a:rPr>
              <a:t>take</a:t>
            </a:r>
            <a:r>
              <a:rPr lang="pl-PL" sz="1200" dirty="0">
                <a:solidFill>
                  <a:schemeClr val="tx2"/>
                </a:solidFill>
              </a:rPr>
              <a:t> </a:t>
            </a:r>
            <a:r>
              <a:rPr lang="pl-PL" sz="1200" dirty="0" err="1">
                <a:solidFill>
                  <a:schemeClr val="tx2"/>
                </a:solidFill>
              </a:rPr>
              <a:t>gaming</a:t>
            </a:r>
            <a:r>
              <a:rPr lang="pl-PL" sz="1200" dirty="0">
                <a:solidFill>
                  <a:schemeClr val="tx2"/>
                </a:solidFill>
              </a:rPr>
              <a:t> </a:t>
            </a:r>
            <a:r>
              <a:rPr lang="pl-PL" sz="1200" dirty="0" err="1">
                <a:solidFill>
                  <a:schemeClr val="tx2"/>
                </a:solidFill>
              </a:rPr>
              <a:t>into</a:t>
            </a:r>
            <a:r>
              <a:rPr lang="pl-PL" sz="1200" dirty="0">
                <a:solidFill>
                  <a:schemeClr val="tx2"/>
                </a:solidFill>
              </a:rPr>
              <a:t> </a:t>
            </a:r>
            <a:r>
              <a:rPr lang="pl-PL" sz="1200" dirty="0" err="1">
                <a:solidFill>
                  <a:schemeClr val="tx2"/>
                </a:solidFill>
              </a:rPr>
              <a:t>account</a:t>
            </a:r>
            <a:r>
              <a:rPr lang="pl-PL" sz="1200" dirty="0">
                <a:solidFill>
                  <a:schemeClr val="tx2"/>
                </a:solidFill>
              </a:rPr>
              <a:t> </a:t>
            </a:r>
            <a:r>
              <a:rPr lang="pl-PL" sz="1200" dirty="0" err="1">
                <a:solidFill>
                  <a:schemeClr val="tx2"/>
                </a:solidFill>
              </a:rPr>
              <a:t>when</a:t>
            </a:r>
            <a:r>
              <a:rPr lang="pl-PL" sz="1200" dirty="0">
                <a:solidFill>
                  <a:schemeClr val="tx2"/>
                </a:solidFill>
              </a:rPr>
              <a:t> </a:t>
            </a:r>
            <a:r>
              <a:rPr lang="pl-PL" sz="1200" dirty="0" err="1">
                <a:solidFill>
                  <a:schemeClr val="tx2"/>
                </a:solidFill>
              </a:rPr>
              <a:t>buying</a:t>
            </a:r>
            <a:r>
              <a:rPr lang="pl-PL" sz="1200" dirty="0">
                <a:solidFill>
                  <a:schemeClr val="tx2"/>
                </a:solidFill>
              </a:rPr>
              <a:t> </a:t>
            </a:r>
            <a:r>
              <a:rPr lang="pl-PL" sz="1200" dirty="0" err="1">
                <a:solidFill>
                  <a:schemeClr val="tx2"/>
                </a:solidFill>
              </a:rPr>
              <a:t>new</a:t>
            </a:r>
            <a:r>
              <a:rPr lang="pl-PL" sz="1200" dirty="0">
                <a:solidFill>
                  <a:schemeClr val="tx2"/>
                </a:solidFill>
              </a:rPr>
              <a:t> hardware and </a:t>
            </a:r>
            <a:r>
              <a:rPr lang="pl-PL" sz="1200" dirty="0" err="1">
                <a:solidFill>
                  <a:schemeClr val="tx2"/>
                </a:solidFill>
              </a:rPr>
              <a:t>will</a:t>
            </a:r>
            <a:r>
              <a:rPr lang="pl-PL" sz="1200" dirty="0">
                <a:solidFill>
                  <a:schemeClr val="tx2"/>
                </a:solidFill>
              </a:rPr>
              <a:t> </a:t>
            </a:r>
            <a:r>
              <a:rPr lang="pl-PL" sz="1200" dirty="0" err="1">
                <a:solidFill>
                  <a:schemeClr val="tx2"/>
                </a:solidFill>
              </a:rPr>
              <a:t>only</a:t>
            </a:r>
            <a:r>
              <a:rPr lang="pl-PL" sz="1200" dirty="0">
                <a:solidFill>
                  <a:schemeClr val="tx2"/>
                </a:solidFill>
              </a:rPr>
              <a:t> </a:t>
            </a:r>
            <a:r>
              <a:rPr lang="pl-PL" sz="1200" dirty="0" err="1">
                <a:solidFill>
                  <a:schemeClr val="tx2"/>
                </a:solidFill>
              </a:rPr>
              <a:t>buy</a:t>
            </a:r>
            <a:r>
              <a:rPr lang="pl-PL" sz="1200" dirty="0">
                <a:solidFill>
                  <a:schemeClr val="tx2"/>
                </a:solidFill>
              </a:rPr>
              <a:t> </a:t>
            </a:r>
            <a:r>
              <a:rPr lang="pl-PL" sz="1200" dirty="0" err="1">
                <a:solidFill>
                  <a:schemeClr val="tx2"/>
                </a:solidFill>
              </a:rPr>
              <a:t>new</a:t>
            </a:r>
            <a:r>
              <a:rPr lang="pl-PL" sz="1200" dirty="0">
                <a:solidFill>
                  <a:schemeClr val="tx2"/>
                </a:solidFill>
              </a:rPr>
              <a:t> hardware </a:t>
            </a:r>
            <a:r>
              <a:rPr lang="pl-PL" sz="1200" dirty="0" err="1">
                <a:solidFill>
                  <a:schemeClr val="tx2"/>
                </a:solidFill>
              </a:rPr>
              <a:t>when</a:t>
            </a:r>
            <a:r>
              <a:rPr lang="pl-PL" sz="1200" dirty="0">
                <a:solidFill>
                  <a:schemeClr val="tx2"/>
                </a:solidFill>
              </a:rPr>
              <a:t> </a:t>
            </a:r>
            <a:r>
              <a:rPr lang="pl-PL" sz="1200" dirty="0" err="1">
                <a:solidFill>
                  <a:schemeClr val="tx2"/>
                </a:solidFill>
              </a:rPr>
              <a:t>really</a:t>
            </a:r>
            <a:r>
              <a:rPr lang="pl-PL" sz="1200" dirty="0">
                <a:solidFill>
                  <a:schemeClr val="tx2"/>
                </a:solidFill>
              </a:rPr>
              <a:t> </a:t>
            </a:r>
            <a:r>
              <a:rPr lang="pl-PL" sz="1200" dirty="0" err="1">
                <a:solidFill>
                  <a:schemeClr val="tx2"/>
                </a:solidFill>
              </a:rPr>
              <a:t>needed</a:t>
            </a:r>
            <a:r>
              <a:rPr lang="pl-PL" sz="1200" dirty="0">
                <a:solidFill>
                  <a:schemeClr val="tx2"/>
                </a:solidFill>
              </a:rPr>
              <a:t>.</a:t>
            </a:r>
          </a:p>
        </p:txBody>
      </p:sp>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300" y="1497353"/>
            <a:ext cx="9875400" cy="2703640"/>
          </a:xfrm>
          <a:prstGeom prst="rect">
            <a:avLst/>
          </a:prstGeom>
        </p:spPr>
      </p:pic>
      <p:sp>
        <p:nvSpPr>
          <p:cNvPr id="10" name="Nadpis 4">
            <a:extLst>
              <a:ext uri="{FF2B5EF4-FFF2-40B4-BE49-F238E27FC236}">
                <a16:creationId xmlns:a16="http://schemas.microsoft.com/office/drawing/2014/main" id="{37A25376-16F6-4FE8-9EAE-F4BE3D19CE11}"/>
              </a:ext>
            </a:extLst>
          </p:cNvPr>
          <p:cNvSpPr>
            <a:spLocks noGrp="1"/>
          </p:cNvSpPr>
          <p:nvPr>
            <p:ph type="title"/>
          </p:nvPr>
        </p:nvSpPr>
        <p:spPr>
          <a:xfrm>
            <a:off x="314409" y="341459"/>
            <a:ext cx="10972800" cy="912910"/>
          </a:xfrm>
        </p:spPr>
        <p:txBody>
          <a:bodyPr/>
          <a:lstStyle/>
          <a:p>
            <a:pPr algn="ctr"/>
            <a:r>
              <a:rPr lang="pl-PL" sz="4800" dirty="0">
                <a:solidFill>
                  <a:schemeClr val="accent2"/>
                </a:solidFill>
                <a:latin typeface="Intel Clear Pro" panose="020B0804020202060201" pitchFamily="34" charset="-18"/>
                <a:ea typeface="Intel Clear Pro" panose="020B0804020202060201" pitchFamily="34" charset="-18"/>
                <a:cs typeface="Intel Clear Pro" panose="020B0804020202060201" pitchFamily="34" charset="-18"/>
              </a:rPr>
              <a:t>Game </a:t>
            </a:r>
            <a:r>
              <a:rPr lang="pl-PL" sz="4800" dirty="0" err="1">
                <a:solidFill>
                  <a:schemeClr val="accent2"/>
                </a:solidFill>
                <a:latin typeface="Intel Clear Pro" panose="020B0804020202060201" pitchFamily="34" charset="-18"/>
                <a:ea typeface="Intel Clear Pro" panose="020B0804020202060201" pitchFamily="34" charset="-18"/>
                <a:cs typeface="Intel Clear Pro" panose="020B0804020202060201" pitchFamily="34" charset="-18"/>
              </a:rPr>
              <a:t>Enthusiasts</a:t>
            </a:r>
            <a:endParaRPr lang="pl-PL" sz="4800" dirty="0">
              <a:solidFill>
                <a:schemeClr val="accent2"/>
              </a:solidFill>
              <a:latin typeface="Intel Clear Pro" panose="020B0804020202060201" pitchFamily="34" charset="-18"/>
              <a:ea typeface="Intel Clear Pro" panose="020B0804020202060201" pitchFamily="34" charset="-18"/>
              <a:cs typeface="Intel Clear Pro" panose="020B0804020202060201" pitchFamily="34" charset="-18"/>
            </a:endParaRPr>
          </a:p>
        </p:txBody>
      </p:sp>
      <p:sp>
        <p:nvSpPr>
          <p:cNvPr id="12" name="Footer Placeholder 1">
            <a:extLst>
              <a:ext uri="{FF2B5EF4-FFF2-40B4-BE49-F238E27FC236}">
                <a16:creationId xmlns:a16="http://schemas.microsoft.com/office/drawing/2014/main" id="{BB84BCEC-5B7A-4FCD-9B88-7348BE4EE396}"/>
              </a:ext>
            </a:extLst>
          </p:cNvPr>
          <p:cNvSpPr txBox="1">
            <a:spLocks/>
          </p:cNvSpPr>
          <p:nvPr/>
        </p:nvSpPr>
        <p:spPr>
          <a:xfrm>
            <a:off x="235314" y="6432516"/>
            <a:ext cx="3860800" cy="365125"/>
          </a:xfrm>
          <a:prstGeom prst="rect">
            <a:avLst/>
          </a:prstGeom>
        </p:spPr>
        <p:txBody>
          <a:bodyPr anchor="ct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r>
              <a:rPr lang="en-US" sz="900" dirty="0">
                <a:solidFill>
                  <a:prstClr val="white"/>
                </a:solidFill>
                <a:latin typeface="Intel Clear"/>
              </a:rPr>
              <a:t>Intel Confidential</a:t>
            </a:r>
          </a:p>
        </p:txBody>
      </p:sp>
    </p:spTree>
    <p:extLst>
      <p:ext uri="{BB962C8B-B14F-4D97-AF65-F5344CB8AC3E}">
        <p14:creationId xmlns:p14="http://schemas.microsoft.com/office/powerpoint/2010/main" val="2866153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9F0E70BA-1F72-4760-A6A5-4B65E82DE330}"/>
              </a:ext>
            </a:extLst>
          </p:cNvPr>
          <p:cNvSpPr/>
          <p:nvPr/>
        </p:nvSpPr>
        <p:spPr>
          <a:xfrm>
            <a:off x="322990" y="5629663"/>
            <a:ext cx="5358354" cy="64423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Why? Move $$$ of gaming HW/SW revenue from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Sony/MSFT/Nintendo/Apple/Valve </a:t>
            </a:r>
            <a:endParaRPr kumimoji="0" lang="pl-PL" sz="1400" b="0" i="0" u="none" strike="noStrike" kern="1200" cap="none" spc="0" normalizeH="0" baseline="0" noProof="0" dirty="0">
              <a:ln>
                <a:noFill/>
              </a:ln>
              <a:solidFill>
                <a:schemeClr val="tx2"/>
              </a:solidFill>
              <a:effectLst/>
              <a:uLnTx/>
              <a:uFillTx/>
              <a:latin typeface="Intel Clear"/>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to Google</a:t>
            </a:r>
          </a:p>
        </p:txBody>
      </p:sp>
      <p:pic>
        <p:nvPicPr>
          <p:cNvPr id="6" name="Picture 2" descr="Image result for stadia">
            <a:extLst>
              <a:ext uri="{FF2B5EF4-FFF2-40B4-BE49-F238E27FC236}">
                <a16:creationId xmlns:a16="http://schemas.microsoft.com/office/drawing/2014/main" id="{BB0A98CE-96A1-4237-AB3B-2399D283C792}"/>
              </a:ext>
            </a:extLst>
          </p:cNvPr>
          <p:cNvPicPr>
            <a:picLocks noGrp="1" noChangeAspect="1" noChangeArrowheads="1"/>
          </p:cNvPicPr>
          <p:nvPr>
            <p:ph sz="quarter"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485170" y="2120402"/>
            <a:ext cx="839788" cy="6889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EDE5017-906B-43DB-B914-4B406A685F45}"/>
              </a:ext>
            </a:extLst>
          </p:cNvPr>
          <p:cNvSpPr>
            <a:spLocks noGrp="1"/>
          </p:cNvSpPr>
          <p:nvPr>
            <p:ph type="title" idx="4294967295"/>
          </p:nvPr>
        </p:nvSpPr>
        <p:spPr>
          <a:xfrm>
            <a:off x="316523" y="334955"/>
            <a:ext cx="10972800" cy="1158875"/>
          </a:xfrm>
        </p:spPr>
        <p:txBody>
          <a:bodyPr/>
          <a:lstStyle/>
          <a:p>
            <a:r>
              <a:rPr lang="en-US" sz="4800"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Google &amp; Microsoft Investments In Cloud Gaming</a:t>
            </a:r>
          </a:p>
        </p:txBody>
      </p:sp>
      <p:pic>
        <p:nvPicPr>
          <p:cNvPr id="4" name="Picture 18" descr="Map shows 54 Azure regions around the world">
            <a:extLst>
              <a:ext uri="{FF2B5EF4-FFF2-40B4-BE49-F238E27FC236}">
                <a16:creationId xmlns:a16="http://schemas.microsoft.com/office/drawing/2014/main" id="{9237E4BD-9C8D-407E-A6E0-3E3D6D0BAC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782" y="1233843"/>
            <a:ext cx="3727150" cy="20492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C2C8CEB-367C-48AC-AD18-EE4B1215016E}"/>
              </a:ext>
            </a:extLst>
          </p:cNvPr>
          <p:cNvPicPr>
            <a:picLocks noChangeAspect="1"/>
          </p:cNvPicPr>
          <p:nvPr/>
        </p:nvPicPr>
        <p:blipFill>
          <a:blip r:embed="rId4" cstate="print"/>
          <a:stretch>
            <a:fillRect/>
          </a:stretch>
        </p:blipFill>
        <p:spPr>
          <a:xfrm>
            <a:off x="2040923" y="1552445"/>
            <a:ext cx="3383942" cy="1614487"/>
          </a:xfrm>
          <a:prstGeom prst="rect">
            <a:avLst/>
          </a:prstGeom>
        </p:spPr>
      </p:pic>
      <p:pic>
        <p:nvPicPr>
          <p:cNvPr id="7" name="Picture 10" descr="Image result for google logo">
            <a:extLst>
              <a:ext uri="{FF2B5EF4-FFF2-40B4-BE49-F238E27FC236}">
                <a16:creationId xmlns:a16="http://schemas.microsoft.com/office/drawing/2014/main" id="{2104381F-D181-414E-973B-FF3800E4F25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185" y="1644615"/>
            <a:ext cx="971882" cy="3714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0C874BF-67A5-456F-9ABA-9E4F9C7D00B7}"/>
              </a:ext>
            </a:extLst>
          </p:cNvPr>
          <p:cNvSpPr/>
          <p:nvPr/>
        </p:nvSpPr>
        <p:spPr>
          <a:xfrm>
            <a:off x="328245" y="3295392"/>
            <a:ext cx="5542573" cy="22425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Stated Mission:  “Give players instant access to a game by clicking </a:t>
            </a:r>
            <a:endParaRPr kumimoji="0" lang="pl-PL" sz="1400" b="0" i="0" u="none" strike="noStrike" kern="1200" cap="none" spc="0" normalizeH="0" baseline="0" noProof="0" dirty="0">
              <a:ln>
                <a:noFill/>
              </a:ln>
              <a:solidFill>
                <a:schemeClr val="tx2"/>
              </a:solidFill>
              <a:effectLst/>
              <a:uLnTx/>
              <a:uFillTx/>
              <a:latin typeface="Intel Clea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a link for instant access…”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tx2"/>
              </a:solidFill>
              <a:effectLst/>
              <a:uLnTx/>
              <a:uFillTx/>
              <a:latin typeface="Intel Clear"/>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Cloud gaming (frame streaming) capable of 4K@60fps, HDR</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Accessible via Chrome browser; integration with YouTube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Optional proprietary controller w/ direct Wi-Fi link to DC</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Custom AMD GPU w/ HBM2 memory, 10.7 TFLOPS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Still </a:t>
            </a:r>
            <a:r>
              <a:rPr kumimoji="0" lang="en-US" sz="1400" b="1" i="0" u="none" strike="noStrike" kern="1200" cap="none" spc="0" normalizeH="0" baseline="0" noProof="0" dirty="0">
                <a:ln>
                  <a:noFill/>
                </a:ln>
                <a:solidFill>
                  <a:schemeClr val="tx2"/>
                </a:solidFill>
                <a:effectLst/>
                <a:uLnTx/>
                <a:uFillTx/>
                <a:latin typeface="Intel Clear"/>
                <a:ea typeface="+mn-ea"/>
                <a:cs typeface="+mn-cs"/>
              </a:rPr>
              <a:t>unknown</a:t>
            </a:r>
            <a:r>
              <a:rPr kumimoji="0" lang="en-US" sz="1400" b="0" i="0" u="none" strike="noStrike" kern="1200" cap="none" spc="0" normalizeH="0" baseline="0" noProof="0" dirty="0">
                <a:ln>
                  <a:noFill/>
                </a:ln>
                <a:solidFill>
                  <a:schemeClr val="tx2"/>
                </a:solidFill>
                <a:effectLst/>
                <a:uLnTx/>
                <a:uFillTx/>
                <a:latin typeface="Intel Clear"/>
                <a:ea typeface="+mn-ea"/>
                <a:cs typeface="+mn-cs"/>
              </a:rPr>
              <a:t> or </a:t>
            </a:r>
            <a:r>
              <a:rPr kumimoji="0" lang="en-US" sz="1400" b="1" i="0" u="none" strike="noStrike" kern="1200" cap="none" spc="0" normalizeH="0" baseline="0" noProof="0" dirty="0">
                <a:ln>
                  <a:noFill/>
                </a:ln>
                <a:solidFill>
                  <a:schemeClr val="tx2"/>
                </a:solidFill>
                <a:effectLst/>
                <a:uLnTx/>
                <a:uFillTx/>
                <a:latin typeface="Intel Clear"/>
                <a:ea typeface="+mn-ea"/>
                <a:cs typeface="+mn-cs"/>
              </a:rPr>
              <a:t>TBA</a:t>
            </a:r>
            <a:r>
              <a:rPr kumimoji="0" lang="en-US" sz="1400" b="0" i="0" u="none" strike="noStrike" kern="1200" cap="none" spc="0" normalizeH="0" baseline="0" noProof="0" dirty="0">
                <a:ln>
                  <a:noFill/>
                </a:ln>
                <a:solidFill>
                  <a:schemeClr val="tx2"/>
                </a:solidFill>
                <a:effectLst/>
                <a:uLnTx/>
                <a:uFillTx/>
                <a:latin typeface="Intel Clear"/>
                <a:ea typeface="+mn-ea"/>
                <a:cs typeface="+mn-cs"/>
              </a:rPr>
              <a: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Network requirements</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Pricing structure / business model</a:t>
            </a:r>
          </a:p>
        </p:txBody>
      </p:sp>
      <p:pic>
        <p:nvPicPr>
          <p:cNvPr id="9" name="Picture 12" descr="Image result for microsoft">
            <a:extLst>
              <a:ext uri="{FF2B5EF4-FFF2-40B4-BE49-F238E27FC236}">
                <a16:creationId xmlns:a16="http://schemas.microsoft.com/office/drawing/2014/main" id="{8E1A029F-21BB-4C49-B951-194B4A4A005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4358" y="1489662"/>
            <a:ext cx="1684576" cy="62162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6802F943-C1A9-4FC6-B249-B4C9462CD8E1}"/>
              </a:ext>
            </a:extLst>
          </p:cNvPr>
          <p:cNvSpPr/>
          <p:nvPr/>
        </p:nvSpPr>
        <p:spPr>
          <a:xfrm>
            <a:off x="5945987" y="2207613"/>
            <a:ext cx="1684575" cy="53149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2"/>
                </a:solidFill>
                <a:effectLst/>
                <a:uLnTx/>
                <a:uFillTx/>
                <a:latin typeface="Intel Clear"/>
                <a:ea typeface="+mn-ea"/>
                <a:cs typeface="+mn-cs"/>
              </a:rPr>
              <a:t>Project </a:t>
            </a:r>
            <a:r>
              <a:rPr kumimoji="0" lang="en-US" sz="1600" b="1" i="0" u="none" strike="noStrike" kern="1200" cap="none" spc="0" normalizeH="0" baseline="0" noProof="0" dirty="0" err="1">
                <a:ln>
                  <a:noFill/>
                </a:ln>
                <a:solidFill>
                  <a:schemeClr val="tx2"/>
                </a:solidFill>
                <a:effectLst/>
                <a:uLnTx/>
                <a:uFillTx/>
                <a:latin typeface="Intel Clear"/>
                <a:ea typeface="+mn-ea"/>
                <a:cs typeface="+mn-cs"/>
              </a:rPr>
              <a:t>xCloud</a:t>
            </a:r>
            <a:endParaRPr kumimoji="0" lang="en-US" sz="1600" b="1" i="0" u="none" strike="noStrike" kern="1200" cap="none" spc="0" normalizeH="0" baseline="0" noProof="0" dirty="0">
              <a:ln>
                <a:noFill/>
              </a:ln>
              <a:solidFill>
                <a:schemeClr val="tx2"/>
              </a:solidFill>
              <a:effectLst/>
              <a:uLnTx/>
              <a:uFillTx/>
              <a:latin typeface="Intel Clear"/>
              <a:ea typeface="+mn-ea"/>
              <a:cs typeface="+mn-cs"/>
            </a:endParaRPr>
          </a:p>
        </p:txBody>
      </p:sp>
      <p:sp>
        <p:nvSpPr>
          <p:cNvPr id="11" name="Rectangle 10">
            <a:extLst>
              <a:ext uri="{FF2B5EF4-FFF2-40B4-BE49-F238E27FC236}">
                <a16:creationId xmlns:a16="http://schemas.microsoft.com/office/drawing/2014/main" id="{BACA503D-58A0-407C-9B37-FC2178C82299}"/>
              </a:ext>
            </a:extLst>
          </p:cNvPr>
          <p:cNvSpPr/>
          <p:nvPr/>
        </p:nvSpPr>
        <p:spPr>
          <a:xfrm>
            <a:off x="6093885" y="3312568"/>
            <a:ext cx="5807126" cy="22253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Stated Mission: “Play the Games you want, with the People you want, on the Devices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400" b="0" i="0" u="none" strike="noStrike" kern="1200" cap="none" spc="0" normalizeH="0" baseline="0" noProof="0" dirty="0">
              <a:ln>
                <a:noFill/>
              </a:ln>
              <a:solidFill>
                <a:schemeClr val="tx2"/>
              </a:solidFill>
              <a:effectLst/>
              <a:uLnTx/>
              <a:uFillTx/>
              <a:latin typeface="Intel Clear"/>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Put HW into the cloud (Xbox into racks)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Provide services that enable streaming of those games (</a:t>
            </a:r>
            <a:r>
              <a:rPr kumimoji="0" lang="en-US" sz="1400" b="0" i="0" u="none" strike="noStrike" kern="1200" cap="none" spc="0" normalizeH="0" baseline="0" noProof="0" dirty="0" err="1">
                <a:ln>
                  <a:noFill/>
                </a:ln>
                <a:solidFill>
                  <a:schemeClr val="tx2"/>
                </a:solidFill>
                <a:effectLst/>
                <a:uLnTx/>
                <a:uFillTx/>
                <a:latin typeface="Intel Clear"/>
                <a:ea typeface="+mn-ea"/>
                <a:cs typeface="+mn-cs"/>
              </a:rPr>
              <a:t>xCloud</a:t>
            </a:r>
            <a:r>
              <a:rPr kumimoji="0" lang="en-US" sz="1400" b="0" i="0" u="none" strike="noStrike" kern="1200" cap="none" spc="0" normalizeH="0" baseline="0" noProof="0" dirty="0">
                <a:ln>
                  <a:noFill/>
                </a:ln>
                <a:solidFill>
                  <a:schemeClr val="tx2"/>
                </a:solidFill>
                <a:effectLst/>
                <a:uLnTx/>
                <a:uFillTx/>
                <a:latin typeface="Intel Clear"/>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Provide tools to fine tune experiences and adapt to new devices (phones)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Offer Microsoft level scale (Azure)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chemeClr val="tx2"/>
              </a:solidFill>
              <a:effectLst/>
              <a:uLnTx/>
              <a:uFillTx/>
              <a:latin typeface="Intel Clear"/>
              <a:ea typeface="+mn-ea"/>
              <a:cs typeface="+mn-cs"/>
            </a:endParaRPr>
          </a:p>
        </p:txBody>
      </p:sp>
      <p:pic>
        <p:nvPicPr>
          <p:cNvPr id="12" name="Picture 16" descr="Image result for server rack">
            <a:extLst>
              <a:ext uri="{FF2B5EF4-FFF2-40B4-BE49-F238E27FC236}">
                <a16:creationId xmlns:a16="http://schemas.microsoft.com/office/drawing/2014/main" id="{D8CEF369-61A2-434D-8686-5D67E59FDD3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69773" y="1291588"/>
            <a:ext cx="1344988" cy="171426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0" descr="Image result for xbox one s">
            <a:extLst>
              <a:ext uri="{FF2B5EF4-FFF2-40B4-BE49-F238E27FC236}">
                <a16:creationId xmlns:a16="http://schemas.microsoft.com/office/drawing/2014/main" id="{A7ADB4C9-B631-4F1F-955B-11E13E349C54}"/>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8628127" y="2525915"/>
            <a:ext cx="1433032" cy="5304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0" descr="Image result for xbox one s">
            <a:extLst>
              <a:ext uri="{FF2B5EF4-FFF2-40B4-BE49-F238E27FC236}">
                <a16:creationId xmlns:a16="http://schemas.microsoft.com/office/drawing/2014/main" id="{C8335002-0695-4D28-AF33-77D26C1DEBDB}"/>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8628127" y="2123512"/>
            <a:ext cx="1433032" cy="53048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0" descr="Image result for xbox one s">
            <a:extLst>
              <a:ext uri="{FF2B5EF4-FFF2-40B4-BE49-F238E27FC236}">
                <a16:creationId xmlns:a16="http://schemas.microsoft.com/office/drawing/2014/main" id="{AD05DDFA-F180-420B-A0CC-B6919960AB6D}"/>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8628127" y="1727963"/>
            <a:ext cx="1433032" cy="53048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0" descr="Image result for xbox one s">
            <a:extLst>
              <a:ext uri="{FF2B5EF4-FFF2-40B4-BE49-F238E27FC236}">
                <a16:creationId xmlns:a16="http://schemas.microsoft.com/office/drawing/2014/main" id="{2088EF4C-CA94-4461-85E6-EB3D621223E5}"/>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8628127" y="1287204"/>
            <a:ext cx="1433032" cy="530483"/>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id="{DE5EFFAD-CFE5-4744-9527-654B5DF780AB}"/>
              </a:ext>
            </a:extLst>
          </p:cNvPr>
          <p:cNvCxnSpPr>
            <a:cxnSpLocks/>
          </p:cNvCxnSpPr>
          <p:nvPr/>
        </p:nvCxnSpPr>
        <p:spPr>
          <a:xfrm>
            <a:off x="5870819" y="1287027"/>
            <a:ext cx="0" cy="4984820"/>
          </a:xfrm>
          <a:prstGeom prst="line">
            <a:avLst/>
          </a:prstGeom>
          <a:ln/>
        </p:spPr>
        <p:style>
          <a:lnRef idx="2">
            <a:schemeClr val="accent2"/>
          </a:lnRef>
          <a:fillRef idx="0">
            <a:schemeClr val="accent2"/>
          </a:fillRef>
          <a:effectRef idx="1">
            <a:schemeClr val="accent2"/>
          </a:effectRef>
          <a:fontRef idx="minor">
            <a:schemeClr val="tx1"/>
          </a:fontRef>
        </p:style>
      </p:cxnSp>
      <p:sp>
        <p:nvSpPr>
          <p:cNvPr id="21" name="Rectangle: Rounded Corners 20">
            <a:extLst>
              <a:ext uri="{FF2B5EF4-FFF2-40B4-BE49-F238E27FC236}">
                <a16:creationId xmlns:a16="http://schemas.microsoft.com/office/drawing/2014/main" id="{33DE9450-EBC0-41D4-B8C3-C14D22D808A3}"/>
              </a:ext>
            </a:extLst>
          </p:cNvPr>
          <p:cNvSpPr/>
          <p:nvPr/>
        </p:nvSpPr>
        <p:spPr>
          <a:xfrm>
            <a:off x="6068273" y="5629663"/>
            <a:ext cx="5583659" cy="64423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Intel Clear"/>
                <a:ea typeface="+mn-ea"/>
                <a:cs typeface="+mn-cs"/>
              </a:rPr>
              <a:t>Why? Azure growth driver. Gives MSFT in with mobile gamers. Keep developers building on </a:t>
            </a:r>
            <a:r>
              <a:rPr kumimoji="0" lang="en-US" sz="1400" b="0" i="0" u="none" strike="noStrike" kern="1200" cap="none" spc="0" normalizeH="0" baseline="0" noProof="0" dirty="0" err="1">
                <a:ln>
                  <a:noFill/>
                </a:ln>
                <a:solidFill>
                  <a:schemeClr val="tx2"/>
                </a:solidFill>
                <a:effectLst/>
                <a:uLnTx/>
                <a:uFillTx/>
                <a:latin typeface="Intel Clear"/>
                <a:ea typeface="+mn-ea"/>
                <a:cs typeface="+mn-cs"/>
              </a:rPr>
              <a:t>WinOS</a:t>
            </a:r>
            <a:r>
              <a:rPr kumimoji="0" lang="en-US" sz="1400" b="0" i="0" u="none" strike="noStrike" kern="1200" cap="none" spc="0" normalizeH="0" baseline="0" noProof="0" dirty="0">
                <a:ln>
                  <a:noFill/>
                </a:ln>
                <a:solidFill>
                  <a:schemeClr val="tx2"/>
                </a:solidFill>
                <a:effectLst/>
                <a:uLnTx/>
                <a:uFillTx/>
                <a:latin typeface="Intel Clear"/>
                <a:ea typeface="+mn-ea"/>
                <a:cs typeface="+mn-cs"/>
              </a:rPr>
              <a:t> via toolkits that leverage existing code</a:t>
            </a:r>
          </a:p>
        </p:txBody>
      </p:sp>
      <p:sp>
        <p:nvSpPr>
          <p:cNvPr id="22" name="Symbol zastępczy numeru slajdu 5"/>
          <p:cNvSpPr>
            <a:spLocks noGrp="1"/>
          </p:cNvSpPr>
          <p:nvPr>
            <p:ph type="sldNum" sz="quarter" idx="12"/>
          </p:nvPr>
        </p:nvSpPr>
        <p:spPr>
          <a:xfrm>
            <a:off x="9069352" y="6432516"/>
            <a:ext cx="2844800" cy="365125"/>
          </a:xfrm>
        </p:spPr>
        <p:txBody>
          <a:bodyPr/>
          <a:lstStyle/>
          <a:p>
            <a:fld id="{EE2556C5-CE8C-6547-B838-EA80C61A4AF7}" type="slidenum">
              <a:rPr lang="en-US" smtClean="0"/>
              <a:pPr/>
              <a:t>33</a:t>
            </a:fld>
            <a:endParaRPr lang="en-US" dirty="0"/>
          </a:p>
        </p:txBody>
      </p:sp>
      <p:sp>
        <p:nvSpPr>
          <p:cNvPr id="23" name="TextBox 36"/>
          <p:cNvSpPr txBox="1"/>
          <p:nvPr/>
        </p:nvSpPr>
        <p:spPr>
          <a:xfrm>
            <a:off x="322990" y="6529770"/>
            <a:ext cx="3573517" cy="138499"/>
          </a:xfrm>
          <a:prstGeom prst="rect">
            <a:avLst/>
          </a:prstGeom>
          <a:noFill/>
        </p:spPr>
        <p:txBody>
          <a:bodyPr vert="horz" wrap="square" lIns="0" tIns="0" rIns="0" bIns="0" rtlCol="0">
            <a:spAutoFit/>
          </a:bodyPr>
          <a:lstStyle/>
          <a:p>
            <a:pPr defTabSz="609585"/>
            <a:r>
              <a:rPr lang="pl-PL" sz="900" dirty="0">
                <a:solidFill>
                  <a:schemeClr val="bg1"/>
                </a:solidFill>
                <a:latin typeface="Intel Clear"/>
              </a:rPr>
              <a:t>CLIENT COMPUTING GROUP | </a:t>
            </a:r>
            <a:r>
              <a:rPr lang="en-US" sz="900" dirty="0">
                <a:solidFill>
                  <a:schemeClr val="bg1"/>
                </a:solidFill>
                <a:latin typeface="Intel Clear"/>
              </a:rPr>
              <a:t>Intel</a:t>
            </a:r>
            <a:r>
              <a:rPr lang="pl-PL" sz="900" dirty="0">
                <a:solidFill>
                  <a:schemeClr val="bg1"/>
                </a:solidFill>
                <a:latin typeface="Intel Clear"/>
              </a:rPr>
              <a:t>®</a:t>
            </a:r>
            <a:r>
              <a:rPr lang="en-US" sz="900" dirty="0">
                <a:solidFill>
                  <a:schemeClr val="bg1"/>
                </a:solidFill>
                <a:latin typeface="Intel Clear"/>
              </a:rPr>
              <a:t> Confidential </a:t>
            </a:r>
          </a:p>
        </p:txBody>
      </p:sp>
    </p:spTree>
    <p:extLst>
      <p:ext uri="{BB962C8B-B14F-4D97-AF65-F5344CB8AC3E}">
        <p14:creationId xmlns:p14="http://schemas.microsoft.com/office/powerpoint/2010/main" val="3811210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1" name="Rectangle 40"/>
          <p:cNvSpPr/>
          <p:nvPr/>
        </p:nvSpPr>
        <p:spPr>
          <a:xfrm>
            <a:off x="0" y="0"/>
            <a:ext cx="12192000" cy="6858000"/>
          </a:xfrm>
          <a:prstGeom prst="rect">
            <a:avLst/>
          </a:prstGeom>
          <a:gradFill>
            <a:gsLst>
              <a:gs pos="0">
                <a:schemeClr val="accent2">
                  <a:alpha val="30000"/>
                </a:schemeClr>
              </a:gs>
              <a:gs pos="100000">
                <a:schemeClr val="accent1">
                  <a:alpha val="40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sp>
        <p:nvSpPr>
          <p:cNvPr id="4" name="Title 3"/>
          <p:cNvSpPr>
            <a:spLocks noGrp="1"/>
          </p:cNvSpPr>
          <p:nvPr>
            <p:ph type="title"/>
          </p:nvPr>
        </p:nvSpPr>
        <p:spPr>
          <a:xfrm>
            <a:off x="539264" y="413507"/>
            <a:ext cx="11043138" cy="1152828"/>
          </a:xfrm>
        </p:spPr>
        <p:txBody>
          <a:bodyPr/>
          <a:lstStyle/>
          <a:p>
            <a:pPr>
              <a:lnSpc>
                <a:spcPts val="6400"/>
              </a:lnSpc>
            </a:pPr>
            <a:r>
              <a:rPr lang="en-US" sz="6000" dirty="0"/>
              <a:t>Thunderbolt™ 3 </a:t>
            </a:r>
            <a:r>
              <a:rPr lang="cs-CZ" sz="6000" dirty="0"/>
              <a:t>– more mobile gaming </a:t>
            </a:r>
            <a:r>
              <a:rPr lang="cs-CZ" sz="6000" dirty="0" err="1"/>
              <a:t>possibilities</a:t>
            </a:r>
            <a:endParaRPr lang="en-US" sz="6000" dirty="0"/>
          </a:p>
        </p:txBody>
      </p:sp>
      <p:grpSp>
        <p:nvGrpSpPr>
          <p:cNvPr id="43" name="Group 42"/>
          <p:cNvGrpSpPr/>
          <p:nvPr/>
        </p:nvGrpSpPr>
        <p:grpSpPr>
          <a:xfrm>
            <a:off x="609600" y="2789432"/>
            <a:ext cx="5336117" cy="1502080"/>
            <a:chOff x="457200" y="2092074"/>
            <a:chExt cx="4002088" cy="1126560"/>
          </a:xfrm>
        </p:grpSpPr>
        <p:sp>
          <p:nvSpPr>
            <p:cNvPr id="7" name="Rectangle 6"/>
            <p:cNvSpPr/>
            <p:nvPr/>
          </p:nvSpPr>
          <p:spPr>
            <a:xfrm>
              <a:off x="457200" y="2099310"/>
              <a:ext cx="4002088" cy="1100546"/>
            </a:xfrm>
            <a:prstGeom prst="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sp>
          <p:nvSpPr>
            <p:cNvPr id="8" name="Rectangle 7"/>
            <p:cNvSpPr/>
            <p:nvPr/>
          </p:nvSpPr>
          <p:spPr>
            <a:xfrm flipH="1">
              <a:off x="629919" y="2232842"/>
              <a:ext cx="3829367" cy="842736"/>
            </a:xfrm>
            <a:prstGeom prst="rect">
              <a:avLst/>
            </a:prstGeom>
          </p:spPr>
          <p:txBody>
            <a:bodyPr wrap="square" lIns="0" tIns="0" rIns="0" bIns="0" anchor="ctr" anchorCtr="0">
              <a:noAutofit/>
            </a:bodyPr>
            <a:lstStyle/>
            <a:p>
              <a:pPr defTabSz="609585">
                <a:lnSpc>
                  <a:spcPts val="4800"/>
                </a:lnSpc>
              </a:pPr>
              <a:r>
                <a:rPr lang="en-US" sz="5067" b="1" spc="67" dirty="0">
                  <a:solidFill>
                    <a:srgbClr val="FFFFFF"/>
                  </a:solidFill>
                  <a:latin typeface="Intel Clear Pro" charset="0"/>
                  <a:ea typeface="Intel Clear Pro" charset="0"/>
                  <a:cs typeface="Intel Clear Pro" charset="0"/>
                </a:rPr>
                <a:t>Gaming </a:t>
              </a:r>
              <a:br>
                <a:rPr lang="en-US" sz="5067" b="1" spc="67" dirty="0">
                  <a:solidFill>
                    <a:srgbClr val="FFFFFF"/>
                  </a:solidFill>
                  <a:latin typeface="Intel Clear Pro" charset="0"/>
                  <a:ea typeface="Intel Clear Pro" charset="0"/>
                  <a:cs typeface="Intel Clear Pro" charset="0"/>
                </a:rPr>
              </a:br>
              <a:r>
                <a:rPr lang="en-US" sz="5067" b="1" spc="67" dirty="0">
                  <a:solidFill>
                    <a:srgbClr val="FFFFFF"/>
                  </a:solidFill>
                  <a:latin typeface="Intel Clear Pro" charset="0"/>
                  <a:ea typeface="Intel Clear Pro" charset="0"/>
                  <a:cs typeface="Intel Clear Pro" charset="0"/>
                </a:rPr>
                <a:t>Displays</a:t>
              </a:r>
            </a:p>
          </p:txBody>
        </p:sp>
        <p:cxnSp>
          <p:nvCxnSpPr>
            <p:cNvPr id="19" name="Straight Connector 18"/>
            <p:cNvCxnSpPr/>
            <p:nvPr/>
          </p:nvCxnSpPr>
          <p:spPr>
            <a:xfrm>
              <a:off x="457200" y="2092074"/>
              <a:ext cx="4002088" cy="0"/>
            </a:xfrm>
            <a:prstGeom prst="line">
              <a:avLst/>
            </a:prstGeom>
            <a:ln w="9525">
              <a:gradFill>
                <a:gsLst>
                  <a:gs pos="0">
                    <a:schemeClr val="accent2">
                      <a:alpha val="50000"/>
                    </a:schemeClr>
                  </a:gs>
                  <a:gs pos="100000">
                    <a:schemeClr val="bg1"/>
                  </a:gs>
                </a:gsLst>
                <a:lin ang="0" scaled="0"/>
              </a:gradFill>
            </a:ln>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5721" y="2617923"/>
              <a:ext cx="600711" cy="600711"/>
            </a:xfrm>
            <a:prstGeom prst="rect">
              <a:avLst/>
            </a:prstGeom>
          </p:spPr>
        </p:pic>
      </p:grpSp>
      <p:grpSp>
        <p:nvGrpSpPr>
          <p:cNvPr id="44" name="Group 43"/>
          <p:cNvGrpSpPr/>
          <p:nvPr/>
        </p:nvGrpSpPr>
        <p:grpSpPr>
          <a:xfrm>
            <a:off x="6244167" y="2789432"/>
            <a:ext cx="5338235" cy="1502080"/>
            <a:chOff x="4683125" y="2092074"/>
            <a:chExt cx="4003676" cy="1126560"/>
          </a:xfrm>
        </p:grpSpPr>
        <p:sp>
          <p:nvSpPr>
            <p:cNvPr id="28" name="Rectangle 27"/>
            <p:cNvSpPr/>
            <p:nvPr/>
          </p:nvSpPr>
          <p:spPr>
            <a:xfrm>
              <a:off x="4684713" y="2099310"/>
              <a:ext cx="4002088" cy="1100546"/>
            </a:xfrm>
            <a:prstGeom prst="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sp>
          <p:nvSpPr>
            <p:cNvPr id="9" name="Rectangle 8"/>
            <p:cNvSpPr/>
            <p:nvPr/>
          </p:nvSpPr>
          <p:spPr>
            <a:xfrm flipH="1">
              <a:off x="4857436" y="2232842"/>
              <a:ext cx="3829363" cy="842736"/>
            </a:xfrm>
            <a:prstGeom prst="rect">
              <a:avLst/>
            </a:prstGeom>
          </p:spPr>
          <p:txBody>
            <a:bodyPr wrap="square" lIns="0" tIns="0" rIns="0" bIns="0" anchor="ctr" anchorCtr="0">
              <a:noAutofit/>
            </a:bodyPr>
            <a:lstStyle/>
            <a:p>
              <a:pPr defTabSz="609585">
                <a:lnSpc>
                  <a:spcPts val="4800"/>
                </a:lnSpc>
              </a:pPr>
              <a:r>
                <a:rPr lang="en-US" sz="5067" b="1" spc="67" dirty="0">
                  <a:solidFill>
                    <a:srgbClr val="FFFFFF"/>
                  </a:solidFill>
                  <a:latin typeface="Intel Clear Pro" charset="0"/>
                  <a:ea typeface="Intel Clear Pro" charset="0"/>
                  <a:cs typeface="Intel Clear Pro" charset="0"/>
                </a:rPr>
                <a:t>Game Capture </a:t>
              </a:r>
              <a:br>
                <a:rPr lang="en-US" sz="5067" b="1" spc="67" dirty="0">
                  <a:solidFill>
                    <a:srgbClr val="FFFFFF"/>
                  </a:solidFill>
                  <a:latin typeface="Intel Clear Pro" charset="0"/>
                  <a:ea typeface="Intel Clear Pro" charset="0"/>
                  <a:cs typeface="Intel Clear Pro" charset="0"/>
                </a:rPr>
              </a:br>
              <a:r>
                <a:rPr lang="en-US" sz="5067" b="1" spc="67" dirty="0">
                  <a:solidFill>
                    <a:srgbClr val="FFFFFF"/>
                  </a:solidFill>
                  <a:latin typeface="Intel Clear Pro" charset="0"/>
                  <a:ea typeface="Intel Clear Pro" charset="0"/>
                  <a:cs typeface="Intel Clear Pro" charset="0"/>
                </a:rPr>
                <a:t>&amp; Media Libraries</a:t>
              </a:r>
            </a:p>
          </p:txBody>
        </p:sp>
        <p:cxnSp>
          <p:nvCxnSpPr>
            <p:cNvPr id="21" name="Straight Connector 20"/>
            <p:cNvCxnSpPr/>
            <p:nvPr/>
          </p:nvCxnSpPr>
          <p:spPr>
            <a:xfrm>
              <a:off x="4683125" y="2092074"/>
              <a:ext cx="4002088" cy="0"/>
            </a:xfrm>
            <a:prstGeom prst="line">
              <a:avLst/>
            </a:prstGeom>
            <a:ln w="9525">
              <a:gradFill>
                <a:gsLst>
                  <a:gs pos="0">
                    <a:schemeClr val="accent2">
                      <a:alpha val="50000"/>
                    </a:schemeClr>
                  </a:gs>
                  <a:gs pos="100000">
                    <a:schemeClr val="bg1"/>
                  </a:gs>
                </a:gsLst>
                <a:lin ang="0" scaled="0"/>
              </a:gradFill>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017193" y="2617923"/>
              <a:ext cx="600711" cy="600711"/>
            </a:xfrm>
            <a:prstGeom prst="rect">
              <a:avLst/>
            </a:prstGeom>
          </p:spPr>
        </p:pic>
      </p:grpSp>
      <p:sp>
        <p:nvSpPr>
          <p:cNvPr id="10" name="Rectangle 9"/>
          <p:cNvSpPr/>
          <p:nvPr/>
        </p:nvSpPr>
        <p:spPr>
          <a:xfrm>
            <a:off x="609601" y="1566335"/>
            <a:ext cx="10972800" cy="1061720"/>
          </a:xfrm>
          <a:prstGeom prst="rect">
            <a:avLst/>
          </a:prstGeom>
          <a:gradFill>
            <a:gsLst>
              <a:gs pos="0">
                <a:schemeClr val="accent2">
                  <a:lumMod val="60000"/>
                  <a:lumOff val="40000"/>
                  <a:alpha val="65000"/>
                </a:schemeClr>
              </a:gs>
              <a:gs pos="100000">
                <a:schemeClr val="accent2">
                  <a:lumMod val="20000"/>
                  <a:lumOff val="80000"/>
                  <a:alpha val="75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grpSp>
        <p:nvGrpSpPr>
          <p:cNvPr id="47" name="Group 46"/>
          <p:cNvGrpSpPr/>
          <p:nvPr/>
        </p:nvGrpSpPr>
        <p:grpSpPr>
          <a:xfrm>
            <a:off x="609601" y="4471152"/>
            <a:ext cx="3458633" cy="1467395"/>
            <a:chOff x="457200" y="3353364"/>
            <a:chExt cx="2593975" cy="1100546"/>
          </a:xfrm>
        </p:grpSpPr>
        <p:sp>
          <p:nvSpPr>
            <p:cNvPr id="27" name="Rectangle 26"/>
            <p:cNvSpPr/>
            <p:nvPr/>
          </p:nvSpPr>
          <p:spPr>
            <a:xfrm>
              <a:off x="457200" y="3353364"/>
              <a:ext cx="2593975" cy="1100546"/>
            </a:xfrm>
            <a:prstGeom prst="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sp>
          <p:nvSpPr>
            <p:cNvPr id="11" name="Rectangle 10"/>
            <p:cNvSpPr/>
            <p:nvPr/>
          </p:nvSpPr>
          <p:spPr>
            <a:xfrm flipH="1">
              <a:off x="629919" y="3495581"/>
              <a:ext cx="2421252" cy="842736"/>
            </a:xfrm>
            <a:prstGeom prst="rect">
              <a:avLst/>
            </a:prstGeom>
          </p:spPr>
          <p:txBody>
            <a:bodyPr wrap="square" lIns="0" tIns="0" rIns="0" bIns="0" anchor="ctr" anchorCtr="0">
              <a:noAutofit/>
            </a:bodyPr>
            <a:lstStyle/>
            <a:p>
              <a:pPr defTabSz="609585">
                <a:lnSpc>
                  <a:spcPts val="4533"/>
                </a:lnSpc>
              </a:pPr>
              <a:r>
                <a:rPr lang="en-US" sz="4800" b="1" spc="67" dirty="0">
                  <a:solidFill>
                    <a:srgbClr val="FFFFFF"/>
                  </a:solidFill>
                  <a:latin typeface="Intel Clear Pro" charset="0"/>
                  <a:ea typeface="Intel Clear Pro" charset="0"/>
                  <a:cs typeface="Intel Clear Pro" charset="0"/>
                </a:rPr>
                <a:t>External </a:t>
              </a:r>
              <a:br>
                <a:rPr lang="en-US" sz="4800" b="1" spc="67" dirty="0">
                  <a:solidFill>
                    <a:srgbClr val="FFFFFF"/>
                  </a:solidFill>
                  <a:latin typeface="Intel Clear Pro" charset="0"/>
                  <a:ea typeface="Intel Clear Pro" charset="0"/>
                  <a:cs typeface="Intel Clear Pro" charset="0"/>
                </a:rPr>
              </a:br>
              <a:r>
                <a:rPr lang="en-US" sz="4800" b="1" spc="67" dirty="0">
                  <a:solidFill>
                    <a:srgbClr val="FFFFFF"/>
                  </a:solidFill>
                  <a:latin typeface="Intel Clear Pro" charset="0"/>
                  <a:ea typeface="Intel Clear Pro" charset="0"/>
                  <a:cs typeface="Intel Clear Pro" charset="0"/>
                </a:rPr>
                <a:t>Graphics &amp; VR </a:t>
              </a: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0655" y="3886717"/>
              <a:ext cx="515899" cy="515899"/>
            </a:xfrm>
            <a:prstGeom prst="rect">
              <a:avLst/>
            </a:prstGeom>
          </p:spPr>
        </p:pic>
        <p:cxnSp>
          <p:nvCxnSpPr>
            <p:cNvPr id="23" name="Straight Connector 22"/>
            <p:cNvCxnSpPr/>
            <p:nvPr/>
          </p:nvCxnSpPr>
          <p:spPr>
            <a:xfrm>
              <a:off x="457200" y="3353364"/>
              <a:ext cx="2593975" cy="0"/>
            </a:xfrm>
            <a:prstGeom prst="line">
              <a:avLst/>
            </a:prstGeom>
            <a:ln w="9525">
              <a:gradFill>
                <a:gsLst>
                  <a:gs pos="0">
                    <a:schemeClr val="accent2">
                      <a:alpha val="50000"/>
                    </a:schemeClr>
                  </a:gs>
                  <a:gs pos="100000">
                    <a:schemeClr val="bg1"/>
                  </a:gs>
                </a:gsLst>
                <a:lin ang="0" scaled="0"/>
              </a:gradFill>
            </a:ln>
            <a:effectLst/>
          </p:spPr>
          <p:style>
            <a:lnRef idx="2">
              <a:schemeClr val="accent1"/>
            </a:lnRef>
            <a:fillRef idx="0">
              <a:schemeClr val="accent1"/>
            </a:fillRef>
            <a:effectRef idx="1">
              <a:schemeClr val="accent1"/>
            </a:effectRef>
            <a:fontRef idx="minor">
              <a:schemeClr val="tx1"/>
            </a:fontRef>
          </p:style>
        </p:cxnSp>
      </p:grpSp>
      <p:grpSp>
        <p:nvGrpSpPr>
          <p:cNvPr id="46" name="Group 45"/>
          <p:cNvGrpSpPr/>
          <p:nvPr/>
        </p:nvGrpSpPr>
        <p:grpSpPr>
          <a:xfrm>
            <a:off x="4362449" y="4471152"/>
            <a:ext cx="3462864" cy="1564187"/>
            <a:chOff x="3271837" y="3353364"/>
            <a:chExt cx="2597148" cy="1173140"/>
          </a:xfrm>
        </p:grpSpPr>
        <p:sp>
          <p:nvSpPr>
            <p:cNvPr id="29" name="Rectangle 28"/>
            <p:cNvSpPr/>
            <p:nvPr/>
          </p:nvSpPr>
          <p:spPr>
            <a:xfrm>
              <a:off x="3273425" y="3359694"/>
              <a:ext cx="2593975" cy="1100546"/>
            </a:xfrm>
            <a:prstGeom prst="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sp>
          <p:nvSpPr>
            <p:cNvPr id="12" name="Rectangle 11"/>
            <p:cNvSpPr/>
            <p:nvPr/>
          </p:nvSpPr>
          <p:spPr>
            <a:xfrm flipH="1">
              <a:off x="3447733" y="3495581"/>
              <a:ext cx="2421252" cy="842736"/>
            </a:xfrm>
            <a:prstGeom prst="rect">
              <a:avLst/>
            </a:prstGeom>
          </p:spPr>
          <p:txBody>
            <a:bodyPr wrap="square" lIns="0" tIns="0" rIns="0" bIns="0" anchor="ctr" anchorCtr="0">
              <a:noAutofit/>
            </a:bodyPr>
            <a:lstStyle/>
            <a:p>
              <a:pPr defTabSz="609585">
                <a:lnSpc>
                  <a:spcPts val="4533"/>
                </a:lnSpc>
              </a:pPr>
              <a:r>
                <a:rPr lang="en-US" sz="4800" b="1" spc="67" dirty="0">
                  <a:solidFill>
                    <a:srgbClr val="FFFFFF"/>
                  </a:solidFill>
                  <a:latin typeface="Intel Clear Pro" charset="0"/>
                  <a:ea typeface="Intel Clear Pro" charset="0"/>
                  <a:cs typeface="Intel Clear Pro" charset="0"/>
                </a:rPr>
                <a:t>Networking</a:t>
              </a:r>
            </a:p>
          </p:txBody>
        </p:sp>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36797" y="3884748"/>
              <a:ext cx="641756" cy="641756"/>
            </a:xfrm>
            <a:prstGeom prst="rect">
              <a:avLst/>
            </a:prstGeom>
          </p:spPr>
        </p:pic>
        <p:cxnSp>
          <p:nvCxnSpPr>
            <p:cNvPr id="24" name="Straight Connector 23"/>
            <p:cNvCxnSpPr/>
            <p:nvPr/>
          </p:nvCxnSpPr>
          <p:spPr>
            <a:xfrm>
              <a:off x="3271837" y="3353364"/>
              <a:ext cx="2593975" cy="0"/>
            </a:xfrm>
            <a:prstGeom prst="line">
              <a:avLst/>
            </a:prstGeom>
            <a:ln w="9525">
              <a:gradFill>
                <a:gsLst>
                  <a:gs pos="0">
                    <a:schemeClr val="accent2">
                      <a:alpha val="50000"/>
                    </a:schemeClr>
                  </a:gs>
                  <a:gs pos="100000">
                    <a:schemeClr val="bg1"/>
                  </a:gs>
                </a:gsLst>
                <a:lin ang="0" scaled="0"/>
              </a:gradFill>
            </a:ln>
            <a:effectLst/>
          </p:spPr>
          <p:style>
            <a:lnRef idx="2">
              <a:schemeClr val="accent1"/>
            </a:lnRef>
            <a:fillRef idx="0">
              <a:schemeClr val="accent1"/>
            </a:fillRef>
            <a:effectRef idx="1">
              <a:schemeClr val="accent1"/>
            </a:effectRef>
            <a:fontRef idx="minor">
              <a:schemeClr val="tx1"/>
            </a:fontRef>
          </p:style>
        </p:cxnSp>
      </p:grpSp>
      <p:grpSp>
        <p:nvGrpSpPr>
          <p:cNvPr id="45" name="Group 44"/>
          <p:cNvGrpSpPr/>
          <p:nvPr/>
        </p:nvGrpSpPr>
        <p:grpSpPr>
          <a:xfrm>
            <a:off x="8123768" y="4471153"/>
            <a:ext cx="3458633" cy="1513553"/>
            <a:chOff x="6092825" y="3353364"/>
            <a:chExt cx="2593975" cy="1135165"/>
          </a:xfrm>
        </p:grpSpPr>
        <p:sp>
          <p:nvSpPr>
            <p:cNvPr id="30" name="Rectangle 29"/>
            <p:cNvSpPr/>
            <p:nvPr/>
          </p:nvSpPr>
          <p:spPr>
            <a:xfrm>
              <a:off x="6092825" y="3359694"/>
              <a:ext cx="2593975" cy="1100546"/>
            </a:xfrm>
            <a:prstGeom prst="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4800" dirty="0">
                <a:solidFill>
                  <a:srgbClr val="FFFFFF"/>
                </a:solidFill>
                <a:latin typeface="Intel Clear Pro" charset="0"/>
                <a:ea typeface="Intel Clear Pro" charset="0"/>
                <a:cs typeface="Intel Clear Pro" charset="0"/>
              </a:endParaRPr>
            </a:p>
          </p:txBody>
        </p:sp>
        <p:sp>
          <p:nvSpPr>
            <p:cNvPr id="13" name="Rectangle 12"/>
            <p:cNvSpPr/>
            <p:nvPr/>
          </p:nvSpPr>
          <p:spPr>
            <a:xfrm flipH="1">
              <a:off x="6262372" y="3495581"/>
              <a:ext cx="2421252" cy="842736"/>
            </a:xfrm>
            <a:prstGeom prst="rect">
              <a:avLst/>
            </a:prstGeom>
          </p:spPr>
          <p:txBody>
            <a:bodyPr wrap="square" lIns="0" tIns="0" rIns="0" bIns="0" anchor="ctr" anchorCtr="0">
              <a:noAutofit/>
            </a:bodyPr>
            <a:lstStyle/>
            <a:p>
              <a:pPr defTabSz="609585">
                <a:lnSpc>
                  <a:spcPts val="4533"/>
                </a:lnSpc>
              </a:pPr>
              <a:r>
                <a:rPr lang="en-US" sz="4800" b="1" spc="67" dirty="0">
                  <a:solidFill>
                    <a:srgbClr val="FFFFFF"/>
                  </a:solidFill>
                  <a:latin typeface="Intel Clear Pro" charset="0"/>
                  <a:ea typeface="Intel Clear Pro" charset="0"/>
                  <a:cs typeface="Intel Clear Pro" charset="0"/>
                </a:rPr>
                <a:t>Media Creation </a:t>
              </a:r>
              <a:br>
                <a:rPr lang="en-US" sz="4800" b="1" spc="67" dirty="0">
                  <a:solidFill>
                    <a:srgbClr val="FFFFFF"/>
                  </a:solidFill>
                  <a:latin typeface="Intel Clear Pro" charset="0"/>
                  <a:ea typeface="Intel Clear Pro" charset="0"/>
                  <a:cs typeface="Intel Clear Pro" charset="0"/>
                </a:rPr>
              </a:br>
              <a:r>
                <a:rPr lang="en-US" sz="4800" b="1" spc="67" dirty="0">
                  <a:solidFill>
                    <a:srgbClr val="FFFFFF"/>
                  </a:solidFill>
                  <a:latin typeface="Intel Clear Pro" charset="0"/>
                  <a:ea typeface="Intel Clear Pro" charset="0"/>
                  <a:cs typeface="Intel Clear Pro" charset="0"/>
                </a:rPr>
                <a:t>&amp; Drones </a:t>
              </a:r>
            </a:p>
          </p:txBody>
        </p:sp>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10835" y="3922724"/>
              <a:ext cx="565805" cy="565805"/>
            </a:xfrm>
            <a:prstGeom prst="rect">
              <a:avLst/>
            </a:prstGeom>
          </p:spPr>
        </p:pic>
        <p:cxnSp>
          <p:nvCxnSpPr>
            <p:cNvPr id="25" name="Straight Connector 24"/>
            <p:cNvCxnSpPr/>
            <p:nvPr/>
          </p:nvCxnSpPr>
          <p:spPr>
            <a:xfrm>
              <a:off x="6092825" y="3353364"/>
              <a:ext cx="2593975" cy="0"/>
            </a:xfrm>
            <a:prstGeom prst="line">
              <a:avLst/>
            </a:prstGeom>
            <a:ln w="9525">
              <a:gradFill>
                <a:gsLst>
                  <a:gs pos="0">
                    <a:schemeClr val="accent2">
                      <a:alpha val="50000"/>
                    </a:schemeClr>
                  </a:gs>
                  <a:gs pos="100000">
                    <a:schemeClr val="bg1"/>
                  </a:gs>
                </a:gsLst>
                <a:lin ang="0" scaled="0"/>
              </a:gradFill>
            </a:ln>
            <a:effectLst/>
          </p:spPr>
          <p:style>
            <a:lnRef idx="2">
              <a:schemeClr val="accent1"/>
            </a:lnRef>
            <a:fillRef idx="0">
              <a:schemeClr val="accent1"/>
            </a:fillRef>
            <a:effectRef idx="1">
              <a:schemeClr val="accent1"/>
            </a:effectRef>
            <a:fontRef idx="minor">
              <a:schemeClr val="tx1"/>
            </a:fontRef>
          </p:style>
        </p:cxnSp>
      </p:grpSp>
      <p:pic>
        <p:nvPicPr>
          <p:cNvPr id="2" name="Picture 1"/>
          <p:cNvPicPr>
            <a:picLocks noChangeAspect="1"/>
          </p:cNvPicPr>
          <p:nvPr/>
        </p:nvPicPr>
        <p:blipFill rotWithShape="1">
          <a:blip r:embed="rId9" cstate="print">
            <a:extLst>
              <a:ext uri="{28A0092B-C50C-407E-A947-70E740481C1C}">
                <a14:useLocalDpi xmlns:a14="http://schemas.microsoft.com/office/drawing/2010/main" val="0"/>
              </a:ext>
            </a:extLst>
          </a:blip>
          <a:srcRect t="17852" b="17044"/>
          <a:stretch/>
        </p:blipFill>
        <p:spPr>
          <a:xfrm>
            <a:off x="3974677" y="1608206"/>
            <a:ext cx="4315883" cy="959084"/>
          </a:xfrm>
          <a:prstGeom prst="rect">
            <a:avLst/>
          </a:prstGeom>
        </p:spPr>
      </p:pic>
      <p:cxnSp>
        <p:nvCxnSpPr>
          <p:cNvPr id="42" name="Straight Connector 41"/>
          <p:cNvCxnSpPr/>
          <p:nvPr/>
        </p:nvCxnSpPr>
        <p:spPr>
          <a:xfrm>
            <a:off x="609600" y="1566335"/>
            <a:ext cx="10972800" cy="0"/>
          </a:xfrm>
          <a:prstGeom prst="line">
            <a:avLst/>
          </a:prstGeom>
          <a:ln w="9525">
            <a:gradFill>
              <a:gsLst>
                <a:gs pos="0">
                  <a:schemeClr val="accent2">
                    <a:alpha val="50000"/>
                  </a:schemeClr>
                </a:gs>
                <a:gs pos="100000">
                  <a:schemeClr val="bg1"/>
                </a:gs>
              </a:gsLst>
              <a:lin ang="0" scaled="0"/>
            </a:gradFill>
          </a:ln>
          <a:effectLst/>
        </p:spPr>
        <p:style>
          <a:lnRef idx="2">
            <a:schemeClr val="accent1"/>
          </a:lnRef>
          <a:fillRef idx="0">
            <a:schemeClr val="accent1"/>
          </a:fillRef>
          <a:effectRef idx="1">
            <a:schemeClr val="accent1"/>
          </a:effectRef>
          <a:fontRef idx="minor">
            <a:schemeClr val="tx1"/>
          </a:fontRef>
        </p:style>
      </p:cxnSp>
      <p:grpSp>
        <p:nvGrpSpPr>
          <p:cNvPr id="48" name="Group 47"/>
          <p:cNvGrpSpPr/>
          <p:nvPr/>
        </p:nvGrpSpPr>
        <p:grpSpPr>
          <a:xfrm>
            <a:off x="2401686" y="6470103"/>
            <a:ext cx="918137" cy="269402"/>
            <a:chOff x="3149600" y="4749800"/>
            <a:chExt cx="796628" cy="233749"/>
          </a:xfrm>
        </p:grpSpPr>
        <p:cxnSp>
          <p:nvCxnSpPr>
            <p:cNvPr id="50" name="Straight Connector 49"/>
            <p:cNvCxnSpPr/>
            <p:nvPr/>
          </p:nvCxnSpPr>
          <p:spPr>
            <a:xfrm>
              <a:off x="3149600" y="4749800"/>
              <a:ext cx="0" cy="20955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3257921" y="4763403"/>
              <a:ext cx="688307" cy="220146"/>
            </a:xfrm>
            <a:prstGeom prst="rect">
              <a:avLst/>
            </a:prstGeom>
            <a:noFill/>
          </p:spPr>
          <p:txBody>
            <a:bodyPr vert="horz" wrap="square" lIns="0" tIns="0" rIns="0" bIns="0" rtlCol="0">
              <a:spAutoFit/>
            </a:bodyPr>
            <a:lstStyle/>
            <a:p>
              <a:pPr defTabSz="609585">
                <a:lnSpc>
                  <a:spcPts val="967"/>
                </a:lnSpc>
              </a:pPr>
              <a:r>
                <a:rPr lang="en-US" sz="833" dirty="0">
                  <a:solidFill>
                    <a:srgbClr val="FFFFFF"/>
                  </a:solidFill>
                  <a:latin typeface="Intel Clear" charset="0"/>
                  <a:ea typeface="Intel Clear" charset="0"/>
                  <a:cs typeface="Intel Clear" charset="0"/>
                </a:rPr>
                <a:t>IEM </a:t>
              </a:r>
              <a:br>
                <a:rPr lang="en-US" sz="833" dirty="0">
                  <a:solidFill>
                    <a:srgbClr val="FFFFFF"/>
                  </a:solidFill>
                  <a:latin typeface="Intel Clear" charset="0"/>
                  <a:ea typeface="Intel Clear" charset="0"/>
                  <a:cs typeface="Intel Clear" charset="0"/>
                </a:rPr>
              </a:br>
              <a:r>
                <a:rPr lang="en-US" sz="833" dirty="0">
                  <a:solidFill>
                    <a:srgbClr val="FFFFFF"/>
                  </a:solidFill>
                  <a:latin typeface="Intel Clear" charset="0"/>
                  <a:ea typeface="Intel Clear" charset="0"/>
                  <a:cs typeface="Intel Clear" charset="0"/>
                </a:rPr>
                <a:t>Chicago 2018</a:t>
              </a:r>
            </a:p>
          </p:txBody>
        </p:sp>
      </p:grpSp>
      <p:sp>
        <p:nvSpPr>
          <p:cNvPr id="37" name="TextBox 36"/>
          <p:cNvSpPr txBox="1"/>
          <p:nvPr/>
        </p:nvSpPr>
        <p:spPr>
          <a:xfrm>
            <a:off x="311030" y="6520476"/>
            <a:ext cx="3573517" cy="138499"/>
          </a:xfrm>
          <a:prstGeom prst="rect">
            <a:avLst/>
          </a:prstGeom>
          <a:noFill/>
        </p:spPr>
        <p:txBody>
          <a:bodyPr vert="horz" wrap="square" lIns="0" tIns="0" rIns="0" bIns="0" rtlCol="0">
            <a:spAutoFit/>
          </a:bodyPr>
          <a:lstStyle/>
          <a:p>
            <a:pPr defTabSz="609585"/>
            <a:r>
              <a:rPr lang="en-US" sz="900" dirty="0">
                <a:solidFill>
                  <a:schemeClr val="bg1"/>
                </a:solidFill>
                <a:latin typeface="Intel Clear"/>
              </a:rPr>
              <a:t>Intel Confidential – Shared Under NDA</a:t>
            </a:r>
          </a:p>
        </p:txBody>
      </p:sp>
    </p:spTree>
    <p:extLst>
      <p:ext uri="{BB962C8B-B14F-4D97-AF65-F5344CB8AC3E}">
        <p14:creationId xmlns:p14="http://schemas.microsoft.com/office/powerpoint/2010/main" val="1388063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2000"/>
                                        <p:tgtEl>
                                          <p:spTgt spid="41"/>
                                        </p:tgtEl>
                                      </p:cBhvr>
                                    </p:animEffect>
                                  </p:child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3500"/>
                            </p:stCondLst>
                            <p:childTnLst>
                              <p:par>
                                <p:cTn id="13" presetID="10"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5844450" y="1852246"/>
            <a:ext cx="5362811" cy="3520171"/>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8" name="TextBox 7">
            <a:extLst>
              <a:ext uri="{FF2B5EF4-FFF2-40B4-BE49-F238E27FC236}">
                <a16:creationId xmlns:a16="http://schemas.microsoft.com/office/drawing/2014/main" id="{3D27DD96-8D22-42E5-8B5D-35519F598FDD}"/>
              </a:ext>
            </a:extLst>
          </p:cNvPr>
          <p:cNvSpPr txBox="1"/>
          <p:nvPr/>
        </p:nvSpPr>
        <p:spPr>
          <a:xfrm>
            <a:off x="258901" y="5372417"/>
            <a:ext cx="2429313" cy="138499"/>
          </a:xfrm>
          <a:prstGeom prst="rect">
            <a:avLst/>
          </a:prstGeom>
          <a:noFill/>
        </p:spPr>
        <p:txBody>
          <a:bodyPr vert="horz" wrap="square" lIns="0" tIns="0" rIns="0" bIns="0" rtlCol="0" anchor="t" anchorCtr="0">
            <a:spAutoFit/>
          </a:bodyPr>
          <a:lstStyle/>
          <a:p>
            <a:pPr defTabSz="609546">
              <a:defRPr/>
            </a:pPr>
            <a:r>
              <a:rPr lang="en-US" sz="900" dirty="0">
                <a:solidFill>
                  <a:schemeClr val="tx2"/>
                </a:solidFill>
                <a:latin typeface="Intel Clear"/>
              </a:rPr>
              <a:t>* NOT all features available on all SKUs</a:t>
            </a:r>
          </a:p>
        </p:txBody>
      </p:sp>
      <p:sp>
        <p:nvSpPr>
          <p:cNvPr id="5" name="Title 4">
            <a:extLst>
              <a:ext uri="{FF2B5EF4-FFF2-40B4-BE49-F238E27FC236}">
                <a16:creationId xmlns:a16="http://schemas.microsoft.com/office/drawing/2014/main" id="{5F771491-3FFA-4A21-8245-ACF09A8D54D2}"/>
              </a:ext>
            </a:extLst>
          </p:cNvPr>
          <p:cNvSpPr>
            <a:spLocks noGrp="1"/>
          </p:cNvSpPr>
          <p:nvPr>
            <p:ph type="title"/>
          </p:nvPr>
        </p:nvSpPr>
        <p:spPr>
          <a:xfrm>
            <a:off x="126841" y="400074"/>
            <a:ext cx="10972800" cy="1158240"/>
          </a:xfrm>
        </p:spPr>
        <p:txBody>
          <a:bodyPr/>
          <a:lstStyle/>
          <a:p>
            <a:pPr marL="182869" fontAlgn="t">
              <a:defRPr/>
            </a:pPr>
            <a:r>
              <a:rPr lang="cs-CZ" sz="4800" b="1" dirty="0" err="1">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Further</a:t>
            </a:r>
            <a:r>
              <a:rPr lang="cs-CZ" sz="4800" b="1"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 </a:t>
            </a:r>
            <a:r>
              <a:rPr lang="cs-CZ" sz="4800" b="1" dirty="0" err="1">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improving</a:t>
            </a:r>
            <a:r>
              <a:rPr lang="cs-CZ" sz="4800" b="1"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 mobile gaming </a:t>
            </a:r>
            <a:r>
              <a:rPr lang="cs-CZ" sz="4800" b="1" dirty="0" err="1">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experience</a:t>
            </a:r>
            <a:endParaRPr lang="en-US" sz="4800"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endParaRPr>
          </a:p>
        </p:txBody>
      </p:sp>
      <p:sp>
        <p:nvSpPr>
          <p:cNvPr id="6" name="Content Placeholder 5">
            <a:extLst>
              <a:ext uri="{FF2B5EF4-FFF2-40B4-BE49-F238E27FC236}">
                <a16:creationId xmlns:a16="http://schemas.microsoft.com/office/drawing/2014/main" id="{F8581169-6834-4646-8CA9-AD75CF0334B0}"/>
              </a:ext>
            </a:extLst>
          </p:cNvPr>
          <p:cNvSpPr>
            <a:spLocks noGrp="1"/>
          </p:cNvSpPr>
          <p:nvPr>
            <p:ph sz="quarter" idx="4294967295"/>
          </p:nvPr>
        </p:nvSpPr>
        <p:spPr>
          <a:xfrm>
            <a:off x="328244" y="1185741"/>
            <a:ext cx="10896600" cy="565150"/>
          </a:xfrm>
        </p:spPr>
        <p:txBody>
          <a:bodyPr/>
          <a:lstStyle/>
          <a:p>
            <a:pPr marL="0" indent="0">
              <a:buNone/>
            </a:pPr>
            <a:r>
              <a:rPr lang="en-US" b="1" dirty="0"/>
              <a:t>Intel® </a:t>
            </a:r>
            <a:r>
              <a:rPr lang="en-US" b="1" dirty="0" err="1"/>
              <a:t>Optane</a:t>
            </a:r>
            <a:r>
              <a:rPr lang="en-US" b="1" dirty="0"/>
              <a:t>™ memory H10 with solid state storage</a:t>
            </a:r>
            <a:endParaRPr lang="en-US" sz="2000" dirty="0">
              <a:latin typeface="+mj-lt"/>
            </a:endParaRPr>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8792" t="24453" r="8661" b="25142"/>
          <a:stretch/>
        </p:blipFill>
        <p:spPr>
          <a:xfrm>
            <a:off x="305793" y="2198460"/>
            <a:ext cx="4052795" cy="1152417"/>
          </a:xfrm>
          <a:prstGeom prst="rect">
            <a:avLst/>
          </a:prstGeom>
          <a:effectLst>
            <a:glow rad="63500">
              <a:schemeClr val="accent3">
                <a:alpha val="40000"/>
              </a:schemeClr>
            </a:glow>
            <a:reflection blurRad="6350" stA="52000" endA="300" endPos="35000" dir="5400000" sy="-100000" algn="bl" rotWithShape="0"/>
          </a:effectLst>
        </p:spPr>
      </p:pic>
      <p:grpSp>
        <p:nvGrpSpPr>
          <p:cNvPr id="34" name="Group 33">
            <a:extLst>
              <a:ext uri="{FF2B5EF4-FFF2-40B4-BE49-F238E27FC236}">
                <a16:creationId xmlns:a16="http://schemas.microsoft.com/office/drawing/2014/main" id="{A1EC5BE6-4D52-46EA-93B2-6CB5392CF3FB}"/>
              </a:ext>
            </a:extLst>
          </p:cNvPr>
          <p:cNvGrpSpPr/>
          <p:nvPr/>
        </p:nvGrpSpPr>
        <p:grpSpPr>
          <a:xfrm>
            <a:off x="247178" y="5581254"/>
            <a:ext cx="11405560" cy="739490"/>
            <a:chOff x="-26561" y="3831991"/>
            <a:chExt cx="9163286" cy="947442"/>
          </a:xfrm>
        </p:grpSpPr>
        <p:sp>
          <p:nvSpPr>
            <p:cNvPr id="35" name="Rectangle 34">
              <a:extLst>
                <a:ext uri="{FF2B5EF4-FFF2-40B4-BE49-F238E27FC236}">
                  <a16:creationId xmlns:a16="http://schemas.microsoft.com/office/drawing/2014/main" id="{7923AF52-AEF9-4EE2-AAE1-F2AB38B56109}"/>
                </a:ext>
              </a:extLst>
            </p:cNvPr>
            <p:cNvSpPr/>
            <p:nvPr/>
          </p:nvSpPr>
          <p:spPr>
            <a:xfrm>
              <a:off x="-26561" y="4030213"/>
              <a:ext cx="9163286" cy="749220"/>
            </a:xfrm>
            <a:prstGeom prst="rect">
              <a:avLst/>
            </a:prstGeom>
            <a:noFill/>
          </p:spPr>
          <p:txBody>
            <a:bodyPr wrap="square">
              <a:spAutoFit/>
            </a:bodyPr>
            <a:lstStyle/>
            <a:p>
              <a:pPr defTabSz="609546" fontAlgn="base"/>
              <a:r>
                <a:rPr lang="en-US" sz="800" dirty="0">
                  <a:solidFill>
                    <a:schemeClr val="tx2"/>
                  </a:solidFill>
                  <a:latin typeface="Intel Clear"/>
                </a:rPr>
                <a:t>Software and workloads used in performance tests may have been optimized for performance only on Intel microprocessors. </a:t>
              </a:r>
            </a:p>
            <a:p>
              <a:pPr defTabSz="609546" fontAlgn="base"/>
              <a:r>
                <a:rPr lang="en-US" sz="800" dirty="0">
                  <a:solidFill>
                    <a:schemeClr val="tx2"/>
                  </a:solidFill>
                  <a:latin typeface="Intel Clear"/>
                </a:rPr>
                <a:t>Performance tests, such as SYSmark and </a:t>
              </a:r>
              <a:r>
                <a:rPr lang="en-US" sz="800" dirty="0" err="1">
                  <a:solidFill>
                    <a:schemeClr val="tx2"/>
                  </a:solidFill>
                  <a:latin typeface="Intel Clear"/>
                </a:rPr>
                <a:t>MobileMark</a:t>
              </a:r>
              <a:r>
                <a:rPr lang="en-US" sz="800" dirty="0">
                  <a:solidFill>
                    <a:schemeClr val="tx2"/>
                  </a:solidFill>
                  <a:latin typeface="Intel Clear"/>
                </a:rPr>
                <a:t>, are measured using specific computer systems, components, software, operations and functions.  Any change to any of those factors may cause the results to vary.  You should consult </a:t>
              </a:r>
              <a:endParaRPr lang="pl-PL" sz="800" dirty="0">
                <a:solidFill>
                  <a:schemeClr val="tx2"/>
                </a:solidFill>
                <a:latin typeface="Intel Clear"/>
              </a:endParaRPr>
            </a:p>
            <a:p>
              <a:pPr defTabSz="609546" fontAlgn="base"/>
              <a:r>
                <a:rPr lang="en-US" sz="800" dirty="0">
                  <a:solidFill>
                    <a:schemeClr val="tx2"/>
                  </a:solidFill>
                  <a:latin typeface="Intel Clear"/>
                </a:rPr>
                <a:t>other information and performance tests to assist you in fully evaluating your contemplated purchases, including the performance of that product when combined with other products. For more complete information about performance </a:t>
              </a:r>
              <a:endParaRPr lang="pl-PL" sz="800" dirty="0">
                <a:solidFill>
                  <a:schemeClr val="tx2"/>
                </a:solidFill>
                <a:latin typeface="Intel Clear"/>
              </a:endParaRPr>
            </a:p>
            <a:p>
              <a:pPr defTabSz="609546" fontAlgn="base"/>
              <a:r>
                <a:rPr lang="en-US" sz="800" dirty="0">
                  <a:solidFill>
                    <a:schemeClr val="tx2"/>
                  </a:solidFill>
                  <a:latin typeface="Intel Clear"/>
                </a:rPr>
                <a:t>and benchmark results, visit http://www.intel.com/benchmarks</a:t>
              </a:r>
            </a:p>
          </p:txBody>
        </p:sp>
        <p:sp>
          <p:nvSpPr>
            <p:cNvPr id="36" name="Rectangle 35">
              <a:extLst>
                <a:ext uri="{FF2B5EF4-FFF2-40B4-BE49-F238E27FC236}">
                  <a16:creationId xmlns:a16="http://schemas.microsoft.com/office/drawing/2014/main" id="{FDE5F18E-4F47-4BB7-B46C-41B65AF76F41}"/>
                </a:ext>
              </a:extLst>
            </p:cNvPr>
            <p:cNvSpPr/>
            <p:nvPr/>
          </p:nvSpPr>
          <p:spPr>
            <a:xfrm>
              <a:off x="-26561" y="3831991"/>
              <a:ext cx="9163286" cy="276029"/>
            </a:xfrm>
            <a:prstGeom prst="rect">
              <a:avLst/>
            </a:prstGeom>
          </p:spPr>
          <p:txBody>
            <a:bodyPr wrap="square">
              <a:spAutoFit/>
            </a:bodyPr>
            <a:lstStyle/>
            <a:p>
              <a:pPr defTabSz="457171">
                <a:defRPr/>
              </a:pPr>
              <a:r>
                <a:rPr lang="en-US" sz="800" dirty="0">
                  <a:solidFill>
                    <a:schemeClr val="tx2"/>
                  </a:solidFill>
                  <a:latin typeface="Intel Clear"/>
                </a:rPr>
                <a:t>Performance results are based on testing as of March 22</a:t>
              </a:r>
              <a:r>
                <a:rPr lang="en-US" sz="800" baseline="30000" dirty="0">
                  <a:solidFill>
                    <a:schemeClr val="tx2"/>
                  </a:solidFill>
                  <a:latin typeface="Intel Clear"/>
                </a:rPr>
                <a:t>nd</a:t>
              </a:r>
              <a:r>
                <a:rPr lang="en-US" sz="800" dirty="0">
                  <a:solidFill>
                    <a:schemeClr val="tx2"/>
                  </a:solidFill>
                  <a:latin typeface="Intel Clear"/>
                </a:rPr>
                <a:t>, 2019, and may not reflect all publicly available security updates. See configuration disclosure for details. No product can be absolutely secure.</a:t>
              </a:r>
            </a:p>
          </p:txBody>
        </p:sp>
      </p:grpSp>
      <p:sp>
        <p:nvSpPr>
          <p:cNvPr id="38" name="Rectangle 37">
            <a:extLst>
              <a:ext uri="{FF2B5EF4-FFF2-40B4-BE49-F238E27FC236}">
                <a16:creationId xmlns:a16="http://schemas.microsoft.com/office/drawing/2014/main" id="{0AD11C94-050A-4EE9-B323-E15DCCF7803B}"/>
              </a:ext>
            </a:extLst>
          </p:cNvPr>
          <p:cNvSpPr/>
          <p:nvPr/>
        </p:nvSpPr>
        <p:spPr>
          <a:xfrm>
            <a:off x="235455" y="3608865"/>
            <a:ext cx="4154725" cy="830997"/>
          </a:xfrm>
          <a:prstGeom prst="rect">
            <a:avLst/>
          </a:prstGeom>
          <a:noFill/>
        </p:spPr>
        <p:txBody>
          <a:bodyPr wrap="square">
            <a:spAutoFit/>
          </a:bodyPr>
          <a:lstStyle/>
          <a:p>
            <a:pPr defTabSz="561314">
              <a:defRPr/>
            </a:pPr>
            <a:r>
              <a:rPr lang="en-US" sz="1600" dirty="0">
                <a:solidFill>
                  <a:schemeClr val="tx2"/>
                </a:solidFill>
                <a:latin typeface="Intel Clear"/>
              </a:rPr>
              <a:t>Now featuring Intel® Optane™ memory H10 with SSD, 9</a:t>
            </a:r>
            <a:r>
              <a:rPr lang="en-US" sz="1600" baseline="30000" dirty="0">
                <a:solidFill>
                  <a:schemeClr val="tx2"/>
                </a:solidFill>
                <a:latin typeface="Intel Clear"/>
              </a:rPr>
              <a:t>th</a:t>
            </a:r>
            <a:r>
              <a:rPr lang="en-US" sz="1600" dirty="0">
                <a:solidFill>
                  <a:schemeClr val="tx2"/>
                </a:solidFill>
                <a:latin typeface="Intel Clear"/>
              </a:rPr>
              <a:t> Gen Intel® Core™ delivers even greater performance. </a:t>
            </a:r>
            <a:endParaRPr lang="en-US" sz="2800" dirty="0">
              <a:solidFill>
                <a:schemeClr val="tx2"/>
              </a:solidFill>
              <a:latin typeface="Intel Clear"/>
            </a:endParaRPr>
          </a:p>
        </p:txBody>
      </p:sp>
      <p:grpSp>
        <p:nvGrpSpPr>
          <p:cNvPr id="13" name="Group 12"/>
          <p:cNvGrpSpPr/>
          <p:nvPr/>
        </p:nvGrpSpPr>
        <p:grpSpPr>
          <a:xfrm>
            <a:off x="6262120" y="1974693"/>
            <a:ext cx="2032877" cy="2810646"/>
            <a:chOff x="13114833" y="3433557"/>
            <a:chExt cx="3630062" cy="5018906"/>
          </a:xfrm>
        </p:grpSpPr>
        <p:sp>
          <p:nvSpPr>
            <p:cNvPr id="53" name="Rectangle 52">
              <a:extLst>
                <a:ext uri="{FF2B5EF4-FFF2-40B4-BE49-F238E27FC236}">
                  <a16:creationId xmlns:a16="http://schemas.microsoft.com/office/drawing/2014/main" id="{50FCC83D-D44E-4FEF-86E3-DE59684CD14B}"/>
                </a:ext>
              </a:extLst>
            </p:cNvPr>
            <p:cNvSpPr/>
            <p:nvPr/>
          </p:nvSpPr>
          <p:spPr>
            <a:xfrm>
              <a:off x="13117081" y="7683038"/>
              <a:ext cx="3601186" cy="769425"/>
            </a:xfrm>
            <a:prstGeom prst="rect">
              <a:avLst/>
            </a:prstGeom>
          </p:spPr>
          <p:txBody>
            <a:bodyPr wrap="square">
              <a:spAutoFit/>
            </a:bodyPr>
            <a:lstStyle/>
            <a:p>
              <a:pPr marL="79996" defTabSz="685706">
                <a:defRPr/>
              </a:pPr>
              <a:r>
                <a:rPr lang="en-US" sz="1100" kern="0" dirty="0">
                  <a:solidFill>
                    <a:schemeClr val="tx2"/>
                  </a:solidFill>
                  <a:latin typeface="Intel Clear"/>
                  <a:cs typeface="Neo Sans Intel"/>
                </a:rPr>
                <a:t>Compared to a 3-Year old system with an </a:t>
              </a:r>
              <a:r>
                <a:rPr lang="en-US" sz="1100" b="1" kern="0" dirty="0">
                  <a:solidFill>
                    <a:schemeClr val="tx2"/>
                  </a:solidFill>
                  <a:latin typeface="Intel Clear"/>
                  <a:cs typeface="Neo Sans Intel"/>
                </a:rPr>
                <a:t>TLC SSD</a:t>
              </a:r>
              <a:r>
                <a:rPr lang="en-US" sz="1100" kern="0" dirty="0">
                  <a:solidFill>
                    <a:schemeClr val="tx2"/>
                  </a:solidFill>
                  <a:latin typeface="Intel Clear"/>
                  <a:cs typeface="Neo Sans Intel"/>
                </a:rPr>
                <a:t>.</a:t>
              </a:r>
            </a:p>
          </p:txBody>
        </p:sp>
        <p:sp>
          <p:nvSpPr>
            <p:cNvPr id="42" name="Rectangle 41"/>
            <p:cNvSpPr/>
            <p:nvPr/>
          </p:nvSpPr>
          <p:spPr bwMode="auto">
            <a:xfrm>
              <a:off x="13114834" y="4468423"/>
              <a:ext cx="3598114" cy="787265"/>
            </a:xfrm>
            <a:prstGeom prst="rect">
              <a:avLst/>
            </a:prstGeom>
            <a:solidFill>
              <a:srgbClr val="92D050"/>
            </a:solidFill>
            <a:ln w="9525" cap="flat" cmpd="sng" algn="ctr">
              <a:noFill/>
              <a:prstDash val="solid"/>
              <a:round/>
              <a:headEnd type="none" w="med" len="med"/>
              <a:tailEnd type="none" w="med" len="med"/>
            </a:ln>
            <a:effectLst/>
          </p:spPr>
          <p:txBody>
            <a:bodyPr vert="horz" wrap="square" lIns="51169" tIns="25586" rIns="51169" bIns="25586" numCol="1" rtlCol="0" anchor="ctr" anchorCtr="1" compatLnSpc="1">
              <a:prstTxWarp prst="textNoShape">
                <a:avLst/>
              </a:prstTxWarp>
              <a:noAutofit/>
            </a:bodyPr>
            <a:lstStyle/>
            <a:p>
              <a:pPr algn="ctr" defTabSz="512064" fontAlgn="base">
                <a:lnSpc>
                  <a:spcPct val="95000"/>
                </a:lnSpc>
                <a:spcBef>
                  <a:spcPct val="30000"/>
                </a:spcBef>
                <a:spcAft>
                  <a:spcPct val="0"/>
                </a:spcAft>
                <a:buClr>
                  <a:prstClr val="white"/>
                </a:buClr>
              </a:pPr>
              <a:endParaRPr lang="en-US" sz="2464" dirty="0">
                <a:solidFill>
                  <a:srgbClr val="FFFFFF"/>
                </a:solidFill>
                <a:latin typeface="Intel Clear"/>
                <a:cs typeface="Arial" charset="0"/>
              </a:endParaRPr>
            </a:p>
          </p:txBody>
        </p:sp>
        <p:sp>
          <p:nvSpPr>
            <p:cNvPr id="41" name="Rectangle 40">
              <a:extLst>
                <a:ext uri="{FF2B5EF4-FFF2-40B4-BE49-F238E27FC236}">
                  <a16:creationId xmlns:a16="http://schemas.microsoft.com/office/drawing/2014/main" id="{6A35FE4C-211B-4710-B572-E17E84805A38}"/>
                </a:ext>
              </a:extLst>
            </p:cNvPr>
            <p:cNvSpPr/>
            <p:nvPr/>
          </p:nvSpPr>
          <p:spPr>
            <a:xfrm>
              <a:off x="13114833" y="3433557"/>
              <a:ext cx="3618587" cy="1072975"/>
            </a:xfrm>
            <a:prstGeom prst="rect">
              <a:avLst/>
            </a:prstGeom>
            <a:noFill/>
            <a:ln w="9525" cap="flat" cmpd="sng" algn="ctr">
              <a:noFill/>
              <a:prstDash val="solid"/>
              <a:round/>
              <a:headEnd type="none" w="med" len="med"/>
              <a:tailEnd type="none" w="med" len="med"/>
            </a:ln>
            <a:effectLst/>
          </p:spPr>
          <p:txBody>
            <a:bodyPr vert="horz" wrap="square" lIns="91370" tIns="45687" rIns="91370" bIns="45687" numCol="1" rtlCol="0" anchor="t" anchorCtr="0" compatLnSpc="1">
              <a:prstTxWarp prst="textNoShape">
                <a:avLst/>
              </a:prstTxWarp>
              <a:noAutofit/>
            </a:bodyPr>
            <a:lstStyle/>
            <a:p>
              <a:pPr algn="ctr" defTabSz="561314" fontAlgn="base">
                <a:lnSpc>
                  <a:spcPct val="95000"/>
                </a:lnSpc>
                <a:spcBef>
                  <a:spcPct val="30000"/>
                </a:spcBef>
                <a:spcAft>
                  <a:spcPct val="0"/>
                </a:spcAft>
                <a:buClr>
                  <a:prstClr val="white"/>
                </a:buClr>
                <a:defRPr/>
              </a:pPr>
              <a:r>
                <a:rPr lang="en-US" sz="3600" kern="0" dirty="0">
                  <a:solidFill>
                    <a:srgbClr val="B7D108"/>
                  </a:solidFill>
                  <a:latin typeface="Intel Clear Pro" panose="020B0804020202060201" pitchFamily="34" charset="0"/>
                  <a:ea typeface="Intel Clear Pro" panose="020B0804020202060201" pitchFamily="34" charset="0"/>
                  <a:cs typeface="Intel Clear Pro" panose="020B0804020202060201" pitchFamily="34" charset="0"/>
                </a:rPr>
                <a:t>Play</a:t>
              </a:r>
            </a:p>
            <a:p>
              <a:pPr algn="ctr" defTabSz="561314" fontAlgn="base">
                <a:lnSpc>
                  <a:spcPct val="95000"/>
                </a:lnSpc>
                <a:spcBef>
                  <a:spcPct val="30000"/>
                </a:spcBef>
                <a:spcAft>
                  <a:spcPct val="0"/>
                </a:spcAft>
                <a:buClr>
                  <a:prstClr val="white"/>
                </a:buClr>
                <a:defRPr/>
              </a:pPr>
              <a:r>
                <a:rPr lang="en-US" sz="1200" b="1" kern="0" dirty="0">
                  <a:solidFill>
                    <a:prstClr val="white"/>
                  </a:solidFill>
                  <a:latin typeface="Intel Clear"/>
                  <a:ea typeface="Intel Clear Pro" panose="020B0804020202060201" pitchFamily="34" charset="0"/>
                  <a:cs typeface="Intel Clear Pro" panose="020B0804020202060201" pitchFamily="34" charset="0"/>
                </a:rPr>
                <a:t>LOAD </a:t>
              </a:r>
              <a:br>
                <a:rPr lang="en-US" sz="1200" b="1" kern="0" dirty="0">
                  <a:solidFill>
                    <a:prstClr val="white"/>
                  </a:solidFill>
                  <a:latin typeface="Intel Clear"/>
                  <a:ea typeface="Intel Clear Pro" panose="020B0804020202060201" pitchFamily="34" charset="0"/>
                  <a:cs typeface="Intel Clear Pro" panose="020B0804020202060201" pitchFamily="34" charset="0"/>
                </a:rPr>
              </a:br>
              <a:r>
                <a:rPr lang="en-US" sz="1200" b="1" kern="0" dirty="0">
                  <a:solidFill>
                    <a:prstClr val="white"/>
                  </a:solidFill>
                  <a:latin typeface="Intel Clear"/>
                  <a:ea typeface="Intel Clear Pro" panose="020B0804020202060201" pitchFamily="34" charset="0"/>
                  <a:cs typeface="Intel Clear Pro" panose="020B0804020202060201" pitchFamily="34" charset="0"/>
                </a:rPr>
                <a:t>LEVELS</a:t>
              </a:r>
            </a:p>
          </p:txBody>
        </p:sp>
        <p:grpSp>
          <p:nvGrpSpPr>
            <p:cNvPr id="11" name="Group 10"/>
            <p:cNvGrpSpPr/>
            <p:nvPr/>
          </p:nvGrpSpPr>
          <p:grpSpPr>
            <a:xfrm>
              <a:off x="13722351" y="4985778"/>
              <a:ext cx="3022544" cy="2548520"/>
              <a:chOff x="14222399" y="5164952"/>
              <a:chExt cx="3022544" cy="2548520"/>
            </a:xfrm>
          </p:grpSpPr>
          <p:sp>
            <p:nvSpPr>
              <p:cNvPr id="30" name="TextBox 29"/>
              <p:cNvSpPr txBox="1"/>
              <p:nvPr/>
            </p:nvSpPr>
            <p:spPr>
              <a:xfrm>
                <a:off x="14222399" y="5164952"/>
                <a:ext cx="3022544" cy="2165383"/>
              </a:xfrm>
              <a:prstGeom prst="rect">
                <a:avLst/>
              </a:prstGeom>
              <a:noFill/>
            </p:spPr>
            <p:txBody>
              <a:bodyPr wrap="square" rtlCol="0" anchor="t">
                <a:spAutoFit/>
              </a:bodyPr>
              <a:lstStyle/>
              <a:p>
                <a:pPr defTabSz="561314"/>
                <a:r>
                  <a:rPr lang="en-US" sz="7280" dirty="0">
                    <a:solidFill>
                      <a:schemeClr val="accent2"/>
                    </a:solidFill>
                    <a:latin typeface="Intel Clear Pro" panose="020B0804020202060201" pitchFamily="34" charset="0"/>
                    <a:ea typeface="Intel Clear Pro" panose="020B0804020202060201" pitchFamily="34" charset="0"/>
                    <a:cs typeface="Intel Clear Pro" panose="020B0804020202060201" pitchFamily="34" charset="0"/>
                  </a:rPr>
                  <a:t>2.29</a:t>
                </a:r>
                <a:r>
                  <a:rPr lang="en-US" sz="5936" dirty="0">
                    <a:solidFill>
                      <a:schemeClr val="accent2"/>
                    </a:solidFill>
                    <a:latin typeface="Intel Clear Pro" panose="020B0804020202060201" pitchFamily="34" charset="0"/>
                    <a:ea typeface="Intel Clear Pro" panose="020B0804020202060201" pitchFamily="34" charset="0"/>
                    <a:cs typeface="Intel Clear Pro" panose="020B0804020202060201" pitchFamily="34" charset="0"/>
                  </a:rPr>
                  <a:t>x</a:t>
                </a:r>
                <a:endParaRPr lang="en-US" sz="5936" baseline="30000" dirty="0">
                  <a:solidFill>
                    <a:schemeClr val="accent2"/>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43" name="TextBox 42">
                <a:extLst>
                  <a:ext uri="{FF2B5EF4-FFF2-40B4-BE49-F238E27FC236}">
                    <a16:creationId xmlns:a16="http://schemas.microsoft.com/office/drawing/2014/main" id="{D3C893FE-8A7A-4569-BA9B-413A05CB313B}"/>
                  </a:ext>
                </a:extLst>
              </p:cNvPr>
              <p:cNvSpPr txBox="1"/>
              <p:nvPr/>
            </p:nvSpPr>
            <p:spPr>
              <a:xfrm>
                <a:off x="14248075" y="6871456"/>
                <a:ext cx="1457398" cy="842016"/>
              </a:xfrm>
              <a:prstGeom prst="rect">
                <a:avLst/>
              </a:prstGeom>
              <a:noFill/>
            </p:spPr>
            <p:txBody>
              <a:bodyPr wrap="square" rtlCol="0">
                <a:spAutoFit/>
              </a:bodyPr>
              <a:lstStyle/>
              <a:p>
                <a:pPr defTabSz="561314">
                  <a:defRPr/>
                </a:pPr>
                <a:r>
                  <a:rPr lang="en-US" sz="2464" b="1" dirty="0">
                    <a:solidFill>
                      <a:srgbClr val="92D050"/>
                    </a:solidFill>
                    <a:latin typeface="Intel Clear Pro"/>
                  </a:rPr>
                  <a:t>FASTER</a:t>
                </a:r>
              </a:p>
            </p:txBody>
          </p:sp>
        </p:grpSp>
      </p:grpSp>
      <p:grpSp>
        <p:nvGrpSpPr>
          <p:cNvPr id="14" name="Group 13"/>
          <p:cNvGrpSpPr/>
          <p:nvPr/>
        </p:nvGrpSpPr>
        <p:grpSpPr>
          <a:xfrm>
            <a:off x="8796016" y="1974693"/>
            <a:ext cx="2233976" cy="2810646"/>
            <a:chOff x="16948751" y="3433557"/>
            <a:chExt cx="3989160" cy="5018906"/>
          </a:xfrm>
        </p:grpSpPr>
        <p:sp>
          <p:nvSpPr>
            <p:cNvPr id="39" name="Rectangle 38"/>
            <p:cNvSpPr/>
            <p:nvPr/>
          </p:nvSpPr>
          <p:spPr bwMode="auto">
            <a:xfrm>
              <a:off x="16948751" y="4468423"/>
              <a:ext cx="3601186" cy="787265"/>
            </a:xfrm>
            <a:prstGeom prst="rect">
              <a:avLst/>
            </a:prstGeom>
            <a:solidFill>
              <a:srgbClr val="FFA300"/>
            </a:solidFill>
            <a:ln w="9525" cap="flat" cmpd="sng" algn="ctr">
              <a:noFill/>
              <a:prstDash val="solid"/>
              <a:round/>
              <a:headEnd type="none" w="med" len="med"/>
              <a:tailEnd type="none" w="med" len="med"/>
            </a:ln>
            <a:effectLst/>
          </p:spPr>
          <p:txBody>
            <a:bodyPr vert="horz" wrap="square" lIns="51169" tIns="25586" rIns="51169" bIns="25586" numCol="1" rtlCol="0" anchor="ctr" anchorCtr="1" compatLnSpc="1">
              <a:prstTxWarp prst="textNoShape">
                <a:avLst/>
              </a:prstTxWarp>
              <a:noAutofit/>
            </a:bodyPr>
            <a:lstStyle/>
            <a:p>
              <a:pPr algn="ctr" defTabSz="512064" fontAlgn="base">
                <a:lnSpc>
                  <a:spcPct val="95000"/>
                </a:lnSpc>
                <a:spcBef>
                  <a:spcPct val="30000"/>
                </a:spcBef>
                <a:spcAft>
                  <a:spcPct val="0"/>
                </a:spcAft>
                <a:buClr>
                  <a:prstClr val="white"/>
                </a:buClr>
              </a:pPr>
              <a:endParaRPr lang="en-US" sz="2464" dirty="0">
                <a:solidFill>
                  <a:srgbClr val="FFFFFF"/>
                </a:solidFill>
                <a:latin typeface="Intel Clear"/>
                <a:cs typeface="Arial" charset="0"/>
              </a:endParaRPr>
            </a:p>
          </p:txBody>
        </p:sp>
        <p:sp>
          <p:nvSpPr>
            <p:cNvPr id="45" name="Rectangle 44">
              <a:extLst>
                <a:ext uri="{FF2B5EF4-FFF2-40B4-BE49-F238E27FC236}">
                  <a16:creationId xmlns:a16="http://schemas.microsoft.com/office/drawing/2014/main" id="{DBB28097-0290-4183-A55C-CE5B9ED16CB6}"/>
                </a:ext>
              </a:extLst>
            </p:cNvPr>
            <p:cNvSpPr/>
            <p:nvPr/>
          </p:nvSpPr>
          <p:spPr>
            <a:xfrm>
              <a:off x="16948751" y="3433557"/>
              <a:ext cx="3601186" cy="1072975"/>
            </a:xfrm>
            <a:prstGeom prst="rect">
              <a:avLst/>
            </a:prstGeom>
            <a:noFill/>
            <a:ln w="9525" cap="flat" cmpd="sng" algn="ctr">
              <a:noFill/>
              <a:prstDash val="solid"/>
              <a:round/>
              <a:headEnd type="none" w="med" len="med"/>
              <a:tailEnd type="none" w="med" len="med"/>
            </a:ln>
            <a:effectLst/>
          </p:spPr>
          <p:txBody>
            <a:bodyPr vert="horz" wrap="square" lIns="91370" tIns="45687" rIns="91370" bIns="45687" numCol="1" rtlCol="0" anchor="t" anchorCtr="0" compatLnSpc="1">
              <a:prstTxWarp prst="textNoShape">
                <a:avLst/>
              </a:prstTxWarp>
              <a:noAutofit/>
            </a:bodyPr>
            <a:lstStyle/>
            <a:p>
              <a:pPr algn="ctr" defTabSz="561314" fontAlgn="base">
                <a:lnSpc>
                  <a:spcPct val="95000"/>
                </a:lnSpc>
                <a:spcBef>
                  <a:spcPct val="30000"/>
                </a:spcBef>
                <a:spcAft>
                  <a:spcPct val="0"/>
                </a:spcAft>
                <a:buClr>
                  <a:prstClr val="white"/>
                </a:buClr>
                <a:defRPr/>
              </a:pPr>
              <a:r>
                <a:rPr lang="en-US" sz="3600" kern="0" dirty="0">
                  <a:solidFill>
                    <a:srgbClr val="FFA400"/>
                  </a:solidFill>
                  <a:latin typeface="Intel Clear Pro" panose="020B0804020202060201" pitchFamily="34" charset="0"/>
                  <a:ea typeface="Intel Clear Pro" panose="020B0804020202060201" pitchFamily="34" charset="0"/>
                  <a:cs typeface="Intel Clear Pro" panose="020B0804020202060201" pitchFamily="34" charset="0"/>
                </a:rPr>
                <a:t>Create</a:t>
              </a:r>
            </a:p>
            <a:p>
              <a:pPr algn="ctr" defTabSz="561314" fontAlgn="base">
                <a:spcBef>
                  <a:spcPct val="30000"/>
                </a:spcBef>
                <a:spcAft>
                  <a:spcPct val="0"/>
                </a:spcAft>
                <a:buClr>
                  <a:prstClr val="white"/>
                </a:buClr>
                <a:defRPr/>
              </a:pPr>
              <a:r>
                <a:rPr lang="en-US" sz="1200" b="1" kern="0" dirty="0">
                  <a:solidFill>
                    <a:prstClr val="white"/>
                  </a:solidFill>
                  <a:ea typeface="Intel Clear Pro" panose="020B0804020202060201" pitchFamily="34" charset="0"/>
                  <a:cs typeface="Intel Clear Pro" panose="020B0804020202060201" pitchFamily="34" charset="0"/>
                </a:rPr>
                <a:t>OPEN LARGE</a:t>
              </a:r>
              <a:endParaRPr lang="pl-PL" sz="1200" b="1" kern="0" dirty="0">
                <a:solidFill>
                  <a:prstClr val="white"/>
                </a:solidFill>
                <a:ea typeface="Intel Clear Pro" panose="020B0804020202060201" pitchFamily="34" charset="0"/>
                <a:cs typeface="Intel Clear Pro" panose="020B0804020202060201" pitchFamily="34" charset="0"/>
              </a:endParaRPr>
            </a:p>
            <a:p>
              <a:pPr algn="ctr" defTabSz="561314" fontAlgn="base">
                <a:spcBef>
                  <a:spcPct val="30000"/>
                </a:spcBef>
                <a:spcAft>
                  <a:spcPct val="0"/>
                </a:spcAft>
                <a:buClr>
                  <a:prstClr val="white"/>
                </a:buClr>
                <a:defRPr/>
              </a:pPr>
              <a:r>
                <a:rPr lang="en-US" sz="1200" b="1" kern="0" dirty="0">
                  <a:solidFill>
                    <a:prstClr val="white"/>
                  </a:solidFill>
                  <a:latin typeface="Intel Clear"/>
                  <a:ea typeface="Intel Clear Pro" panose="020B0804020202060201" pitchFamily="34" charset="0"/>
                  <a:cs typeface="Intel Clear Pro" panose="020B0804020202060201" pitchFamily="34" charset="0"/>
                </a:rPr>
                <a:t>MEDIA FILES</a:t>
              </a:r>
            </a:p>
          </p:txBody>
        </p:sp>
        <p:grpSp>
          <p:nvGrpSpPr>
            <p:cNvPr id="10" name="Group 9"/>
            <p:cNvGrpSpPr/>
            <p:nvPr/>
          </p:nvGrpSpPr>
          <p:grpSpPr>
            <a:xfrm>
              <a:off x="17915367" y="4996511"/>
              <a:ext cx="3022544" cy="2527474"/>
              <a:chOff x="17137144" y="5263537"/>
              <a:chExt cx="3022544" cy="2527474"/>
            </a:xfrm>
          </p:grpSpPr>
          <p:sp>
            <p:nvSpPr>
              <p:cNvPr id="33" name="TextBox 32"/>
              <p:cNvSpPr txBox="1"/>
              <p:nvPr/>
            </p:nvSpPr>
            <p:spPr>
              <a:xfrm>
                <a:off x="17137144" y="5263537"/>
                <a:ext cx="3022544" cy="2165386"/>
              </a:xfrm>
              <a:prstGeom prst="rect">
                <a:avLst/>
              </a:prstGeom>
              <a:noFill/>
            </p:spPr>
            <p:txBody>
              <a:bodyPr wrap="square" rtlCol="0" anchor="t">
                <a:spAutoFit/>
              </a:bodyPr>
              <a:lstStyle/>
              <a:p>
                <a:pPr defTabSz="561314"/>
                <a:r>
                  <a:rPr lang="en-US" sz="7280" dirty="0">
                    <a:solidFill>
                      <a:schemeClr val="accent2"/>
                    </a:solidFill>
                    <a:latin typeface="Intel Clear Pro" panose="020B0804020202060201" pitchFamily="34" charset="0"/>
                    <a:ea typeface="Intel Clear Pro" panose="020B0804020202060201" pitchFamily="34" charset="0"/>
                    <a:cs typeface="Intel Clear Pro" panose="020B0804020202060201" pitchFamily="34" charset="0"/>
                  </a:rPr>
                  <a:t>1.63</a:t>
                </a:r>
                <a:r>
                  <a:rPr lang="en-US" sz="5936" dirty="0">
                    <a:solidFill>
                      <a:schemeClr val="accent2"/>
                    </a:solidFill>
                    <a:latin typeface="Intel Clear Pro" panose="020B0804020202060201" pitchFamily="34" charset="0"/>
                    <a:ea typeface="Intel Clear Pro" panose="020B0804020202060201" pitchFamily="34" charset="0"/>
                    <a:cs typeface="Intel Clear Pro" panose="020B0804020202060201" pitchFamily="34" charset="0"/>
                  </a:rPr>
                  <a:t>x</a:t>
                </a:r>
                <a:endParaRPr lang="en-US" sz="5376" baseline="30000" dirty="0">
                  <a:solidFill>
                    <a:schemeClr val="accent2"/>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46" name="TextBox 45">
                <a:extLst>
                  <a:ext uri="{FF2B5EF4-FFF2-40B4-BE49-F238E27FC236}">
                    <a16:creationId xmlns:a16="http://schemas.microsoft.com/office/drawing/2014/main" id="{D3C893FE-8A7A-4569-BA9B-413A05CB313B}"/>
                  </a:ext>
                </a:extLst>
              </p:cNvPr>
              <p:cNvSpPr txBox="1"/>
              <p:nvPr/>
            </p:nvSpPr>
            <p:spPr>
              <a:xfrm>
                <a:off x="17247506" y="6948995"/>
                <a:ext cx="1363098" cy="842016"/>
              </a:xfrm>
              <a:prstGeom prst="rect">
                <a:avLst/>
              </a:prstGeom>
              <a:noFill/>
            </p:spPr>
            <p:txBody>
              <a:bodyPr wrap="none" rtlCol="0">
                <a:spAutoFit/>
              </a:bodyPr>
              <a:lstStyle/>
              <a:p>
                <a:pPr defTabSz="561314">
                  <a:defRPr/>
                </a:pPr>
                <a:r>
                  <a:rPr lang="en-US" sz="2464" b="1" dirty="0">
                    <a:solidFill>
                      <a:srgbClr val="FFA300"/>
                    </a:solidFill>
                    <a:latin typeface="Intel Clear Pro"/>
                  </a:rPr>
                  <a:t>FASTER</a:t>
                </a:r>
              </a:p>
            </p:txBody>
          </p:sp>
        </p:grpSp>
        <p:sp>
          <p:nvSpPr>
            <p:cNvPr id="48" name="Rectangle 47">
              <a:extLst>
                <a:ext uri="{FF2B5EF4-FFF2-40B4-BE49-F238E27FC236}">
                  <a16:creationId xmlns:a16="http://schemas.microsoft.com/office/drawing/2014/main" id="{50FCC83D-D44E-4FEF-86E3-DE59684CD14B}"/>
                </a:ext>
              </a:extLst>
            </p:cNvPr>
            <p:cNvSpPr/>
            <p:nvPr/>
          </p:nvSpPr>
          <p:spPr>
            <a:xfrm>
              <a:off x="16948751" y="7683038"/>
              <a:ext cx="3601186" cy="769425"/>
            </a:xfrm>
            <a:prstGeom prst="rect">
              <a:avLst/>
            </a:prstGeom>
          </p:spPr>
          <p:txBody>
            <a:bodyPr wrap="square">
              <a:spAutoFit/>
            </a:bodyPr>
            <a:lstStyle/>
            <a:p>
              <a:pPr marL="79996" defTabSz="685706">
                <a:defRPr/>
              </a:pPr>
              <a:r>
                <a:rPr lang="en-US" sz="1100" kern="0" dirty="0">
                  <a:solidFill>
                    <a:schemeClr val="tx2"/>
                  </a:solidFill>
                  <a:latin typeface="Intel Clear"/>
                  <a:cs typeface="Neo Sans Intel"/>
                </a:rPr>
                <a:t>Compared to a 3-Year old system with an </a:t>
              </a:r>
              <a:r>
                <a:rPr lang="en-US" sz="1100" b="1" kern="0" dirty="0">
                  <a:solidFill>
                    <a:schemeClr val="tx2"/>
                  </a:solidFill>
                  <a:latin typeface="Intel Clear"/>
                  <a:cs typeface="Neo Sans Intel"/>
                </a:rPr>
                <a:t>TLC SSD</a:t>
              </a:r>
              <a:r>
                <a:rPr lang="en-US" sz="1100" kern="0" dirty="0">
                  <a:solidFill>
                    <a:schemeClr val="tx2"/>
                  </a:solidFill>
                  <a:latin typeface="Intel Clear"/>
                  <a:cs typeface="Neo Sans Intel"/>
                </a:rPr>
                <a:t>.</a:t>
              </a:r>
            </a:p>
          </p:txBody>
        </p:sp>
      </p:grpSp>
      <p:sp>
        <p:nvSpPr>
          <p:cNvPr id="27" name="TextBox 26">
            <a:extLst>
              <a:ext uri="{FF2B5EF4-FFF2-40B4-BE49-F238E27FC236}">
                <a16:creationId xmlns:a16="http://schemas.microsoft.com/office/drawing/2014/main" id="{945114A6-2213-40D3-83B2-18444B8A2299}"/>
              </a:ext>
            </a:extLst>
          </p:cNvPr>
          <p:cNvSpPr txBox="1"/>
          <p:nvPr/>
        </p:nvSpPr>
        <p:spPr>
          <a:xfrm>
            <a:off x="7736310" y="2944758"/>
            <a:ext cx="512075" cy="512075"/>
          </a:xfrm>
          <a:prstGeom prst="rect">
            <a:avLst/>
          </a:prstGeom>
          <a:noFill/>
        </p:spPr>
        <p:txBody>
          <a:bodyPr wrap="none" rtlCol="0" anchor="ctr">
            <a:noAutofit/>
          </a:bodyPr>
          <a:lstStyle/>
          <a:p>
            <a:pPr algn="ctr" defTabSz="804489"/>
            <a:r>
              <a:rPr lang="en-US" sz="2016" dirty="0">
                <a:solidFill>
                  <a:schemeClr val="accent2"/>
                </a:solidFill>
                <a:latin typeface="Intel Clear Pro" panose="020B0804020202060201" pitchFamily="34" charset="0"/>
                <a:ea typeface="Intel Clear Pro" panose="020B0804020202060201" pitchFamily="34" charset="0"/>
                <a:cs typeface="Intel Clear Pro" panose="020B0804020202060201" pitchFamily="34" charset="0"/>
              </a:rPr>
              <a:t>9</a:t>
            </a:r>
          </a:p>
        </p:txBody>
      </p:sp>
      <p:sp>
        <p:nvSpPr>
          <p:cNvPr id="29" name="TextBox 28">
            <a:extLst>
              <a:ext uri="{FF2B5EF4-FFF2-40B4-BE49-F238E27FC236}">
                <a16:creationId xmlns:a16="http://schemas.microsoft.com/office/drawing/2014/main" id="{1C94FFDF-E1EA-4708-A96E-ED5868FC24D4}"/>
              </a:ext>
            </a:extLst>
          </p:cNvPr>
          <p:cNvSpPr txBox="1"/>
          <p:nvPr/>
        </p:nvSpPr>
        <p:spPr>
          <a:xfrm>
            <a:off x="10431712" y="2946998"/>
            <a:ext cx="512075" cy="512075"/>
          </a:xfrm>
          <a:prstGeom prst="rect">
            <a:avLst/>
          </a:prstGeom>
          <a:noFill/>
        </p:spPr>
        <p:txBody>
          <a:bodyPr wrap="none" rtlCol="0" anchor="ctr">
            <a:noAutofit/>
          </a:bodyPr>
          <a:lstStyle/>
          <a:p>
            <a:pPr algn="ctr" defTabSz="804489"/>
            <a:r>
              <a:rPr lang="en-US" sz="2016" dirty="0">
                <a:solidFill>
                  <a:schemeClr val="accent2"/>
                </a:solidFill>
                <a:latin typeface="Intel Clear Pro" panose="020B0804020202060201" pitchFamily="34" charset="0"/>
                <a:ea typeface="Intel Clear Pro" panose="020B0804020202060201" pitchFamily="34" charset="0"/>
                <a:cs typeface="Intel Clear Pro" panose="020B0804020202060201" pitchFamily="34" charset="0"/>
              </a:rPr>
              <a:t>10</a:t>
            </a:r>
          </a:p>
        </p:txBody>
      </p:sp>
      <p:sp>
        <p:nvSpPr>
          <p:cNvPr id="3" name="TextBox 2"/>
          <p:cNvSpPr txBox="1"/>
          <p:nvPr/>
        </p:nvSpPr>
        <p:spPr>
          <a:xfrm>
            <a:off x="6103366" y="3059563"/>
            <a:ext cx="691101" cy="480810"/>
          </a:xfrm>
          <a:prstGeom prst="rect">
            <a:avLst/>
          </a:prstGeom>
          <a:noFill/>
        </p:spPr>
        <p:txBody>
          <a:bodyPr wrap="square" rtlCol="0" anchor="ctr">
            <a:noAutofit/>
          </a:bodyPr>
          <a:lstStyle/>
          <a:p>
            <a:pPr algn="ctr" defTabSz="804489"/>
            <a:r>
              <a:rPr lang="en-US" sz="1999" b="1" dirty="0">
                <a:solidFill>
                  <a:srgbClr val="92D050"/>
                </a:solidFill>
                <a:latin typeface="Intel Clear Pro"/>
              </a:rPr>
              <a:t>Up to </a:t>
            </a:r>
          </a:p>
        </p:txBody>
      </p:sp>
      <p:sp>
        <p:nvSpPr>
          <p:cNvPr id="28" name="TextBox 27"/>
          <p:cNvSpPr txBox="1"/>
          <p:nvPr/>
        </p:nvSpPr>
        <p:spPr>
          <a:xfrm>
            <a:off x="8824304" y="3059564"/>
            <a:ext cx="691101" cy="480810"/>
          </a:xfrm>
          <a:prstGeom prst="rect">
            <a:avLst/>
          </a:prstGeom>
          <a:noFill/>
        </p:spPr>
        <p:txBody>
          <a:bodyPr wrap="square" rtlCol="0" anchor="ctr">
            <a:noAutofit/>
          </a:bodyPr>
          <a:lstStyle/>
          <a:p>
            <a:pPr algn="ctr" defTabSz="804489"/>
            <a:r>
              <a:rPr lang="en-US" sz="1999" dirty="0">
                <a:solidFill>
                  <a:srgbClr val="FFA300"/>
                </a:solidFill>
                <a:latin typeface="Intel Clear Pro"/>
              </a:rPr>
              <a:t>Up to </a:t>
            </a:r>
          </a:p>
        </p:txBody>
      </p:sp>
      <p:sp>
        <p:nvSpPr>
          <p:cNvPr id="31" name="Symbol zastępczy numeru slajdu 5"/>
          <p:cNvSpPr>
            <a:spLocks noGrp="1"/>
          </p:cNvSpPr>
          <p:nvPr>
            <p:ph type="sldNum" sz="quarter" idx="12"/>
          </p:nvPr>
        </p:nvSpPr>
        <p:spPr>
          <a:xfrm>
            <a:off x="9069352" y="6432516"/>
            <a:ext cx="2844800" cy="365125"/>
          </a:xfrm>
        </p:spPr>
        <p:txBody>
          <a:bodyPr/>
          <a:lstStyle/>
          <a:p>
            <a:fld id="{EE2556C5-CE8C-6547-B838-EA80C61A4AF7}" type="slidenum">
              <a:rPr lang="en-US" smtClean="0"/>
              <a:pPr/>
              <a:t>35</a:t>
            </a:fld>
            <a:endParaRPr lang="en-US" dirty="0"/>
          </a:p>
        </p:txBody>
      </p:sp>
    </p:spTree>
    <p:custDataLst>
      <p:tags r:id="rId1"/>
    </p:custDataLst>
    <p:extLst>
      <p:ext uri="{BB962C8B-B14F-4D97-AF65-F5344CB8AC3E}">
        <p14:creationId xmlns:p14="http://schemas.microsoft.com/office/powerpoint/2010/main" val="1355677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a:xfrm>
            <a:off x="9069352" y="6432516"/>
            <a:ext cx="2844800" cy="365125"/>
          </a:xfrm>
        </p:spPr>
        <p:txBody>
          <a:bodyPr/>
          <a:lstStyle/>
          <a:p>
            <a:fld id="{2D95A32D-C4B5-7748-8FAB-AEA8F919C0AA}" type="slidenum">
              <a:rPr lang="en-US" smtClean="0">
                <a:solidFill>
                  <a:prstClr val="white"/>
                </a:solidFill>
              </a:rPr>
              <a:pPr/>
              <a:t>36</a:t>
            </a:fld>
            <a:endParaRPr lang="en-US" dirty="0">
              <a:solidFill>
                <a:prstClr val="white"/>
              </a:solidFill>
            </a:endParaRPr>
          </a:p>
        </p:txBody>
      </p:sp>
      <p:sp>
        <p:nvSpPr>
          <p:cNvPr id="5" name="Nadpis 4">
            <a:extLst>
              <a:ext uri="{FF2B5EF4-FFF2-40B4-BE49-F238E27FC236}">
                <a16:creationId xmlns:a16="http://schemas.microsoft.com/office/drawing/2014/main" id="{37A25376-16F6-4FE8-9EAE-F4BE3D19CE11}"/>
              </a:ext>
            </a:extLst>
          </p:cNvPr>
          <p:cNvSpPr>
            <a:spLocks noGrp="1"/>
          </p:cNvSpPr>
          <p:nvPr>
            <p:ph type="title"/>
          </p:nvPr>
        </p:nvSpPr>
        <p:spPr>
          <a:xfrm>
            <a:off x="314409" y="341459"/>
            <a:ext cx="10972800" cy="1158240"/>
          </a:xfrm>
        </p:spPr>
        <p:txBody>
          <a:bodyPr/>
          <a:lstStyle/>
          <a:p>
            <a:r>
              <a:rPr lang="cs-CZ" sz="4800" dirty="0" err="1">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Global</a:t>
            </a:r>
            <a:r>
              <a:rPr lang="cs-CZ" sz="4800"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 </a:t>
            </a:r>
            <a:r>
              <a:rPr lang="cs-CZ" sz="4800" dirty="0" err="1">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games</a:t>
            </a:r>
            <a:r>
              <a:rPr lang="cs-CZ" sz="4800"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 market </a:t>
            </a:r>
            <a:r>
              <a:rPr lang="cs-CZ" sz="4800" dirty="0" err="1">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rPr>
              <a:t>trends</a:t>
            </a:r>
            <a:endParaRPr lang="cs-CZ" sz="4800" dirty="0">
              <a:solidFill>
                <a:srgbClr val="005594"/>
              </a:solidFill>
              <a:latin typeface="Intel Clear Pro" panose="020B0804020202060201" pitchFamily="34" charset="-18"/>
              <a:ea typeface="Intel Clear Pro" panose="020B0804020202060201" pitchFamily="34" charset="-18"/>
              <a:cs typeface="Intel Clear Pro" panose="020B0804020202060201" pitchFamily="34" charset="-18"/>
            </a:endParaRPr>
          </a:p>
        </p:txBody>
      </p:sp>
      <p:sp>
        <p:nvSpPr>
          <p:cNvPr id="6" name="Zástupný obsah 5">
            <a:extLst>
              <a:ext uri="{FF2B5EF4-FFF2-40B4-BE49-F238E27FC236}">
                <a16:creationId xmlns:a16="http://schemas.microsoft.com/office/drawing/2014/main" id="{A5FABE1A-B876-4315-A1E7-7506CCF6F1F9}"/>
              </a:ext>
            </a:extLst>
          </p:cNvPr>
          <p:cNvSpPr>
            <a:spLocks noGrp="1"/>
          </p:cNvSpPr>
          <p:nvPr>
            <p:ph sz="quarter" idx="4294967295"/>
          </p:nvPr>
        </p:nvSpPr>
        <p:spPr>
          <a:xfrm>
            <a:off x="5376451" y="1001509"/>
            <a:ext cx="1822450" cy="571500"/>
          </a:xfrm>
        </p:spPr>
        <p:txBody>
          <a:bodyPr/>
          <a:lstStyle/>
          <a:p>
            <a:r>
              <a:rPr lang="cs-CZ" sz="1400" b="1" dirty="0" err="1"/>
              <a:t>We</a:t>
            </a:r>
            <a:r>
              <a:rPr lang="cs-CZ" sz="1400" b="1" dirty="0"/>
              <a:t> are </a:t>
            </a:r>
            <a:r>
              <a:rPr lang="cs-CZ" sz="1400" b="1" dirty="0" err="1"/>
              <a:t>here</a:t>
            </a:r>
            <a:endParaRPr lang="cs-CZ" sz="1400" b="1" dirty="0"/>
          </a:p>
        </p:txBody>
      </p:sp>
      <p:pic>
        <p:nvPicPr>
          <p:cNvPr id="7" name="Picture 21">
            <a:extLst>
              <a:ext uri="{FF2B5EF4-FFF2-40B4-BE49-F238E27FC236}">
                <a16:creationId xmlns:a16="http://schemas.microsoft.com/office/drawing/2014/main" id="{44042E8F-4CFA-40E6-BBC4-D258C5B73F44}"/>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7141" y="1971044"/>
            <a:ext cx="9288171" cy="3806721"/>
          </a:xfrm>
          <a:prstGeom prst="rect">
            <a:avLst/>
          </a:prstGeom>
        </p:spPr>
      </p:pic>
      <p:sp>
        <p:nvSpPr>
          <p:cNvPr id="8" name="Zástupný obsah 5">
            <a:extLst>
              <a:ext uri="{FF2B5EF4-FFF2-40B4-BE49-F238E27FC236}">
                <a16:creationId xmlns:a16="http://schemas.microsoft.com/office/drawing/2014/main" id="{7BA63CCD-4511-42D5-9AD2-403D355E7A70}"/>
              </a:ext>
            </a:extLst>
          </p:cNvPr>
          <p:cNvSpPr txBox="1">
            <a:spLocks/>
          </p:cNvSpPr>
          <p:nvPr/>
        </p:nvSpPr>
        <p:spPr>
          <a:xfrm>
            <a:off x="5681252" y="5128750"/>
            <a:ext cx="1368751" cy="571204"/>
          </a:xfrm>
          <a:prstGeom prst="rect">
            <a:avLst/>
          </a:prstGeom>
        </p:spPr>
        <p:txBody>
          <a:bodyPr vert="horz" lIns="0" tIns="0" rIns="0" bIns="0" rtlCol="0">
            <a:noAutofit/>
          </a:bodyPr>
          <a:lstStyle>
            <a:lvl1pPr marL="0" indent="0" algn="l" defTabSz="609585"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400" kern="1200" baseline="0">
                <a:solidFill>
                  <a:srgbClr val="003C7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400" kern="1200">
                <a:solidFill>
                  <a:srgbClr val="003C7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2133" kern="1200">
                <a:solidFill>
                  <a:srgbClr val="003C7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rgbClr val="003C7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r>
              <a:rPr lang="cs-CZ" sz="1400" b="1" dirty="0"/>
              <a:t>We have to be here</a:t>
            </a:r>
          </a:p>
        </p:txBody>
      </p:sp>
      <p:sp>
        <p:nvSpPr>
          <p:cNvPr id="9" name="Šipka: dolů 8">
            <a:extLst>
              <a:ext uri="{FF2B5EF4-FFF2-40B4-BE49-F238E27FC236}">
                <a16:creationId xmlns:a16="http://schemas.microsoft.com/office/drawing/2014/main" id="{107A0BEE-C143-4235-9EDC-04414F59F692}"/>
              </a:ext>
            </a:extLst>
          </p:cNvPr>
          <p:cNvSpPr/>
          <p:nvPr/>
        </p:nvSpPr>
        <p:spPr>
          <a:xfrm rot="991821">
            <a:off x="5120996" y="1283840"/>
            <a:ext cx="492370" cy="742461"/>
          </a:xfrm>
          <a:prstGeom prst="down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cs-CZ"/>
          </a:p>
        </p:txBody>
      </p:sp>
      <p:sp>
        <p:nvSpPr>
          <p:cNvPr id="10" name="Šipka: dolů 9">
            <a:extLst>
              <a:ext uri="{FF2B5EF4-FFF2-40B4-BE49-F238E27FC236}">
                <a16:creationId xmlns:a16="http://schemas.microsoft.com/office/drawing/2014/main" id="{8CC9A370-7D85-4A57-8120-0360912569EE}"/>
              </a:ext>
            </a:extLst>
          </p:cNvPr>
          <p:cNvSpPr/>
          <p:nvPr/>
        </p:nvSpPr>
        <p:spPr>
          <a:xfrm rot="10800000">
            <a:off x="6119443" y="4182002"/>
            <a:ext cx="492370" cy="718244"/>
          </a:xfrm>
          <a:prstGeom prst="down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cs-CZ"/>
          </a:p>
        </p:txBody>
      </p:sp>
      <p:sp>
        <p:nvSpPr>
          <p:cNvPr id="11" name="Zástupný obsah 5">
            <a:extLst>
              <a:ext uri="{FF2B5EF4-FFF2-40B4-BE49-F238E27FC236}">
                <a16:creationId xmlns:a16="http://schemas.microsoft.com/office/drawing/2014/main" id="{D70B6434-287C-492E-A9A3-9B5AC5841938}"/>
              </a:ext>
            </a:extLst>
          </p:cNvPr>
          <p:cNvSpPr txBox="1">
            <a:spLocks/>
          </p:cNvSpPr>
          <p:nvPr/>
        </p:nvSpPr>
        <p:spPr>
          <a:xfrm>
            <a:off x="9024653" y="2565223"/>
            <a:ext cx="1823101" cy="571204"/>
          </a:xfrm>
          <a:prstGeom prst="rect">
            <a:avLst/>
          </a:prstGeom>
        </p:spPr>
        <p:txBody>
          <a:bodyPr vert="horz" lIns="0" tIns="0" rIns="0" bIns="0" rtlCol="0">
            <a:noAutofit/>
          </a:bodyPr>
          <a:lstStyle>
            <a:lvl1pPr marL="0" indent="0" algn="l" defTabSz="609585"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400" kern="1200" baseline="0">
                <a:solidFill>
                  <a:srgbClr val="003C7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400" kern="1200">
                <a:solidFill>
                  <a:srgbClr val="003C7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2133" kern="1200">
                <a:solidFill>
                  <a:srgbClr val="003C7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rgbClr val="003C7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r>
              <a:rPr lang="cs-CZ" sz="1400" b="1" dirty="0" err="1"/>
              <a:t>We</a:t>
            </a:r>
            <a:r>
              <a:rPr lang="cs-CZ" sz="1400" b="1" dirty="0"/>
              <a:t> </a:t>
            </a:r>
            <a:r>
              <a:rPr lang="cs-CZ" sz="1400" b="1" dirty="0" err="1"/>
              <a:t>have</a:t>
            </a:r>
            <a:r>
              <a:rPr lang="cs-CZ" sz="1400" b="1" dirty="0"/>
              <a:t> </a:t>
            </a:r>
            <a:r>
              <a:rPr lang="cs-CZ" sz="1400" b="1" dirty="0" err="1"/>
              <a:t>everything</a:t>
            </a:r>
            <a:r>
              <a:rPr lang="cs-CZ" sz="1400" b="1" dirty="0"/>
              <a:t> </a:t>
            </a:r>
            <a:r>
              <a:rPr lang="cs-CZ" sz="1400" b="1" dirty="0" err="1"/>
              <a:t>needed</a:t>
            </a:r>
            <a:r>
              <a:rPr lang="cs-CZ" sz="1400" b="1" dirty="0"/>
              <a:t> to </a:t>
            </a:r>
            <a:r>
              <a:rPr lang="cs-CZ" sz="1400" b="1" dirty="0" err="1"/>
              <a:t>be</a:t>
            </a:r>
            <a:r>
              <a:rPr lang="cs-CZ" sz="1400" b="1" dirty="0"/>
              <a:t> </a:t>
            </a:r>
            <a:r>
              <a:rPr lang="cs-CZ" sz="1400" b="1" dirty="0" err="1"/>
              <a:t>here</a:t>
            </a:r>
            <a:endParaRPr lang="cs-CZ" sz="1400" b="1" dirty="0"/>
          </a:p>
        </p:txBody>
      </p:sp>
      <p:sp>
        <p:nvSpPr>
          <p:cNvPr id="12" name="Šipka: dolů 11">
            <a:extLst>
              <a:ext uri="{FF2B5EF4-FFF2-40B4-BE49-F238E27FC236}">
                <a16:creationId xmlns:a16="http://schemas.microsoft.com/office/drawing/2014/main" id="{2B7C1C23-F1D6-4E83-9957-91EF8EEA8E9E}"/>
              </a:ext>
            </a:extLst>
          </p:cNvPr>
          <p:cNvSpPr/>
          <p:nvPr/>
        </p:nvSpPr>
        <p:spPr>
          <a:xfrm rot="1827645">
            <a:off x="8561411" y="3049282"/>
            <a:ext cx="492370" cy="590100"/>
          </a:xfrm>
          <a:prstGeom prst="down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89946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OFFISYNC_SLIDE_GUID" val="3ab1bd74-ecb9-434e-9d68-a9dc81f73d8c"/>
</p:tagLst>
</file>

<file path=ppt/tags/tag2.xml><?xml version="1.0" encoding="utf-8"?>
<p:tagLst xmlns:a="http://schemas.openxmlformats.org/drawingml/2006/main" xmlns:r="http://schemas.openxmlformats.org/officeDocument/2006/relationships" xmlns:p="http://schemas.openxmlformats.org/presentationml/2006/main">
  <p:tag name="OFFISYNC_SLIDE_GUID" val="d0f805b1-c680-4a41-9287-70ab01cc2b37"/>
</p:tagLst>
</file>

<file path=ppt/theme/theme1.xml><?xml version="1.0" encoding="utf-8"?>
<a:theme xmlns:a="http://schemas.openxmlformats.org/drawingml/2006/main" name="1_8thGen_NDA_deck_16x9">
  <a:themeElements>
    <a:clrScheme name="Custom 1">
      <a:dk1>
        <a:sysClr val="windowText" lastClr="000000"/>
      </a:dk1>
      <a:lt1>
        <a:sysClr val="window" lastClr="FFFFFF"/>
      </a:lt1>
      <a:dk2>
        <a:srgbClr val="003C71"/>
      </a:dk2>
      <a:lt2>
        <a:srgbClr val="B1BABF"/>
      </a:lt2>
      <a:accent1>
        <a:srgbClr val="B7D108"/>
      </a:accent1>
      <a:accent2>
        <a:srgbClr val="0071C5"/>
      </a:accent2>
      <a:accent3>
        <a:srgbClr val="009CDA"/>
      </a:accent3>
      <a:accent4>
        <a:srgbClr val="F8D44C"/>
      </a:accent4>
      <a:accent5>
        <a:srgbClr val="FFA400"/>
      </a:accent5>
      <a:accent6>
        <a:srgbClr val="FF4E00"/>
      </a:accent6>
      <a:hlink>
        <a:srgbClr val="4FCDFF"/>
      </a:hlink>
      <a:folHlink>
        <a:srgbClr val="0071C5"/>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DA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solidFill>
          <a:schemeClr val="bg2">
            <a:lumMod val="20000"/>
            <a:lumOff val="80000"/>
          </a:schemeClr>
        </a:solidFill>
      </a:spPr>
      <a:bodyPr vert="horz" lIns="0" tIns="0" rIns="0" bIns="0" rtlCol="0">
        <a:noAutofit/>
      </a:bodyPr>
      <a:lstStyle>
        <a:defPPr>
          <a:defRPr sz="1100" dirty="0" smtClean="0">
            <a:solidFill>
              <a:srgbClr val="003C71"/>
            </a:solidFill>
          </a:defRPr>
        </a:defPPr>
      </a:lstStyle>
    </a:txDef>
  </a:objectDefaults>
  <a:extraClrSchemeLst/>
</a:theme>
</file>

<file path=ppt/theme/theme2.xml><?xml version="1.0" encoding="utf-8"?>
<a:theme xmlns:a="http://schemas.openxmlformats.org/drawingml/2006/main" name="8_Int_PPT Template_ClearPro_16x9">
  <a:themeElements>
    <a:clrScheme name="Custom 11">
      <a:dk1>
        <a:sysClr val="windowText" lastClr="000000"/>
      </a:dk1>
      <a:lt1>
        <a:sysClr val="window" lastClr="FFFFFF"/>
      </a:lt1>
      <a:dk2>
        <a:srgbClr val="003C71"/>
      </a:dk2>
      <a:lt2>
        <a:srgbClr val="B1BABF"/>
      </a:lt2>
      <a:accent1>
        <a:srgbClr val="0071C5"/>
      </a:accent1>
      <a:accent2>
        <a:srgbClr val="00AEEF"/>
      </a:accent2>
      <a:accent3>
        <a:srgbClr val="F3D54E"/>
      </a:accent3>
      <a:accent4>
        <a:srgbClr val="FFA300"/>
      </a:accent4>
      <a:accent5>
        <a:srgbClr val="FC4C02"/>
      </a:accent5>
      <a:accent6>
        <a:srgbClr val="C3D600"/>
      </a:accent6>
      <a:hlink>
        <a:srgbClr val="00AEEF"/>
      </a:hlink>
      <a:folHlink>
        <a:srgbClr val="00AEEF"/>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spAutoFit/>
      </a:bodyPr>
      <a:lstStyle>
        <a:defPPr>
          <a:defRPr sz="1100" dirty="0" err="1" smtClean="0">
            <a:solidFill>
              <a:srgbClr val="003C71"/>
            </a:solidFill>
          </a:defRPr>
        </a:defPPr>
      </a:lstStyle>
    </a:txDef>
  </a:objectDefaults>
  <a:extraClrSchemeLst/>
</a:theme>
</file>

<file path=ppt/theme/theme3.xml><?xml version="1.0" encoding="utf-8"?>
<a:theme xmlns:a="http://schemas.openxmlformats.org/drawingml/2006/main" name="9_Int_PPT Template_ClearPro_16x9">
  <a:themeElements>
    <a:clrScheme name="Custom 11">
      <a:dk1>
        <a:sysClr val="windowText" lastClr="000000"/>
      </a:dk1>
      <a:lt1>
        <a:sysClr val="window" lastClr="FFFFFF"/>
      </a:lt1>
      <a:dk2>
        <a:srgbClr val="003C71"/>
      </a:dk2>
      <a:lt2>
        <a:srgbClr val="B1BABF"/>
      </a:lt2>
      <a:accent1>
        <a:srgbClr val="0071C5"/>
      </a:accent1>
      <a:accent2>
        <a:srgbClr val="00AEEF"/>
      </a:accent2>
      <a:accent3>
        <a:srgbClr val="F3D54E"/>
      </a:accent3>
      <a:accent4>
        <a:srgbClr val="FFA300"/>
      </a:accent4>
      <a:accent5>
        <a:srgbClr val="FC4C02"/>
      </a:accent5>
      <a:accent6>
        <a:srgbClr val="C3D600"/>
      </a:accent6>
      <a:hlink>
        <a:srgbClr val="00AEEF"/>
      </a:hlink>
      <a:folHlink>
        <a:srgbClr val="00AEEF"/>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spAutoFit/>
      </a:bodyPr>
      <a:lstStyle>
        <a:defPPr>
          <a:defRPr sz="1100" dirty="0" err="1" smtClean="0">
            <a:solidFill>
              <a:srgbClr val="003C71"/>
            </a:solidFill>
          </a:defRPr>
        </a:defPPr>
      </a:lstStyle>
    </a:txDef>
  </a:objectDefaults>
  <a:extraClrSchemeLst/>
</a:theme>
</file>

<file path=ppt/theme/theme4.xml><?xml version="1.0" encoding="utf-8"?>
<a:theme xmlns:a="http://schemas.openxmlformats.org/drawingml/2006/main" name="5_intel2015">
  <a:themeElements>
    <a:clrScheme name="intel2015">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3D54E"/>
      </a:hlink>
      <a:folHlink>
        <a:srgbClr val="FFFFFF"/>
      </a:folHlink>
    </a:clrScheme>
    <a:fontScheme name="intel2015">
      <a:majorFont>
        <a:latin typeface="Intel Clear Pro"/>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372" tIns="45688" rIns="91372" bIns="45688" numCol="1" rtlCol="0" anchor="t" anchorCtr="1" compatLnSpc="1">
        <a:prstTxWarp prst="textNoShape">
          <a:avLst/>
        </a:prstTxWarp>
        <a:no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372" tIns="45688" rIns="91372" bIns="45688" numCol="1" anchor="t" anchorCtr="1" compatLnSpc="1">
        <a:prstTxWarp prst="textNoShape">
          <a:avLst/>
        </a:prstTxWarp>
        <a:sp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lang="en-US"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lnDef>
    <a:txDef>
      <a:spPr>
        <a:noFill/>
      </a:spPr>
      <a:bodyPr wrap="none" rtlCol="0">
        <a:spAutoFit/>
      </a:bodyPr>
      <a:lstStyle>
        <a:defPPr>
          <a:defRPr sz="3200" dirty="0"/>
        </a:defPPr>
      </a:lstStyle>
    </a:txDef>
  </a:objectDefaults>
  <a:extraClrSchemeLst>
    <a:extraClrScheme>
      <a:clrScheme name="2_Architectur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Architectur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Architectur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Architectur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rchitectur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Architectur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Architectur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Architecture 8">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5BB3B9"/>
        </a:hlink>
        <a:folHlink>
          <a:srgbClr val="CC00FF"/>
        </a:folHlink>
      </a:clrScheme>
      <a:clrMap bg1="dk2" tx1="lt1" bg2="dk1" tx2="lt2" accent1="accent1" accent2="accent2" accent3="accent3" accent4="accent4" accent5="accent5" accent6="accent6" hlink="hlink" folHlink="folHlink"/>
    </a:extraClrScheme>
    <a:extraClrScheme>
      <a:clrScheme name="2_Architecture 9">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FFCC00"/>
        </a:hlink>
        <a:folHlink>
          <a:srgbClr val="CC00FF"/>
        </a:folHlink>
      </a:clrScheme>
      <a:clrMap bg1="dk2" tx1="lt1" bg2="dk1" tx2="lt2" accent1="accent1" accent2="accent2" accent3="accent3" accent4="accent4" accent5="accent5" accent6="accent6" hlink="hlink" folHlink="folHlink"/>
    </a:extraClrScheme>
    <a:extraClrScheme>
      <a:clrScheme name="2_Architecture 10">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FF"/>
        </a:folHlink>
      </a:clrScheme>
      <a:clrMap bg1="dk2" tx1="lt1" bg2="dk1" tx2="lt2" accent1="accent1" accent2="accent2" accent3="accent3" accent4="accent4" accent5="accent5" accent6="accent6" hlink="hlink" folHlink="folHlink"/>
    </a:extraClrScheme>
    <a:extraClrScheme>
      <a:clrScheme name="2_Architecture 11">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99"/>
        </a:folHlink>
      </a:clrScheme>
      <a:clrMap bg1="dk2" tx1="lt1" bg2="dk1" tx2="lt2" accent1="accent1" accent2="accent2" accent3="accent3" accent4="accent4" accent5="accent5" accent6="accent6" hlink="hlink" folHlink="folHlink"/>
    </a:extraClrScheme>
    <a:extraClrScheme>
      <a:clrScheme name="2_Architecture 12">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AA014C"/>
        </a:folHlink>
      </a:clrScheme>
      <a:clrMap bg1="dk2" tx1="lt1" bg2="dk1" tx2="lt2" accent1="accent1" accent2="accent2" accent3="accent3" accent4="accent4" accent5="accent5" accent6="accent6" hlink="hlink" folHlink="folHlink"/>
    </a:extraClrScheme>
    <a:extraClrScheme>
      <a:clrScheme name="2_Architecture 13">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4">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5">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AA014C"/>
        </a:folHlink>
      </a:clrScheme>
      <a:clrMap bg1="dk2" tx1="lt1" bg2="dk1" tx2="lt2" accent1="accent1" accent2="accent2" accent3="accent3" accent4="accent4" accent5="accent5" accent6="accent6" hlink="hlink" folHlink="folHlink"/>
    </a:extraClrScheme>
    <a:extraClrScheme>
      <a:clrScheme name="2_Architecture 16">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F3016E"/>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ntel2015" id="{1A056583-DB35-4345-94D5-F607712710FE}" vid="{A804D333-CE9E-424B-9D66-15CC01B8983F}"/>
    </a:ext>
  </a:extLst>
</a:theme>
</file>

<file path=ppt/theme/theme5.xml><?xml version="1.0" encoding="utf-8"?>
<a:theme xmlns:a="http://schemas.openxmlformats.org/drawingml/2006/main" name="2_8thGen_NDA_deck_16x9">
  <a:themeElements>
    <a:clrScheme name="Custom 1">
      <a:dk1>
        <a:sysClr val="windowText" lastClr="000000"/>
      </a:dk1>
      <a:lt1>
        <a:sysClr val="window" lastClr="FFFFFF"/>
      </a:lt1>
      <a:dk2>
        <a:srgbClr val="003C71"/>
      </a:dk2>
      <a:lt2>
        <a:srgbClr val="B1BABF"/>
      </a:lt2>
      <a:accent1>
        <a:srgbClr val="B7D108"/>
      </a:accent1>
      <a:accent2>
        <a:srgbClr val="0071C5"/>
      </a:accent2>
      <a:accent3>
        <a:srgbClr val="009CDA"/>
      </a:accent3>
      <a:accent4>
        <a:srgbClr val="F8D44C"/>
      </a:accent4>
      <a:accent5>
        <a:srgbClr val="FFA400"/>
      </a:accent5>
      <a:accent6>
        <a:srgbClr val="FF4E00"/>
      </a:accent6>
      <a:hlink>
        <a:srgbClr val="4FCDFF"/>
      </a:hlink>
      <a:folHlink>
        <a:srgbClr val="0071C5"/>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DA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solidFill>
          <a:schemeClr val="bg2">
            <a:lumMod val="20000"/>
            <a:lumOff val="80000"/>
          </a:schemeClr>
        </a:solidFill>
      </a:spPr>
      <a:bodyPr vert="horz" lIns="0" tIns="0" rIns="0" bIns="0" rtlCol="0">
        <a:noAutofit/>
      </a:bodyPr>
      <a:lstStyle>
        <a:defPPr>
          <a:defRPr sz="1100" dirty="0" smtClean="0">
            <a:solidFill>
              <a:srgbClr val="003C71"/>
            </a:solidFill>
          </a:defRPr>
        </a:defPPr>
      </a:lstStyle>
    </a:txDef>
  </a:objectDefaults>
  <a:extraClrSchemeLst/>
</a:theme>
</file>

<file path=ppt/theme/theme6.xml><?xml version="1.0" encoding="utf-8"?>
<a:theme xmlns:a="http://schemas.openxmlformats.org/drawingml/2006/main" name="Theme1">
  <a:themeElements>
    <a:clrScheme name="Intel Color Palette">
      <a:dk1>
        <a:sysClr val="windowText" lastClr="000000"/>
      </a:dk1>
      <a:lt1>
        <a:sysClr val="window" lastClr="FFFFFF"/>
      </a:lt1>
      <a:dk2>
        <a:srgbClr val="003C71"/>
      </a:dk2>
      <a:lt2>
        <a:srgbClr val="B1BABF"/>
      </a:lt2>
      <a:accent1>
        <a:srgbClr val="0071C5"/>
      </a:accent1>
      <a:accent2>
        <a:srgbClr val="00AEEF"/>
      </a:accent2>
      <a:accent3>
        <a:srgbClr val="F3D54E"/>
      </a:accent3>
      <a:accent4>
        <a:srgbClr val="FFA300"/>
      </a:accent4>
      <a:accent5>
        <a:srgbClr val="FC4C02"/>
      </a:accent5>
      <a:accent6>
        <a:srgbClr val="C3D600"/>
      </a:accent6>
      <a:hlink>
        <a:srgbClr val="0071C5"/>
      </a:hlink>
      <a:folHlink>
        <a:srgbClr val="00AEEF"/>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spAutoFit/>
      </a:bodyPr>
      <a:lstStyle>
        <a:defPPr>
          <a:defRPr sz="1100" dirty="0" err="1" smtClean="0">
            <a:solidFill>
              <a:srgbClr val="003C71"/>
            </a:solidFill>
          </a:defRPr>
        </a:defPPr>
      </a:lstStyle>
    </a:txDef>
  </a:objectDefaults>
  <a:extraClrSchemeLst/>
  <a:extLst>
    <a:ext uri="{05A4C25C-085E-4340-85A3-A5531E510DB2}">
      <thm15:themeFamily xmlns:thm15="http://schemas.microsoft.com/office/thememl/2012/main" name="Theme1" id="{DD651B17-61C2-4F85-8FFE-736DA1312DDC}" vid="{611A589D-D7D4-466F-9E0B-88B3FA7A4996}"/>
    </a:ext>
  </a:extLst>
</a:theme>
</file>

<file path=ppt/theme/theme7.xml><?xml version="1.0" encoding="utf-8"?>
<a:theme xmlns:a="http://schemas.openxmlformats.org/drawingml/2006/main" name="4_intel16x9">
  <a:themeElements>
    <a:clrScheme name="Custom 1">
      <a:dk1>
        <a:srgbClr val="000000"/>
      </a:dk1>
      <a:lt1>
        <a:srgbClr val="FFFFFF"/>
      </a:lt1>
      <a:dk2>
        <a:srgbClr val="003C71"/>
      </a:dk2>
      <a:lt2>
        <a:srgbClr val="B1BABF"/>
      </a:lt2>
      <a:accent1>
        <a:srgbClr val="0071C5"/>
      </a:accent1>
      <a:accent2>
        <a:srgbClr val="00AEEF"/>
      </a:accent2>
      <a:accent3>
        <a:srgbClr val="F3D54E"/>
      </a:accent3>
      <a:accent4>
        <a:srgbClr val="FFA300"/>
      </a:accent4>
      <a:accent5>
        <a:srgbClr val="FC4C02"/>
      </a:accent5>
      <a:accent6>
        <a:srgbClr val="C4D600"/>
      </a:accent6>
      <a:hlink>
        <a:srgbClr val="00AEEF"/>
      </a:hlink>
      <a:folHlink>
        <a:srgbClr val="F3D54E"/>
      </a:folHlink>
    </a:clrScheme>
    <a:fontScheme name="INtel">
      <a:majorFont>
        <a:latin typeface="Intel Clear Pro"/>
        <a:ea typeface=""/>
        <a:cs typeface="Arial"/>
      </a:majorFont>
      <a:minorFont>
        <a:latin typeface="Intel Clear"/>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372" tIns="45688" rIns="91372" bIns="45688" numCol="1" rtlCol="0" anchor="t" anchorCtr="1" compatLnSpc="1">
        <a:prstTxWarp prst="textNoShape">
          <a:avLst/>
        </a:prstTxWarp>
        <a:no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372" tIns="45688" rIns="91372" bIns="45688" numCol="1" anchor="t" anchorCtr="1" compatLnSpc="1">
        <a:prstTxWarp prst="textNoShape">
          <a:avLst/>
        </a:prstTxWarp>
        <a:sp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lang="en-US"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lnDef>
    <a:txDef>
      <a:spPr>
        <a:noFill/>
      </a:spPr>
      <a:bodyPr wrap="none" rtlCol="0">
        <a:spAutoFit/>
      </a:bodyPr>
      <a:lstStyle>
        <a:defPPr>
          <a:defRPr sz="3200" dirty="0"/>
        </a:defPPr>
      </a:lstStyle>
    </a:txDef>
  </a:objectDefaults>
  <a:extraClrSchemeLst>
    <a:extraClrScheme>
      <a:clrScheme name="2_Architectur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Architectur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Architectur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Architectur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rchitectur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Architectur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Architectur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Architecture 8">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5BB3B9"/>
        </a:hlink>
        <a:folHlink>
          <a:srgbClr val="CC00FF"/>
        </a:folHlink>
      </a:clrScheme>
      <a:clrMap bg1="dk2" tx1="lt1" bg2="dk1" tx2="lt2" accent1="accent1" accent2="accent2" accent3="accent3" accent4="accent4" accent5="accent5" accent6="accent6" hlink="hlink" folHlink="folHlink"/>
    </a:extraClrScheme>
    <a:extraClrScheme>
      <a:clrScheme name="2_Architecture 9">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FFCC00"/>
        </a:hlink>
        <a:folHlink>
          <a:srgbClr val="CC00FF"/>
        </a:folHlink>
      </a:clrScheme>
      <a:clrMap bg1="dk2" tx1="lt1" bg2="dk1" tx2="lt2" accent1="accent1" accent2="accent2" accent3="accent3" accent4="accent4" accent5="accent5" accent6="accent6" hlink="hlink" folHlink="folHlink"/>
    </a:extraClrScheme>
    <a:extraClrScheme>
      <a:clrScheme name="2_Architecture 10">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FF"/>
        </a:folHlink>
      </a:clrScheme>
      <a:clrMap bg1="dk2" tx1="lt1" bg2="dk1" tx2="lt2" accent1="accent1" accent2="accent2" accent3="accent3" accent4="accent4" accent5="accent5" accent6="accent6" hlink="hlink" folHlink="folHlink"/>
    </a:extraClrScheme>
    <a:extraClrScheme>
      <a:clrScheme name="2_Architecture 11">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99"/>
        </a:folHlink>
      </a:clrScheme>
      <a:clrMap bg1="dk2" tx1="lt1" bg2="dk1" tx2="lt2" accent1="accent1" accent2="accent2" accent3="accent3" accent4="accent4" accent5="accent5" accent6="accent6" hlink="hlink" folHlink="folHlink"/>
    </a:extraClrScheme>
    <a:extraClrScheme>
      <a:clrScheme name="2_Architecture 12">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AA014C"/>
        </a:folHlink>
      </a:clrScheme>
      <a:clrMap bg1="dk2" tx1="lt1" bg2="dk1" tx2="lt2" accent1="accent1" accent2="accent2" accent3="accent3" accent4="accent4" accent5="accent5" accent6="accent6" hlink="hlink" folHlink="folHlink"/>
    </a:extraClrScheme>
    <a:extraClrScheme>
      <a:clrScheme name="2_Architecture 13">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4">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5">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AA014C"/>
        </a:folHlink>
      </a:clrScheme>
      <a:clrMap bg1="dk2" tx1="lt1" bg2="dk1" tx2="lt2" accent1="accent1" accent2="accent2" accent3="accent3" accent4="accent4" accent5="accent5" accent6="accent6" hlink="hlink" folHlink="folHlink"/>
    </a:extraClrScheme>
    <a:extraClrScheme>
      <a:clrScheme name="2_Architecture 16">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F3016E"/>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Int_PPT Template_ClearPro_16x9_042715">
  <a:themeElements>
    <a:clrScheme name="Custom 2">
      <a:dk1>
        <a:sysClr val="windowText" lastClr="000000"/>
      </a:dk1>
      <a:lt1>
        <a:sysClr val="window" lastClr="FFFFFF"/>
      </a:lt1>
      <a:dk2>
        <a:srgbClr val="003C71"/>
      </a:dk2>
      <a:lt2>
        <a:srgbClr val="B1BABF"/>
      </a:lt2>
      <a:accent1>
        <a:srgbClr val="B7D108"/>
      </a:accent1>
      <a:accent2>
        <a:srgbClr val="0071C5"/>
      </a:accent2>
      <a:accent3>
        <a:srgbClr val="009CDA"/>
      </a:accent3>
      <a:accent4>
        <a:srgbClr val="F8D44C"/>
      </a:accent4>
      <a:accent5>
        <a:srgbClr val="FFA400"/>
      </a:accent5>
      <a:accent6>
        <a:srgbClr val="FF4E00"/>
      </a:accent6>
      <a:hlink>
        <a:srgbClr val="0071C5"/>
      </a:hlink>
      <a:folHlink>
        <a:srgbClr val="002060"/>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solidFill>
          <a:schemeClr val="bg2">
            <a:lumMod val="20000"/>
            <a:lumOff val="80000"/>
          </a:schemeClr>
        </a:solidFill>
      </a:spPr>
      <a:bodyPr vert="horz" lIns="0" tIns="0" rIns="0" bIns="0" rtlCol="0">
        <a:noAutofit/>
      </a:bodyPr>
      <a:lstStyle>
        <a:defPPr>
          <a:defRPr sz="1100" dirty="0" smtClean="0">
            <a:solidFill>
              <a:srgbClr val="003C71"/>
            </a:solidFill>
          </a:defRPr>
        </a:defPPr>
      </a:lstStyle>
    </a:txDef>
  </a:objectDefaults>
  <a:extraClrSchemeLst/>
</a:theme>
</file>

<file path=ppt/theme/theme9.xml><?xml version="1.0" encoding="utf-8"?>
<a:theme xmlns:a="http://schemas.openxmlformats.org/drawingml/2006/main" name="1_intel16x9">
  <a:themeElements>
    <a:clrScheme name="Custom 1">
      <a:dk1>
        <a:srgbClr val="000000"/>
      </a:dk1>
      <a:lt1>
        <a:srgbClr val="FFFFFF"/>
      </a:lt1>
      <a:dk2>
        <a:srgbClr val="003C71"/>
      </a:dk2>
      <a:lt2>
        <a:srgbClr val="B1BABF"/>
      </a:lt2>
      <a:accent1>
        <a:srgbClr val="0071C5"/>
      </a:accent1>
      <a:accent2>
        <a:srgbClr val="00AEEF"/>
      </a:accent2>
      <a:accent3>
        <a:srgbClr val="F3D54E"/>
      </a:accent3>
      <a:accent4>
        <a:srgbClr val="FFA300"/>
      </a:accent4>
      <a:accent5>
        <a:srgbClr val="FC4C02"/>
      </a:accent5>
      <a:accent6>
        <a:srgbClr val="C4D600"/>
      </a:accent6>
      <a:hlink>
        <a:srgbClr val="00AEEF"/>
      </a:hlink>
      <a:folHlink>
        <a:srgbClr val="F3D54E"/>
      </a:folHlink>
    </a:clrScheme>
    <a:fontScheme name="INtel">
      <a:majorFont>
        <a:latin typeface="Intel Clear Pro"/>
        <a:ea typeface=""/>
        <a:cs typeface="Arial"/>
      </a:majorFont>
      <a:minorFont>
        <a:latin typeface="Intel Clear"/>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372" tIns="45688" rIns="91372" bIns="45688" numCol="1" rtlCol="0" anchor="t" anchorCtr="1" compatLnSpc="1">
        <a:prstTxWarp prst="textNoShape">
          <a:avLst/>
        </a:prstTxWarp>
        <a:no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372" tIns="45688" rIns="91372" bIns="45688" numCol="1" anchor="t" anchorCtr="1" compatLnSpc="1">
        <a:prstTxWarp prst="textNoShape">
          <a:avLst/>
        </a:prstTxWarp>
        <a:sp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lang="en-US"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lnDef>
    <a:txDef>
      <a:spPr>
        <a:noFill/>
      </a:spPr>
      <a:bodyPr wrap="none" rtlCol="0">
        <a:spAutoFit/>
      </a:bodyPr>
      <a:lstStyle>
        <a:defPPr>
          <a:defRPr sz="3200" dirty="0"/>
        </a:defPPr>
      </a:lstStyle>
    </a:txDef>
  </a:objectDefaults>
  <a:extraClrSchemeLst>
    <a:extraClrScheme>
      <a:clrScheme name="2_Architectur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Architectur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Architectur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Architectur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rchitectur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Architectur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Architectur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Architecture 8">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5BB3B9"/>
        </a:hlink>
        <a:folHlink>
          <a:srgbClr val="CC00FF"/>
        </a:folHlink>
      </a:clrScheme>
      <a:clrMap bg1="dk2" tx1="lt1" bg2="dk1" tx2="lt2" accent1="accent1" accent2="accent2" accent3="accent3" accent4="accent4" accent5="accent5" accent6="accent6" hlink="hlink" folHlink="folHlink"/>
    </a:extraClrScheme>
    <a:extraClrScheme>
      <a:clrScheme name="2_Architecture 9">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FFCC00"/>
        </a:hlink>
        <a:folHlink>
          <a:srgbClr val="CC00FF"/>
        </a:folHlink>
      </a:clrScheme>
      <a:clrMap bg1="dk2" tx1="lt1" bg2="dk1" tx2="lt2" accent1="accent1" accent2="accent2" accent3="accent3" accent4="accent4" accent5="accent5" accent6="accent6" hlink="hlink" folHlink="folHlink"/>
    </a:extraClrScheme>
    <a:extraClrScheme>
      <a:clrScheme name="2_Architecture 10">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FF"/>
        </a:folHlink>
      </a:clrScheme>
      <a:clrMap bg1="dk2" tx1="lt1" bg2="dk1" tx2="lt2" accent1="accent1" accent2="accent2" accent3="accent3" accent4="accent4" accent5="accent5" accent6="accent6" hlink="hlink" folHlink="folHlink"/>
    </a:extraClrScheme>
    <a:extraClrScheme>
      <a:clrScheme name="2_Architecture 11">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99"/>
        </a:folHlink>
      </a:clrScheme>
      <a:clrMap bg1="dk2" tx1="lt1" bg2="dk1" tx2="lt2" accent1="accent1" accent2="accent2" accent3="accent3" accent4="accent4" accent5="accent5" accent6="accent6" hlink="hlink" folHlink="folHlink"/>
    </a:extraClrScheme>
    <a:extraClrScheme>
      <a:clrScheme name="2_Architecture 12">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AA014C"/>
        </a:folHlink>
      </a:clrScheme>
      <a:clrMap bg1="dk2" tx1="lt1" bg2="dk1" tx2="lt2" accent1="accent1" accent2="accent2" accent3="accent3" accent4="accent4" accent5="accent5" accent6="accent6" hlink="hlink" folHlink="folHlink"/>
    </a:extraClrScheme>
    <a:extraClrScheme>
      <a:clrScheme name="2_Architecture 13">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4">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5">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AA014C"/>
        </a:folHlink>
      </a:clrScheme>
      <a:clrMap bg1="dk2" tx1="lt1" bg2="dk1" tx2="lt2" accent1="accent1" accent2="accent2" accent3="accent3" accent4="accent4" accent5="accent5" accent6="accent6" hlink="hlink" folHlink="folHlink"/>
    </a:extraClrScheme>
    <a:extraClrScheme>
      <a:clrScheme name="2_Architecture 16">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F3016E"/>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Theme1">
  <a:themeElements>
    <a:clrScheme name="Intel Color Palette">
      <a:dk1>
        <a:sysClr val="windowText" lastClr="000000"/>
      </a:dk1>
      <a:lt1>
        <a:sysClr val="window" lastClr="FFFFFF"/>
      </a:lt1>
      <a:dk2>
        <a:srgbClr val="003C71"/>
      </a:dk2>
      <a:lt2>
        <a:srgbClr val="B1BABF"/>
      </a:lt2>
      <a:accent1>
        <a:srgbClr val="0071C5"/>
      </a:accent1>
      <a:accent2>
        <a:srgbClr val="00AEEF"/>
      </a:accent2>
      <a:accent3>
        <a:srgbClr val="F3D54E"/>
      </a:accent3>
      <a:accent4>
        <a:srgbClr val="FFA300"/>
      </a:accent4>
      <a:accent5>
        <a:srgbClr val="FC4C02"/>
      </a:accent5>
      <a:accent6>
        <a:srgbClr val="C3D600"/>
      </a:accent6>
      <a:hlink>
        <a:srgbClr val="0071C5"/>
      </a:hlink>
      <a:folHlink>
        <a:srgbClr val="00AEEF"/>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spAutoFit/>
      </a:bodyPr>
      <a:lstStyle>
        <a:defPPr>
          <a:defRPr sz="1100" dirty="0" err="1" smtClean="0">
            <a:solidFill>
              <a:srgbClr val="003C71"/>
            </a:solidFill>
          </a:defRPr>
        </a:defPPr>
      </a:lstStyle>
    </a:txDef>
  </a:objectDefaults>
  <a:extraClrSchemeLst/>
  <a:extLst>
    <a:ext uri="{05A4C25C-085E-4340-85A3-A5531E510DB2}">
      <thm15:themeFamily xmlns:thm15="http://schemas.microsoft.com/office/thememl/2012/main" name="Theme1" id="{DD651B17-61C2-4F85-8FFE-736DA1312DDC}" vid="{611A589D-D7D4-466F-9E0B-88B3FA7A4996}"/>
    </a:ext>
  </a:extLst>
</a:theme>
</file>

<file path=ppt/theme/theme11.xml><?xml version="1.0" encoding="utf-8"?>
<a:theme xmlns:a="http://schemas.openxmlformats.org/drawingml/2006/main" name="4_Int_PPT Template_ClearPro_16x9">
  <a:themeElements>
    <a:clrScheme name="Custom 2">
      <a:dk1>
        <a:sysClr val="windowText" lastClr="000000"/>
      </a:dk1>
      <a:lt1>
        <a:sysClr val="window" lastClr="FFFFFF"/>
      </a:lt1>
      <a:dk2>
        <a:srgbClr val="003C71"/>
      </a:dk2>
      <a:lt2>
        <a:srgbClr val="B1BABF"/>
      </a:lt2>
      <a:accent1>
        <a:srgbClr val="B7D108"/>
      </a:accent1>
      <a:accent2>
        <a:srgbClr val="0071C5"/>
      </a:accent2>
      <a:accent3>
        <a:srgbClr val="009CDA"/>
      </a:accent3>
      <a:accent4>
        <a:srgbClr val="F8D44C"/>
      </a:accent4>
      <a:accent5>
        <a:srgbClr val="FFA400"/>
      </a:accent5>
      <a:accent6>
        <a:srgbClr val="FF4E00"/>
      </a:accent6>
      <a:hlink>
        <a:srgbClr val="C3D600"/>
      </a:hlink>
      <a:folHlink>
        <a:srgbClr val="0071C5"/>
      </a:folHlink>
    </a:clrScheme>
    <a:fontScheme name="Custom 2">
      <a:majorFont>
        <a:latin typeface="Intel Clear Pro"/>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noAutofit/>
      </a:bodyPr>
      <a:lstStyle>
        <a:defPPr>
          <a:defRPr sz="1100" dirty="0" smtClean="0">
            <a:solidFill>
              <a:srgbClr val="003C71"/>
            </a:solidFill>
          </a:defRPr>
        </a:defPPr>
      </a:lstStyle>
    </a:txDef>
  </a:objectDefaults>
  <a:extraClrSchemeLst/>
  <a:extLst>
    <a:ext uri="{05A4C25C-085E-4340-85A3-A5531E510DB2}">
      <thm15:themeFamily xmlns:thm15="http://schemas.microsoft.com/office/thememl/2012/main" name="Intel_PPT_PREFERRED_Template_ClearPro_16x9_050615.pptx" id="{66E0B265-5F2C-4115-B403-14383A8E707E}" vid="{049F26CA-A908-452A-BB1C-9AD1697EE2E3}"/>
    </a:ext>
  </a:extLst>
</a:theme>
</file>

<file path=ppt/theme/theme12.xml><?xml version="1.0" encoding="utf-8"?>
<a:theme xmlns:a="http://schemas.openxmlformats.org/drawingml/2006/main" name="Int_PPT Template_ClearPro_16x9">
  <a:themeElements>
    <a:clrScheme name="białe linki">
      <a:dk1>
        <a:sysClr val="windowText" lastClr="000000"/>
      </a:dk1>
      <a:lt1>
        <a:sysClr val="window" lastClr="FFFFFF"/>
      </a:lt1>
      <a:dk2>
        <a:srgbClr val="003C71"/>
      </a:dk2>
      <a:lt2>
        <a:srgbClr val="B1BABF"/>
      </a:lt2>
      <a:accent1>
        <a:srgbClr val="0071C5"/>
      </a:accent1>
      <a:accent2>
        <a:srgbClr val="00AEEF"/>
      </a:accent2>
      <a:accent3>
        <a:srgbClr val="F3D54E"/>
      </a:accent3>
      <a:accent4>
        <a:srgbClr val="FFA300"/>
      </a:accent4>
      <a:accent5>
        <a:srgbClr val="FC4C02"/>
      </a:accent5>
      <a:accent6>
        <a:srgbClr val="C2D600"/>
      </a:accent6>
      <a:hlink>
        <a:srgbClr val="FFFFFF"/>
      </a:hlink>
      <a:folHlink>
        <a:srgbClr val="FFFFFF"/>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spAutoFit/>
      </a:bodyPr>
      <a:lstStyle>
        <a:defPPr>
          <a:defRPr sz="1100" dirty="0" err="1" smtClean="0">
            <a:solidFill>
              <a:srgbClr val="003C71"/>
            </a:solidFill>
          </a:defRPr>
        </a:defPPr>
      </a:lstStyle>
    </a:txDef>
  </a:objectDefaults>
  <a:extraClrSchemeLst/>
</a:theme>
</file>

<file path=ppt/theme/theme13.xml><?xml version="1.0" encoding="utf-8"?>
<a:theme xmlns:a="http://schemas.openxmlformats.org/drawingml/2006/main" name="Int_PPT Template_Clear_16x9">
  <a:themeElements>
    <a:clrScheme name="Custom 2">
      <a:dk1>
        <a:sysClr val="windowText" lastClr="000000"/>
      </a:dk1>
      <a:lt1>
        <a:sysClr val="window" lastClr="FFFFFF"/>
      </a:lt1>
      <a:dk2>
        <a:srgbClr val="003C71"/>
      </a:dk2>
      <a:lt2>
        <a:srgbClr val="B1BABF"/>
      </a:lt2>
      <a:accent1>
        <a:srgbClr val="B7D108"/>
      </a:accent1>
      <a:accent2>
        <a:srgbClr val="0071C5"/>
      </a:accent2>
      <a:accent3>
        <a:srgbClr val="009CDA"/>
      </a:accent3>
      <a:accent4>
        <a:srgbClr val="F8D44C"/>
      </a:accent4>
      <a:accent5>
        <a:srgbClr val="FFA400"/>
      </a:accent5>
      <a:accent6>
        <a:srgbClr val="FF4E00"/>
      </a:accent6>
      <a:hlink>
        <a:srgbClr val="C3D600"/>
      </a:hlink>
      <a:folHlink>
        <a:srgbClr val="0071C5"/>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solidFill>
          <a:schemeClr val="bg2">
            <a:lumMod val="20000"/>
            <a:lumOff val="80000"/>
          </a:schemeClr>
        </a:solidFill>
      </a:spPr>
      <a:bodyPr vert="horz" lIns="0" tIns="0" rIns="0" bIns="0" rtlCol="0">
        <a:noAutofit/>
      </a:bodyPr>
      <a:lstStyle>
        <a:defPPr>
          <a:defRPr sz="1100" dirty="0" smtClean="0">
            <a:solidFill>
              <a:srgbClr val="003C71"/>
            </a:solidFill>
          </a:defRPr>
        </a:defPPr>
      </a:lstStyle>
    </a:txDef>
  </a:objectDefaults>
  <a:extraClrSchemeLst/>
</a:theme>
</file>

<file path=ppt/theme/theme14.xml><?xml version="1.0" encoding="utf-8"?>
<a:theme xmlns:a="http://schemas.openxmlformats.org/drawingml/2006/main" name="17_Int_PPT Template_ClearPro_16x9">
  <a:themeElements>
    <a:clrScheme name="Custom 2">
      <a:dk1>
        <a:sysClr val="windowText" lastClr="000000"/>
      </a:dk1>
      <a:lt1>
        <a:sysClr val="window" lastClr="FFFFFF"/>
      </a:lt1>
      <a:dk2>
        <a:srgbClr val="003C71"/>
      </a:dk2>
      <a:lt2>
        <a:srgbClr val="B1BABF"/>
      </a:lt2>
      <a:accent1>
        <a:srgbClr val="B7D108"/>
      </a:accent1>
      <a:accent2>
        <a:srgbClr val="0071C5"/>
      </a:accent2>
      <a:accent3>
        <a:srgbClr val="009CDA"/>
      </a:accent3>
      <a:accent4>
        <a:srgbClr val="F8D44C"/>
      </a:accent4>
      <a:accent5>
        <a:srgbClr val="FFA400"/>
      </a:accent5>
      <a:accent6>
        <a:srgbClr val="FF4E00"/>
      </a:accent6>
      <a:hlink>
        <a:srgbClr val="C3D600"/>
      </a:hlink>
      <a:folHlink>
        <a:srgbClr val="0071C5"/>
      </a:folHlink>
    </a:clrScheme>
    <a:fontScheme name="Custom 2">
      <a:majorFont>
        <a:latin typeface="Intel Clear Pro"/>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noAutofit/>
      </a:bodyPr>
      <a:lstStyle>
        <a:defPPr>
          <a:defRPr sz="1100" dirty="0" smtClean="0">
            <a:solidFill>
              <a:srgbClr val="003C71"/>
            </a:solidFill>
          </a:defRPr>
        </a:defPPr>
      </a:lstStyle>
    </a:txDef>
  </a:objectDefaults>
  <a:extraClrSchemeLst/>
  <a:extLst>
    <a:ext uri="{05A4C25C-085E-4340-85A3-A5531E510DB2}">
      <thm15:themeFamily xmlns:thm15="http://schemas.microsoft.com/office/thememl/2012/main" name="Intel_PPT_PREFERRED_Template_ClearPro_16x9_050615.pptx" id="{66E0B265-5F2C-4115-B403-14383A8E707E}" vid="{049F26CA-A908-452A-BB1C-9AD1697EE2E3}"/>
    </a:ext>
  </a:extLst>
</a:theme>
</file>

<file path=ppt/theme/theme15.xml><?xml version="1.0" encoding="utf-8"?>
<a:theme xmlns:a="http://schemas.openxmlformats.org/drawingml/2006/main" name="1_Int_PPT Template_ClearPro_16x9">
  <a:themeElements>
    <a:clrScheme name="Custom 2">
      <a:dk1>
        <a:sysClr val="windowText" lastClr="000000"/>
      </a:dk1>
      <a:lt1>
        <a:sysClr val="window" lastClr="FFFFFF"/>
      </a:lt1>
      <a:dk2>
        <a:srgbClr val="003C71"/>
      </a:dk2>
      <a:lt2>
        <a:srgbClr val="B1BABF"/>
      </a:lt2>
      <a:accent1>
        <a:srgbClr val="B7D108"/>
      </a:accent1>
      <a:accent2>
        <a:srgbClr val="0071C5"/>
      </a:accent2>
      <a:accent3>
        <a:srgbClr val="009CDA"/>
      </a:accent3>
      <a:accent4>
        <a:srgbClr val="F8D44C"/>
      </a:accent4>
      <a:accent5>
        <a:srgbClr val="FFA400"/>
      </a:accent5>
      <a:accent6>
        <a:srgbClr val="FF4E00"/>
      </a:accent6>
      <a:hlink>
        <a:srgbClr val="C3D600"/>
      </a:hlink>
      <a:folHlink>
        <a:srgbClr val="0071C5"/>
      </a:folHlink>
    </a:clrScheme>
    <a:fontScheme name="Custom 2">
      <a:majorFont>
        <a:latin typeface="Intel Clear Pro"/>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noAutofit/>
      </a:bodyPr>
      <a:lstStyle>
        <a:defPPr>
          <a:defRPr sz="1100" dirty="0" smtClean="0">
            <a:solidFill>
              <a:srgbClr val="003C71"/>
            </a:solidFill>
          </a:defRPr>
        </a:defPPr>
      </a:lstStyle>
    </a:txDef>
  </a:objectDefaults>
  <a:extraClrSchemeLst/>
  <a:extLst>
    <a:ext uri="{05A4C25C-085E-4340-85A3-A5531E510DB2}">
      <thm15:themeFamily xmlns:thm15="http://schemas.microsoft.com/office/thememl/2012/main" name="Intel_PPT_PREFERRED_Template_ClearPro_16x9_050615.pptx" id="{66E0B265-5F2C-4115-B403-14383A8E707E}" vid="{049F26CA-A908-452A-BB1C-9AD1697EE2E3}"/>
    </a:ext>
  </a:extLst>
</a:theme>
</file>

<file path=ppt/theme/theme16.xml><?xml version="1.0" encoding="utf-8"?>
<a:theme xmlns:a="http://schemas.openxmlformats.org/drawingml/2006/main" name="3_Int_PPT Template_ClearPro_16x9">
  <a:themeElements>
    <a:clrScheme name="Intel Color Palette">
      <a:dk1>
        <a:sysClr val="windowText" lastClr="000000"/>
      </a:dk1>
      <a:lt1>
        <a:sysClr val="window" lastClr="FFFFFF"/>
      </a:lt1>
      <a:dk2>
        <a:srgbClr val="003C71"/>
      </a:dk2>
      <a:lt2>
        <a:srgbClr val="B1BABF"/>
      </a:lt2>
      <a:accent1>
        <a:srgbClr val="0071C5"/>
      </a:accent1>
      <a:accent2>
        <a:srgbClr val="00AEEF"/>
      </a:accent2>
      <a:accent3>
        <a:srgbClr val="F3D54E"/>
      </a:accent3>
      <a:accent4>
        <a:srgbClr val="FFA300"/>
      </a:accent4>
      <a:accent5>
        <a:srgbClr val="FC4C02"/>
      </a:accent5>
      <a:accent6>
        <a:srgbClr val="C3D600"/>
      </a:accent6>
      <a:hlink>
        <a:srgbClr val="0071C5"/>
      </a:hlink>
      <a:folHlink>
        <a:srgbClr val="00AEEF"/>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spAutoFit/>
      </a:bodyPr>
      <a:lstStyle>
        <a:defPPr>
          <a:defRPr sz="1100" dirty="0" err="1" smtClean="0">
            <a:solidFill>
              <a:srgbClr val="003C71"/>
            </a:solidFill>
          </a:defRPr>
        </a:defPPr>
      </a:lstStyle>
    </a:txDef>
  </a:objectDefaults>
  <a:extraClrSchemeLst/>
  <a:extLst>
    <a:ext uri="{05A4C25C-085E-4340-85A3-A5531E510DB2}">
      <thm15:themeFamily xmlns:thm15="http://schemas.microsoft.com/office/thememl/2012/main" name="CCG_VR_CoE_PPT_PREFERRED_Template_ClearPro_16x9_061715.potx" id="{219F4DE7-8A8A-436D-BF8E-F0FB3E43BAA6}" vid="{9EF40B34-383A-4BD3-913F-430D34D654B2}"/>
    </a:ext>
  </a:extLst>
</a:theme>
</file>

<file path=ppt/theme/theme17.xml><?xml version="1.0" encoding="utf-8"?>
<a:theme xmlns:a="http://schemas.openxmlformats.org/drawingml/2006/main" name="5_Int_PPT Template_ClearPro_16x9">
  <a:themeElements>
    <a:clrScheme name="Intel ESports">
      <a:dk1>
        <a:srgbClr val="000000"/>
      </a:dk1>
      <a:lt1>
        <a:srgbClr val="FFFFFF"/>
      </a:lt1>
      <a:dk2>
        <a:srgbClr val="003C71"/>
      </a:dk2>
      <a:lt2>
        <a:srgbClr val="B1BABF"/>
      </a:lt2>
      <a:accent1>
        <a:srgbClr val="0071C5"/>
      </a:accent1>
      <a:accent2>
        <a:srgbClr val="00AEEF"/>
      </a:accent2>
      <a:accent3>
        <a:srgbClr val="F3D54E"/>
      </a:accent3>
      <a:accent4>
        <a:srgbClr val="FFA300"/>
      </a:accent4>
      <a:accent5>
        <a:srgbClr val="FC4C02"/>
      </a:accent5>
      <a:accent6>
        <a:srgbClr val="C3D600"/>
      </a:accent6>
      <a:hlink>
        <a:srgbClr val="0071C5"/>
      </a:hlink>
      <a:folHlink>
        <a:srgbClr val="00AEEF"/>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spAutoFit/>
      </a:bodyPr>
      <a:lstStyle>
        <a:defPPr>
          <a:defRPr sz="1100" dirty="0" err="1" smtClean="0">
            <a:solidFill>
              <a:srgbClr val="003C71"/>
            </a:solidFill>
          </a:defRPr>
        </a:defPPr>
      </a:lstStyle>
    </a:txDef>
  </a:objectDefaults>
  <a:extraClrSchemeLst/>
</a:theme>
</file>

<file path=ppt/theme/theme18.xml><?xml version="1.0" encoding="utf-8"?>
<a:theme xmlns:a="http://schemas.openxmlformats.org/drawingml/2006/main" name="1_Computex 2018">
  <a:themeElements>
    <a:clrScheme name="intel2015">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3D54E"/>
      </a:hlink>
      <a:folHlink>
        <a:srgbClr val="FFFFFF"/>
      </a:folHlink>
    </a:clrScheme>
    <a:fontScheme name="intel2015">
      <a:majorFont>
        <a:latin typeface="Intel Clear Pro"/>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5">
            <a:alpha val="50000"/>
          </a:schemeClr>
        </a:solidFill>
        <a:ln w="9525" cap="flat" cmpd="sng" algn="ctr">
          <a:noFill/>
          <a:prstDash val="solid"/>
          <a:round/>
          <a:headEnd type="none" w="med" len="med"/>
          <a:tailEnd type="none" w="med" len="med"/>
        </a:ln>
        <a:effectLst/>
      </a:spPr>
      <a:bodyPr vert="horz" wrap="square" lIns="91372" tIns="45688" rIns="91372" bIns="45688" numCol="1" rtlCol="0" anchor="ctr" anchorCtr="1" compatLnSpc="1">
        <a:prstTxWarp prst="textNoShape">
          <a:avLst/>
        </a:prstTxWarp>
        <a:no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sz="4400" b="0" i="0" u="none" strike="noStrike" cap="none" normalizeH="0" baseline="0" dirty="0" smtClean="0">
            <a:ln>
              <a:noFill/>
            </a:ln>
            <a:solidFill>
              <a:srgbClr val="FFFFFF"/>
            </a:solidFill>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372" tIns="45688" rIns="91372" bIns="45688" numCol="1" anchor="t" anchorCtr="1" compatLnSpc="1">
        <a:prstTxWarp prst="textNoShape">
          <a:avLst/>
        </a:prstTxWarp>
        <a:sp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lang="en-US"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lnDef>
    <a:txDef>
      <a:spPr>
        <a:solidFill>
          <a:schemeClr val="bg1">
            <a:alpha val="45000"/>
          </a:schemeClr>
        </a:solidFill>
      </a:spPr>
      <a:bodyPr wrap="square" rtlCol="0" anchor="ctr">
        <a:noAutofit/>
      </a:bodyPr>
      <a:lstStyle>
        <a:defPPr algn="ctr">
          <a:defRPr dirty="0" err="1" smtClean="0"/>
        </a:defPPr>
      </a:lstStyle>
    </a:txDef>
  </a:objectDefaults>
  <a:extraClrSchemeLst>
    <a:extraClrScheme>
      <a:clrScheme name="2_Architectur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Architectur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Architectur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Architectur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rchitectur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Architectur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Architectur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Architecture 8">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5BB3B9"/>
        </a:hlink>
        <a:folHlink>
          <a:srgbClr val="CC00FF"/>
        </a:folHlink>
      </a:clrScheme>
      <a:clrMap bg1="dk2" tx1="lt1" bg2="dk1" tx2="lt2" accent1="accent1" accent2="accent2" accent3="accent3" accent4="accent4" accent5="accent5" accent6="accent6" hlink="hlink" folHlink="folHlink"/>
    </a:extraClrScheme>
    <a:extraClrScheme>
      <a:clrScheme name="2_Architecture 9">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FFCC00"/>
        </a:hlink>
        <a:folHlink>
          <a:srgbClr val="CC00FF"/>
        </a:folHlink>
      </a:clrScheme>
      <a:clrMap bg1="dk2" tx1="lt1" bg2="dk1" tx2="lt2" accent1="accent1" accent2="accent2" accent3="accent3" accent4="accent4" accent5="accent5" accent6="accent6" hlink="hlink" folHlink="folHlink"/>
    </a:extraClrScheme>
    <a:extraClrScheme>
      <a:clrScheme name="2_Architecture 10">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FF"/>
        </a:folHlink>
      </a:clrScheme>
      <a:clrMap bg1="dk2" tx1="lt1" bg2="dk1" tx2="lt2" accent1="accent1" accent2="accent2" accent3="accent3" accent4="accent4" accent5="accent5" accent6="accent6" hlink="hlink" folHlink="folHlink"/>
    </a:extraClrScheme>
    <a:extraClrScheme>
      <a:clrScheme name="2_Architecture 11">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99"/>
        </a:folHlink>
      </a:clrScheme>
      <a:clrMap bg1="dk2" tx1="lt1" bg2="dk1" tx2="lt2" accent1="accent1" accent2="accent2" accent3="accent3" accent4="accent4" accent5="accent5" accent6="accent6" hlink="hlink" folHlink="folHlink"/>
    </a:extraClrScheme>
    <a:extraClrScheme>
      <a:clrScheme name="2_Architecture 12">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AA014C"/>
        </a:folHlink>
      </a:clrScheme>
      <a:clrMap bg1="dk2" tx1="lt1" bg2="dk1" tx2="lt2" accent1="accent1" accent2="accent2" accent3="accent3" accent4="accent4" accent5="accent5" accent6="accent6" hlink="hlink" folHlink="folHlink"/>
    </a:extraClrScheme>
    <a:extraClrScheme>
      <a:clrScheme name="2_Architecture 13">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4">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5">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AA014C"/>
        </a:folHlink>
      </a:clrScheme>
      <a:clrMap bg1="dk2" tx1="lt1" bg2="dk1" tx2="lt2" accent1="accent1" accent2="accent2" accent3="accent3" accent4="accent4" accent5="accent5" accent6="accent6" hlink="hlink" folHlink="folHlink"/>
    </a:extraClrScheme>
    <a:extraClrScheme>
      <a:clrScheme name="2_Architecture 16">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F3016E"/>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2016" id="{4F4FEB07-8F30-4641-AD71-45E0942AFE44}" vid="{9BA13FE3-BA2D-4177-A55D-42CC9EC8769B}"/>
    </a:ext>
  </a:extLst>
</a:theme>
</file>

<file path=ppt/theme/theme19.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4275</TotalTime>
  <Words>4457</Words>
  <Application>Microsoft Office PowerPoint</Application>
  <PresentationFormat>Panoramiczny</PresentationFormat>
  <Paragraphs>567</Paragraphs>
  <Slides>36</Slides>
  <Notes>21</Notes>
  <HiddenSlides>0</HiddenSlides>
  <MMClips>0</MMClips>
  <ScaleCrop>false</ScaleCrop>
  <HeadingPairs>
    <vt:vector size="6" baseType="variant">
      <vt:variant>
        <vt:lpstr>Używane czcionki</vt:lpstr>
      </vt:variant>
      <vt:variant>
        <vt:i4>11</vt:i4>
      </vt:variant>
      <vt:variant>
        <vt:lpstr>Motyw</vt:lpstr>
      </vt:variant>
      <vt:variant>
        <vt:i4>18</vt:i4>
      </vt:variant>
      <vt:variant>
        <vt:lpstr>Tytuły slajdów</vt:lpstr>
      </vt:variant>
      <vt:variant>
        <vt:i4>36</vt:i4>
      </vt:variant>
    </vt:vector>
  </HeadingPairs>
  <TitlesOfParts>
    <vt:vector size="65" baseType="lpstr">
      <vt:lpstr>Arial</vt:lpstr>
      <vt:lpstr>Calibri</vt:lpstr>
      <vt:lpstr>Intel Clear</vt:lpstr>
      <vt:lpstr>Intel Clear Light</vt:lpstr>
      <vt:lpstr>Intel Clear Pro</vt:lpstr>
      <vt:lpstr>Intel Clear Regular</vt:lpstr>
      <vt:lpstr>Lucida Grande</vt:lpstr>
      <vt:lpstr>Neo Sans Intel</vt:lpstr>
      <vt:lpstr>Neo Sans Intel Medium</vt:lpstr>
      <vt:lpstr>Segoe UI</vt:lpstr>
      <vt:lpstr>Wingdings</vt:lpstr>
      <vt:lpstr>1_8thGen_NDA_deck_16x9</vt:lpstr>
      <vt:lpstr>8_Int_PPT Template_ClearPro_16x9</vt:lpstr>
      <vt:lpstr>9_Int_PPT Template_ClearPro_16x9</vt:lpstr>
      <vt:lpstr>5_intel2015</vt:lpstr>
      <vt:lpstr>2_8thGen_NDA_deck_16x9</vt:lpstr>
      <vt:lpstr>Theme1</vt:lpstr>
      <vt:lpstr>4_intel16x9</vt:lpstr>
      <vt:lpstr>1_Int_PPT Template_ClearPro_16x9_042715</vt:lpstr>
      <vt:lpstr>1_intel16x9</vt:lpstr>
      <vt:lpstr>1_Theme1</vt:lpstr>
      <vt:lpstr>4_Int_PPT Template_ClearPro_16x9</vt:lpstr>
      <vt:lpstr>Int_PPT Template_ClearPro_16x9</vt:lpstr>
      <vt:lpstr>Int_PPT Template_Clear_16x9</vt:lpstr>
      <vt:lpstr>17_Int_PPT Template_ClearPro_16x9</vt:lpstr>
      <vt:lpstr>1_Int_PPT Template_ClearPro_16x9</vt:lpstr>
      <vt:lpstr>3_Int_PPT Template_ClearPro_16x9</vt:lpstr>
      <vt:lpstr>5_Int_PPT Template_ClearPro_16x9</vt:lpstr>
      <vt:lpstr>1_Computex 2018</vt:lpstr>
      <vt:lpstr>Gaming and Esport</vt:lpstr>
      <vt:lpstr>2012-2021 GLOBAL GAMES MARKET </vt:lpstr>
      <vt:lpstr>Identifying Potential Available Market 2019</vt:lpstr>
      <vt:lpstr>Prezentacja programu PowerPoint</vt:lpstr>
      <vt:lpstr>GAMING &amp; ESPORTS MARKETING PLAN</vt:lpstr>
      <vt:lpstr>eSports and Broadcasting Have Massive Reach</vt:lpstr>
      <vt:lpstr>Esports Audience</vt:lpstr>
      <vt:lpstr>Esports revenue growth</vt:lpstr>
      <vt:lpstr>Prezentacja programu PowerPoint</vt:lpstr>
      <vt:lpstr>Global Esports Influenced PC Gaming Hardware Sales*</vt:lpstr>
      <vt:lpstr>Prezentacja programu PowerPoint</vt:lpstr>
      <vt:lpstr>Prezentacja programu PowerPoint</vt:lpstr>
      <vt:lpstr>Twitch Streaming overview – 2018 to Oct’18</vt:lpstr>
      <vt:lpstr>youtube Streaming overview – 2018 to oct’18</vt:lpstr>
      <vt:lpstr>Prezentacja programu PowerPoint</vt:lpstr>
      <vt:lpstr>Gamer segments - enthusiast</vt:lpstr>
      <vt:lpstr>Gamer segments – hardcore gamers</vt:lpstr>
      <vt:lpstr>Gamer segments – Moba Players</vt:lpstr>
      <vt:lpstr>Prezentacja programu PowerPoint</vt:lpstr>
      <vt:lpstr>Prezentacja programu PowerPoint</vt:lpstr>
      <vt:lpstr>Maximize gaming with 9th Gen Intel® Core™ Desktop Processors</vt:lpstr>
      <vt:lpstr>Providing BREAKTHROUGH PERFORMANCE</vt:lpstr>
      <vt:lpstr>Prezentacja programu PowerPoint</vt:lpstr>
      <vt:lpstr>mobile GAMING solution for every Player</vt:lpstr>
      <vt:lpstr>Global Notebook PC Gaming HW Revenue </vt:lpstr>
      <vt:lpstr>Intel platform inovation</vt:lpstr>
      <vt:lpstr>Cloud Gaming</vt:lpstr>
      <vt:lpstr>Types of Cloud Gaming</vt:lpstr>
      <vt:lpstr>End User Challenges &amp; Pain Points</vt:lpstr>
      <vt:lpstr>Intel delivers the best gaming experiences on the planet</vt:lpstr>
      <vt:lpstr>Back up</vt:lpstr>
      <vt:lpstr>Game Enthusiasts</vt:lpstr>
      <vt:lpstr>Google &amp; Microsoft Investments In Cloud Gaming</vt:lpstr>
      <vt:lpstr>Thunderbolt™ 3 – more mobile gaming possibilities</vt:lpstr>
      <vt:lpstr>Further improving mobile gaming experience</vt:lpstr>
      <vt:lpstr>Global games market trends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Danka Koźbiał</dc:creator>
  <cp:keywords/>
  <cp:lastModifiedBy>Danka Koźbiał</cp:lastModifiedBy>
  <cp:revision>211</cp:revision>
  <dcterms:created xsi:type="dcterms:W3CDTF">2018-06-22T15:18:51Z</dcterms:created>
  <dcterms:modified xsi:type="dcterms:W3CDTF">2024-10-28T10:52:40Z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10ea18b5-eab8-4f85-b91c-e17cfcc70934</vt:lpwstr>
  </property>
  <property fmtid="{D5CDD505-2E9C-101B-9397-08002B2CF9AE}" pid="3" name="CTP_TimeStamp">
    <vt:lpwstr>2019-06-04 06:59:46Z</vt:lpwstr>
  </property>
  <property fmtid="{D5CDD505-2E9C-101B-9397-08002B2CF9AE}" pid="4" name="CTP_BU">
    <vt:lpwstr>NA</vt:lpwstr>
  </property>
  <property fmtid="{D5CDD505-2E9C-101B-9397-08002B2CF9AE}" pid="5" name="CTP_IDSID">
    <vt:lpwstr>NA</vt:lpwstr>
  </property>
  <property fmtid="{D5CDD505-2E9C-101B-9397-08002B2CF9AE}" pid="6" name="CTP_WWID">
    <vt:lpwstr>NA</vt:lpwstr>
  </property>
  <property fmtid="{D5CDD505-2E9C-101B-9397-08002B2CF9AE}" pid="7" name="CTPClassification">
    <vt:lpwstr>CTP_NT</vt:lpwstr>
  </property>
</Properties>
</file>